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07:37.0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9544 2148 293,'0'0'359,"0"0"-273,0 0-86,0 0 0,0 0 60,0 0 44,0 0-3,0 0-32,0 0-17,-10 2 0,10-4-20,0-1-31,0 1 0,2-2-1,0 3 2,0-2-2,0 3-3,0-5-23,-2 3-9,2 0-24,-2 0-32,0 1-10,3-1 22,-3 0 52,0 2 27,0-2 30,0 2 12,0 0 7,0-2 26,0 0 10,0 0 2,0-2 11,0 1-3,0-2-1,0 0 4,-3-3-30,3 0-19,-2-1-1,0-2-22,0 1 4,0 0-1,-2-1-13,0 1 20,-2 3 13,-4-2 35,2-2-19,0 4-10,-2 1 52,-2 2-39,2 1-36,-3 3 7,1 0-16,1 0-4,-4 1-16,3 9-3,-2-1-16,2 6 16,-1-1 0,0 3 1,3 3-1,1-1 0,1 3-16,-1 2 0,3-2 3,4 4 11,0-2-17,-1-1-7,3-2 13,0 1-3,0-8-4,3 1 1,1-1 3,2-4-7,3-1-16,-1-1-32,3-5-14,-3 1 33,5-4 10,0 0 6,-1 0-25,2-4 12,-2-3-13,3-4 26,0-1 35,0-2 1,-3-1 0,6-2 0,-4 3-1,-4-4 0,4 3 0,-4 2-1,-2-2 1,-3 3 1,1 2 0,-1 1 0,-3 1 13,0 1 0,0 0 3,-2 2-3,2 1 0,-2 0 3,0 2 17,0 2 19,0 0 10,0 0 6,0 0-7,0 0 4,0 0-3,0 0-39,0 0-23,0 0-2,0 4-14,0 2-3,0 3 19,0 7 39,2 0 13,0 5-23,3 0-27,1 3-2,0-3-1,2-1-22,4-1 12,-2-4 9,0 1 1,4-3-48,0-3 49,-3-3 0,4 0 0,-3-3-2,-1-4-14,-1 0 15,-1 0 1,0 0 1,-3 0 15,-2-2-3,-2 0-9,0 0 28,-2 0-6,0 2-3,0-3-4,0 3-18,0 0-1,0 0-42,0 0-42,0 0-23,0 0-7,0 0-39,0 0-81,2 7-42,0-2-27,0 1-115,4 3-111,-18-33 529</inkml:trace>
  <inkml:trace contextRef="#ctx0" brushRef="#br0" timeOffset="1268.8068">9918 2510 339,'0'0'251,"0"0"-88,0 0-23,0 0-3,0 0 7,0 0-24,0 0 1,0 0-4,0 0-7,0 0-19,-9 4-19,7-4 12,0 0 14,2 0-24,-2 0-32,0-4 7,0 0 3,2-4-52,-2 1-1,2-4-35,0-2 7,0-2 6,0 1 1,0-1 2,2 1 4,2 1-7,0 1 20,-2 5-23,3-1 13,-1 2-13,1 3 10,-1 1-10,0 2-13,2 0 26,-2 0 13,3 0-13,-1 0 12,3 5-1,-3 1 1,1 3 0,-3-1 1,2 3 3,-4-1 16,2 4-18,-2-3 0,0-1 12,-2-1 0,0-1 4,2-3-15,-2-2 0,0 0 17,0-3 1,0 0 16,0 0 9,0 0-6,0 0-10,0 0-6,0 0-7,0 0-16,3-1-1,-3-5-12,3-2-10,-1-2-3,0 0 4,0-4-1,2-1 7,2 1-1,-2 2 1,0 1 0,0 2 14,1 0 0,0 4-2,-1 0-8,0 0 8,0 3-15,0 0-20,0 2 20,1 0 19,-1 0 3,2 2 36,1 2-10,-3 4 3,3 0 1,-1 1-20,-2 3 29,0 2-10,0-4 27,-2 6-24,0-3 1,3 1 6,-2 1 3,-1-2-16,0-2 1,0 1-11,0-2-19,0 0 0,2-5-1,-2 1-12,0-4 12,0 2 1,0-3-1,-2 1-1,0-2-2,0 0 2,0 0 2,0 0 2,0 0 21,0 0-21,0 0 1,0 0-3,0 0-1,0 0-25,0 0-25,2 2-88,2-2-40,1 0 7,4 0-104,1 0-154,-1 0-228,-48-2 188</inkml:trace>
  <inkml:trace contextRef="#ctx0" brushRef="#br0" timeOffset="1921.5967">10689 2244 450,'0'0'388,"0"0"-137,0 0-88,0 0 3,0 0 13,0 0-26,0 0-17,0 0-22,0 0-11,0 0-18,-9 0-4,16-2 29,1-1-7,1 1-16,1-2-22,3 2-26,2 2-7,-3 0 3,6 0-19,-2 0-16,6 0-10,-3 0 10,5 0 0,-6 0 14,6 0-14,-8 0-23,4 0 7,-3-1-13,-2-3-55,-2-2-74,-3-1-137,-4 0 78,-2 2 3,-2 0-1,-2-2 36,0 2-69,-4 1-201,-6-4-177</inkml:trace>
  <inkml:trace contextRef="#ctx0" brushRef="#br0" timeOffset="2198.89">10808 2107 821,'0'0'365,"0"0"-242,0 0-103,0 0-1,0 0 92,0 0 32,0 0-29,0 0-13,0 0 19,0 0-10,15 54 7,-11-37-52,2 1-42,3 2-20,-3-1 11,1-2-14,-3-1 0,2-1-4,-4-3-9,0-2 11,0-3-17,0-3-4,0-1-22,0-1-36,-2-2-36,5 0-49,-2 0-91,1 0-35,0-5-31,0-3-39,0 2-26</inkml:trace>
  <inkml:trace contextRef="#ctx0" brushRef="#br0" timeOffset="2752.9495">11196 1901 205,'0'0'682,"0"0"-513,0 0-169,0 0-78,0 0 78,0 0 104,0 0-35,0 0-30,0 0 19,0 0 14,94-49-10,-80 49-16,-3-2-27,2 0-8,-2 2-11,-3 0-14,0 0 14,-1 2 29,-3 0 4,-1 7-1,-3-1 14,0-1-4,0 5-13,0-2 14,-3 5-11,-4-1 17,-1 1-26,2 3-22,-3-1 1,1 3 0,-3-1 1,5-1-2,-1 2-1,1 1 0,2-2-1,0 0-1,0-2-1,2-4-10,2 1-3,0-7-7,0 1-3,0-2 23,0-4-17,4-1-25,2-1 21,0 0 24,3 0 45,1 0-6,3 0 13,2 0-6,0-1-11,0-3 1,-1-2 26,4 3-30,-4-3-3,-1 2-12,2-1 25,-4 3-41,-3-3 12,3 3-13,-5 2 0,-1 0-1,-3 0 1,0 0-16,0 0 15,-2 0-2,2 0 1,-2 0-27,2 0-20,0 0-19,0 0-32,0 0-30,2 0-33,2-1-55,4-3-121,-6 1-280</inkml:trace>
  <inkml:trace contextRef="#ctx0" brushRef="#br0" timeOffset="3451.9418">11909 1952 91,'0'0'118,"0"0"-1,0 0 33,0 0 202,0 0-163,0 0-45,0 0-14,0 0-13,0 0-26,0 0-23,-27-61-15,22 55 51,-1 2-20,2 1 26,-2 1-19,-3 0-6,1 2-24,-1 0-22,-1 0-36,-1 4 40,-1 3 8,-2 6-51,4-1-1,0 4 1,-2 0 23,4 1-7,4 0-16,-2 2 0,2-2-19,1 2 2,3-4-15,0 1 13,0-3-36,0-2 12,5-1-12,3-2 13,0-3-19,6 1 25,-4-4 10,2-2-20,6 0 14,-4-4-56,1-3 26,2-5 17,-2 0 25,0-1-12,-2 0-23,-3 0 6,1-3-7,-4 5-5,-1-3 22,-4 4 37,0 3 2,-2-1 33,0 4-4,0 1 43,0 1 3,0 2 16,0 0 32,0 0-2,-2 0-40,0 0-3,0 2-4,2 4 1,-2 3-49,0 3-4,2 3 14,0 0-26,0 1-10,2-1-20,4 0 20,0 1-1,0-1 1,-1-2 0,1 0-1,3 0 3,-3 1-2,1-2 13,-1-3-10,0 1 0,0-2-3,3-1 3,-2-1 10,-1-2-11,-2-1 12,-2 1-14,2-2 0,-4-2 2,2 2 11,-2-2-13,2 2-15,-2-2-27,0 0-45,0 0-56,0 1-13,2 2 3,0-2-32,1 3-36,-1 0-105,1-1-186</inkml:trace>
  <inkml:trace contextRef="#ctx0" brushRef="#br0" timeOffset="4016.6446">12252 2452 652,'0'0'473,"0"0"-340,0 0-84,0 0 0,0 0 36,0 0-30,0 0-52,0 0 17,0 0-7,0 0 39,-14-81-39,14 64-13,0-1-2,3 3-24,1-1 13,1 6-1,-1 0 12,0 2 0,0 2-17,0 1 15,-2 3-28,2 2 12,-2 0 20,2 0 18,2 2 1,-2 5 23,0 3-2,-2 2-21,2 1-16,-2 0 14,0 0-17,0-1-13,-2 0-7,0-3 7,2-1 11,-2-3 2,0-1 3,0-2 10,0-2-12,0 0 2,0 0 17,0 0-2,2 0-18,1-4-13,-1-3-22,2-5-8,1 0 8,1-7-11,0 3 4,3-2-36,-5 1 35,2 4 41,0 1-11,-1 2 13,-1 6 13,-1 1-13,-1 3 29,-2 0 50,0 0 44,0 0 7,2 7-39,0 6 23,2-1 26,-2 5-27,0 0-48,0 3-52,0-1 0,0 0 0,0-2-12,2-1-1,4-3-23,-4-3 23,0-3-16,-2 2 10,0-9-11,0 3-9,0-3-25,0 0-60,0 0-51,0 0-1,3-6 40,1-3-56,3-3-124,-3 3-238</inkml:trace>
  <inkml:trace contextRef="#ctx0" brushRef="#br0" timeOffset="4235.6623">12621 2365 1194,'0'0'293,"0"0"-291,0 0 11,0 0 124,0 0 0,0 0-59,0 0 6,0 0 39,0 0-22,0 0-98,0 0-1,104 24 19,-93-24-21,-3 0-16,0 0-88,1 0-3,0 0-39,-3 0-20,0 0-29,0 0-59,0 0-131,2-3-260</inkml:trace>
  <inkml:trace contextRef="#ctx0" brushRef="#br0" timeOffset="4552.0901">12889 2242 245,'0'0'225,"0"0"-27,0 0-96,0 0 38,0 0-43,0 0-18,0 0 18,0 0 27,0 0 10,0 0-17,0-66-29,0 66-49,0 0-38,0 5 15,0 3 62,4 1 68,0 6-23,0 2-42,-2-1 4,0 2-53,0-1-20,2 3-11,0-4 0,4 1 19,-4 0-20,2 1 0,-2-5-2,0 1-17,0-4 16,1-3 3,-3-1-3,2-2-1,-2-1-28,3-1-33,-3 0-22,0-2-17,0 0-3,2 0 3,-2 0-39,3-2-69,-3-2-94,2-1-209</inkml:trace>
  <inkml:trace contextRef="#ctx0" brushRef="#br0" timeOffset="5114.9389">13487 2025 196,'0'0'228,"0"0"-88,0 0 134,0 0-36,0 0-39,0 0-30,0 0-23,0 0 4,0 0-14,0 0-19,-4 0-20,8 0 14,5 2-1,1 0 3,5 0-32,4 1-39,0-3-23,4 2-3,1-2 15,-1 0-29,3 0 19,-3-2-21,-2-1-1,-2-1-25,1 0-45,-6-2 32,-1 3-54,-2-3-11,-3 3-3,-2-1-9,-4-2-1,0 1 10,-2 3 38,0-5-51,-8 3-101,-2 0-160,-3 2-88,0 1-53</inkml:trace>
  <inkml:trace contextRef="#ctx0" brushRef="#br0" timeOffset="5397.945">13602 1880 271,'0'0'753,"0"0"-415,0 0-211,0 0-19,0 0 113,4 97 25,0-60-90,0-3-88,1-9 19,-3-6-35,0-4 10,0 1-20,0 0-7,0 4-9,0-1 0,2-1-4,-2-4 7,-2-2-26,5-3 13,-3-1-16,-2-3-2,3 0-37,-3-3-35,2-2-39,-2 0-23,2 0-52,0 0-30,2 0-35,0 0-85,0-5-180,2-8-284</inkml:trace>
  <inkml:trace contextRef="#ctx0" brushRef="#br0" timeOffset="6353.1453">14175 1794 153,'0'0'320,"0"0"-180,0 0 98,0 0-78,0 0-66,0 0-16,0 0-16,0 0 16,0 0 10,0 0 7,46-65-60,-35 61 4,2 2-6,0 2 68,-3 0-78,3 2 3,-2 7 9,-1 1-16,-2 4-18,4-1 9,-8 5-10,0-3 0,-2 2 14,-2-3-14,0 3 0,0-2-17,-8-2 17,-4 0-1,2 0 1,0-1-61,-6-3 35,4 1 13,-3 0-20,0-5-16,2 2-22,3-4 71,-1 1 1,3-4 18,1 2-19,5-2-16,2 0 14,0 0-14,0 0-40,0 0-54,0-2 22,9-2 65,-1 1 7,5-4 3,-2 4 13,1-4 19,3 4-19,-4 1 0,-1 2 3,4 0-3,-6 0 56,0 0-14,0 2-6,4 6 22,-6 0-28,2 1-11,1 0 2,-3 1-19,0 2 2,1-2-4,-1 1 0,-1 0 35,-1 0-18,-2 2-14,0-2 11,-2 0-12,0 0-2,0 1 26,0-2-3,-2 1-4,-4-2 4,-1 3-4,-4-2-16,3-3 29,-1 2 1,1-1-30,-2-2 26,-4 0-13,4-2 33,-2-1-49,-2-1-3,4 1 3,-3-3 42,0 0 0,3 0 33,1 0 16,1 0-33,2-3 46,-1 1-46,0-1-3,5 0-19,0 2-7,0-2 13,2 2-42,0-1-10,0 2-45,0 0-49,0-2-61,0 2-36,4-2 42,7 2-39,2-2-92,-5 2-179</inkml:trace>
  <inkml:trace contextRef="#ctx0" brushRef="#br0" timeOffset="7506.1327">14863 1939 99,'0'0'127,"0"0"33,0 0-36,0 0 65,0 0-3,0 0-40,0 0 1,0 0 9,0 0 13,0 0-3,14-26-29,-14 22-33,0 0-4,0 0-51,0-1 55,0-2-26,-2 2-10,-2-1-26,0 0-3,0 1 9,-1-1-41,1 0 22,-4 1-29,-1-2 9,0 3-9,-1 0-1,-2 1-25,-2 1 13,2 2 1,-1 0-18,0 0 1,3 8 7,-3 2-14,5-1-6,-3 4 29,2 1-6,3 0-4,2 2-13,2 1 10,0-1 13,2-1-13,0 0 7,2 0-7,4-2 0,0 1-23,3-2-6,2-2 53,-1-5-53,1 0-7,1 0 23,2-3 0,-2-2-19,-2 0 22,6 0-3,-4-7-20,-1-1 17,2-1-17,-5-2 24,1 0 2,-1 1 30,-2-2-49,1 1 9,-5 2 21,2-1 5,-4 2 17,0 3 43,0 0 45,0 5 19,0 0 30,0 0-17,0 0-16,0 0-20,0 2-22,0 6-26,-4 4 41,2 3 8,-1 4 15,3 0-25,0 2-43,0-1 4,3 0-11,1-2-21,3-1-4,-1-4 22,0-1-20,0-2 19,0-6-20,4 3-1,-6-5 2,0 0 17,0-1-19,0-1 0,-2 0-16,0 0 14,0 0-24,3 0-25,-3 0-4,0 0 6,5 0 13,-3 0-77,0 0-20,0 0-52,1 0-52,1 0 74,0 3-87,3-1-210,-3-1-97,-68-7 362</inkml:trace>
  <inkml:trace contextRef="#ctx0" brushRef="#br0" timeOffset="8090.4014">15194 2365 378,'0'0'538,"0"0"-261,0 0-143,0 0-20,0 0 32,0 0 4,0 0-27,0 0-32,0 0-72,0 0 17,-13-46-36,13 29 3,0-2 1,2-2-4,2 1-4,3 0-25,-1 1 3,1 4-6,-3 1 15,0 4-5,-2 3 6,0 2-7,0 5 0,-2 0-22,0 0 9,3 0 36,-3 7 18,4 4 41,0 3 12,0 3-68,0 0-3,1 0-2,-1-1-11,-4-1 12,2-2 0,-2 0-1,0-4-11,0-5-3,0 1 14,0-3-15,2-2 14,-2 0 1,3 0-34,-3 0-45,4-7 9,-2 0 30,2-3 6,2-5-29,2 1-16,2-3-14,-2 1 34,-2 0-8,2 4 26,2 2 42,-2 0 2,0 4 11,-2 1-11,1 2 15,-3 3 75,0 0 30,1 3 15,-3 4-5,2 4 25,-2 2 32,0 3-13,1 3-55,-3-1-59,2 1-19,0-1-40,0-1 30,-2-1-3,2-1-26,0-3 46,-2 0-20,2-3-29,-2-3 2,0-1 0,0-1 1,0-2-3,0 1-26,0-3-35,0 0-42,0 0-114,2 0-40,0 0-107,2-9-79,3 4-59</inkml:trace>
  <inkml:trace contextRef="#ctx0" brushRef="#br0" timeOffset="8307.1034">15564 2281 714,'0'0'1038,"0"0"-990,0 0-48,0 0 0,0 0 65,0 0 75,0 0-91,0 0-30,0 0 59,0 0-49,73-4-7,-61 3-22,-4-2-26,-2 3-29,2 0-52,-2-2-23,2 2-16,-4 0-66,-2 0-22,0 0-40,-2 0-94,2 0-154</inkml:trace>
  <inkml:trace contextRef="#ctx0" brushRef="#br0" timeOffset="8800.1098">15564 2281 689,'146'-117'609,"-144"114"-508,0-1-101,4-1 0,1 3 56,1-5 41,3 3-41,-1 0 25,3-1 7,0 3-46,-3 0 3,4 2-44,-4 0 12,-2 0-9,3 2 15,-2 5 18,-3-3-37,0 2-16,-2 1 16,-1 4 58,-1-2-42,0 4 7,-2 0 19,0 3-1,0 1-40,0-2-1,0 1 21,-2-2-21,0-2-2,-3 1-24,3-2 0,-2-2 3,0-1 22,2-1 1,2 0-2,-2-2-14,2-2-1,0 2 14,0-1-26,0-2 3,0 1 0,0-1 10,0 2-4,2 0-19,4-1 39,-2 1-13,3 0 12,-1-1-28,2 2-3,3-3 25,0 1-6,-1 0 26,6 1 36,-2-4-7,-2 1-13,6-1 23,-6 0 3,3 0-12,-2 0 31,-2 0-22,-3-1-29,-2 1-23,-2 0-11,-2-2 11,2 2 1,-4 0 2,0 0 14,0 0-6,0 0-11,0 0-22,0 0 2,0 0-15,0 0-17,0 0-52,0 0-45,0 0-66,0 0-45,0 0-118,0 0-189,0 0 159</inkml:trace>
  <inkml:trace contextRef="#ctx0" brushRef="#br0" timeOffset="9135.2694">16379 1981 338,'0'0'632,"0"0"-273,0 0-229,0 0-65,0 0 33,0 0 12,0 0 17,0 0-36,0 0 32,0 0-22,48-2-27,-32 2-29,-4 0-22,0 0-13,4 0-10,-2-2 0,-1 1-13,0-2-29,0 1-10,-3-1-84,-2-1-4,0 0-51,-2-1-24,-4 1-39,-2-5-120,0 6-109</inkml:trace>
  <inkml:trace contextRef="#ctx0" brushRef="#br0" timeOffset="9382.3811">16338 1874 235,'0'0'671,"0"0"-332,0 0-251,0 0-55,0 0 113,0 0 82,0 0-46,0 0-36,0 0-39,0 0-13,66-5-23,-53 3-23,-1-1-44,4 2-3,-6-1-1,0 2 2,-1-2-4,0 2 2,-3 0-29,0 0-26,-1 0-17,-3 0-25,2 0-26,-2 0-13,2 0-17,0 0-72,0 0-90,1 0-337</inkml:trace>
  <inkml:trace contextRef="#ctx0" brushRef="#br0" timeOffset="10854.1667">16919 1939 235,'0'0'205,"0"0"-81,0 0 33,0 0 51,0 0-84,0 0-62,0 0-33,0 0 20,0 0 36,0 0 16,-4 0 3,4 0 0,0 0-10,0 0-6,0 0 6,0 0 20,0 0 9,0 0-6,0 0-4,0 0-25,0-4-30,0-1-26,0-3-32,-2-1-71,-2-6 9,2 2 27,0-2 19,0 0 3,2-2-68,0 0 13,0 0 0,2-1 6,4 5 10,0 0 13,2 4 20,-2 1-1,2 1 4,-4 4 13,4 1-39,-1 2 12,2 0 30,-1 0-6,0 3 22,3 7-16,0 4 26,0 1 3,-1 4-29,-2 0 0,4 2-11,-6-1 10,0-3 1,-4-1-26,0 0 26,-2-4 46,0-1-44,0-2 34,0 0 12,0-2 4,0-4-32,0 1-1,0-4-3,0 0 14,0 0-1,0 0-29,0 0-10,0-5-13,0-4-9,0-3-75,2-4 22,-2 0 27,2-1 26,2 3 9,-2-1-13,3-2-3,2 3 13,-3 1 10,0 1 15,0 2-1,0 2 2,-2 3-2,0 1 5,1 0 6,-1 2 27,0 2 39,0 0 0,0 0-7,0 4 16,3 4 43,-1 3-1,0 2-16,3 5-22,-3 0-50,0-1-15,0 1 12,0 0-22,2-3 3,-1-2-13,0 1-1,-1-2 1,0-2 13,0 0-16,-2-2-3,2-2-8,-2-1 11,0 2 1,0-7-1,0 2-42,-2-2-22,0 0-7,0 0 3,0 0-49,0 0-35,0-2-11,0-7-15,0-2-167,0-5-225,-2 6-118</inkml:trace>
  <inkml:trace contextRef="#ctx0" brushRef="#br0" timeOffset="11466.4089">17109 1351 395,'0'0'212,"0"0"6,0 0-88,0 0 10,0 0-58,0 0-7,0 0-10,0 0 23,0 0 6,0 0-6,100-46-36,-88 44 20,-1 0-69,2 2 42,-3 0-6,-3 2-39,1 4 33,0-1-7,-1 5-10,-2-3 3,-3 6-19,-2-2 13,0 2 17,0 2-14,-5 0-14,-6 3 0,-1-3 2,1 2 15,-4 0-19,0 0 2,3-2-2,-1 1 29,4-1-11,1-1-18,2-4-3,2 1 0,2-5-23,2-1 7,0-3-14,0 0-45,0 0 10,6-2 43,0 0 25,4 0 17,4 0 25,0 0-19,1 0-4,2 0-6,0 0-13,0 0 0,-2 0-1,-3 0 1,4 0 16,-6 1 20,-2 2 32,1 1-55,2-1-10,-5 2 20,0-3 42,-3-2-42,-1 0-7,-2 0 32,0 0 14,0 0 19,0 3-4,0-3 4,0 0-6,0 0-8,0 0-22,0 0-9,0 0-17,0 0-19,0 0-6,0 0-68,0 0-59,0 0-106,0 0-118,0 0-195,0 0-718,0 0 1162</inkml:trace>
  <inkml:trace contextRef="#ctx0" brushRef="#br0" timeOffset="15251.5619">13629 2121 124,'0'0'124,"0"0"-43,0 0-32,0 0 0,0 0 36,0 0-17,0 0 138,0 0-92,4 57-62,5-55 10,2-2-46,1 0-16,-1-8 20,4-1-14,-1-2-6,-1-3-11,2-1 9,-2-1-15,-3-2 17,2 2 2,-6-1-2,-2 2 1,-4-3 11,0 0 24,-4 3 10,-5 1 58,-6 0 3,5 3-35,-5 2 35,0 6 56,2 1-79,1 2 33,-4 0-84,4 2 39,-3 6-72,2 1 0,1 3 23,1-1-21,0 2-1,1 3 45,3-1-20,3 3-24,0-1-2,0 2 0,4 0 0,0 2-14,0-3-19,4-1-2,4-2-14,1-2 3,1-2-25,3-1-7,-2-5-6,1-2-24,4-3 50,-2 0-53,-1-4 7,2-5 65,-1-3-20,-1-3 14,0-2-53,-2 0-33,-3-1 24,-2-2-14,1 1-12,-7 1 25,0 1-16,0-1 56,-7 5 12,-1 2 56,-2 0 98,-3 9 78,-2-1 49,0 3-82,0 0 20,0 10-29,-1 3-69,0 2 0,2 3 43,1 1-24,0 1 4,2 4-16,5-2-4,0 4-29,4-4 0,2 0-39,0 0 24,4-3-24,6-4-16,1-1 16,2-4-4,2-5-44,1-3-4,4-2-13,-4 0 16,6-6-3,-3-7 22,2-2-15,-4-3-7,1-3-39,-6 0 19,-2 1 13,-3-1-55,-2-1 20,-5 3 38,0 1 56,-2 4 49,-12-1-3,2 1-13,-6 2 25,2 5 30,-3 1 42,-3 4-16,4 2-10,-4 0-12,3 0-91,2 8 83,0 3-32,0 2-39,4 1-13,1 1 33,1 2-17,2 3 36,3-2-7,4-1-25,2 1-20,0-3-16,2-4 12,6-1-28,6-6 16,-2 0-17,3-4-9,2 0 26,2-8 16,-2-5-65,2-2 64,-2-2-42,0-2 8,-4 0-11,-3 0 30,-1-1-7,-5 3 20,-4 1 3,0-1 13,0 4 10,-8 2 42,-5 2-7,0 3 40,-4 1-59,0 5 55,1 0-52,-4 5 39,3 5-28,0 1-51,4 2-4,1 1-1,1 1-49,4-2 29,1 0-22,6-1-56,0-2-26,0-3-81,2-3-75,4-2-264,8-2-145</inkml:trace>
  <inkml:trace contextRef="#ctx0" brushRef="#br0" timeOffset="17682.6181">13472 1782 46,'0'0'166,"0"0"-29,0 0 10,0 0 68,0 0 91,0 0-127,0 0-42,0 0 3,0 0-10,0 0-29,-13 2-36,13-2-32,0 0-17,7 0 3,1 0 40,7 0 6,0 0-39,2 0 13,2 2-4,-2 1-20,2-3-15,0 3-55,0-1 55,-4 0 13,3-2-13,-4 0-68,-4 0 67,2 0-51,-4 0 10,-2 0 19,-2 0-19,-2 0 19,0-2-19,-2 2 19,0-2 23,0-1 13,-2-2-13,-4 3-97,-4 0 48,-4 0 23,0 2-33,-3 0-3,-2 0 36,0 2 0,-5 7-6,1-4-4,2 3 36,-5-1 54,5 1-41,-2 1 10,2 0 19,-1 1 49,4-3-9,-2 2-14,8-3 30,-2-1-37,6-3 1,2 0-36,6-2 62,-2 0-88,2 0-39,0 0-26,2 0 10,4 0 55,7-2 12,2-2 18,3-3-29,4-1 25,2 1 20,-1-2-46,2 2-51,-4-1 50,5 5 2,-2-3 36,-1 4-24,-2 0-13,0 0-29,1 2 29,-4 0 0,2 0-35,-6 0 9,-1 0-9,0 0-4,-5 0-20,-1 0 17,-5 0 16,2 0-16,-2 2-17,-2-2 56,0 0 3,0 0 52,-6 0-52,0 0-62,-7 0 36,0 0-3,-2 0-4,-4 0 33,0 0-2,-1-2 3,2 2-1,-4-1 2,3 1-1,-4 0 21,4 0-22,-5 0 91,6 1-91,-4 3 30,5 0 51,0 2-26,2-1-16,5 2 29,2-4-30,-2-2-37,6 2 21,4-2-22,0 1-39,0 1-20,2-1 59,10 0 10,0-2 36,5 0 15,6 0-38,7 0-7,9 0-32,5-9 32,1 1-9,-5-3-6,-8 4-2,-13 1-1,-2 3-23,-2 1 24,-3-2-24,6-1 9,-4 4 16,-4-1-4,0 0-18,-6 2 2,-2 0 17,-2 0 3,0 0 42,0 0-6,-14 0-36,2 5-2,-7 0-89,-4 2 74,-11 1-25,4-2 26,3-1 16,1-3 0,7 3 10,-5-5 6,-1 3-4,2-3-11,-3 1 9,7-1-8,0 0 22,6 0 2,3 0 9,1 0-18,5 0-14,1-4-1,3 4-2,0-3 0,0 1-55,5 0 18,8-2 37,2 1 16,-1-1 10,8 0-3,-1 0 1,2 3-24,1-3-1,-3 2-1,2-1 4,-2 1-12,1 2 10,-4-1-26,2 1-26,-5 0 29,-3-2-29,-1 2 0,-2 0 36,-5 0-16,-4 0-27,0 0 59,0 0 39,0 0 49,-2 0-88,-9 0-23,-2 0-35,-4 0 4,-1 0 52,-4 2-18,-2 1 13,4 0 7,-4-1 0,3 0 2,-5 0-4,8-1 5,-4-1 10,3 2 13,0 0 10,4 0 52,0 0-43,6 0 56,3-2-49,2 2-32,4 0-20,0-2-36,0 1-49,2 1 17,6 0 68,10 0 23,1 0 29,6-2-42,10 0 3,7 0-26,0-4 0,-1-1-52,-5-1 35,-9 0-25,-6 1 32,-6 1 7,0 1-91,0 0 52,-1-1-4,4 1 30,-6-2-1,-5 3-28,-3 2 12,-2-2 46,-2 2 36,0 0 29,-6-2-43,-3 2-21,-5-1-2,-2 1 14,0 0 0,-4 0 13,4 0-13,-6 0 10,1 0-23,-3 0 1,4 0-4,-6 0 35,5 1-32,-3 3 52,1 0-36,2 2 23,-3-1 13,8 0-48,-4 1 12,6-3 55,-1 1-41,4 0 18,2-2 1,5 0-16,2-2-33,2 0-23,0 0-55,0 0-39,6 1 117,5-1 39,6 0 18,0 0-56,11 0 44,2 0-32,8 0-13,0 0 0,-9-1-20,-3-3-21,-11 2 40,2 0-17,-2-2-5,4 2 16,-2-1-77,-2 1 71,-4-3-33,-3 3-6,-4 2 7,-4-1 45,0 1 41,0 0 60,-6 0-88,-4 0-13,-8 0 0,1 0 11,-4 0-11,0 0 0,-5 1-7,0 4 30,1-3-46,-2 0 17,2 1 6,-3 1 34,2 0 18,3 0-39,2-1 7,2-1-20,1 0 32,8 0 33,2-2-19,4 0-46,2 0 33,2 0-33,0 0-58,2 0-17,10 0 75,0-4 7,10 1-7,5-3 6,7-2-6,9 1 0,-3-3-11,-2 2 11,-6 1 0,-10 3-9,-8 0 5,-1 0-12,4 1-7,-2 1 22,4-2 1,-6 2-16,-5 2 16,0-3-18,-3 3 18,-2 0 1,-3 0 47,0 0 21,0 0 28,-3 0 13,-6 0-110,-1 0-46,-5 0 7,-4 0 26,0 0 13,-3 0 21,2 0-9,-2 0-15,-2 0 23,6 0 19,-4 0 26,3 0 3,3 3-68,-4-1-12,8 0 12,-2-2 58,6 2-22,2-2-36,4 0 42,0 0-42,2 0-10,0 0-58,0 0-36,0 0 17,8 0 87,5 0 0,4 0 0,2 0 13,2 0-13,3-2 0,-1 0-4,3 0 4,-4 2 18,2 0-5,-3 0-16,1 0 3,-8 0-26,4 0 9,-8 0 17,-2 2-32,-2 0-30,0-2 14,-4 2 41,-2-2 7,0 2 71,0-1 40,-12 1-85,2 2-26,-4-2-7,-6 2-22,1-2-3,-5 1 31,2-1 1,-2 0 6,-4 0-6,5 1 0,0-3 16,0 3 7,1-1-23,0 0 30,6 1-28,-1 0 48,4-1 15,5 0 35,1 0-64,3-2-1,4 0-35,0 0-3,0 0-68,0 0-39,4 0 61,5 0 49,5 0 68,6 0-16,1 0-40,2 0-12,1 0-15,-1-4 14,0 2-1,-2-3 2,-1 4-26,-6 1 26,2 0-91,-4 0 59,-4 0-43,-1 0 20,-1 0-52,-1 0 6,-1 3-19,-2 2-88,0 0-63,0-1-93,0 0-139</inkml:trace>
  <inkml:trace contextRef="#ctx0" brushRef="#br0" timeOffset="20630.5172">20590 1347 248,'0'0'466,"0"0"-78,0 0-242,0 0-15,0 0 2,0 0 14,-14-16 12,14 16-3,0 0-4,0 0 4,0 0-14,0 0-29,0 0-29,0 0-39,0 0-19,0 4 16,0 5 19,0 3 45,0 9-26,0 3-35,0 0-19,2 2-26,0-6 0,-2 3 0,2 0-2,0-2-1,-2 0-1,2-2 5,-2-4-2,0-2-17,0-1 5,2-3-9,-2-1-4,0 1-15,0-6-24,0 1 7,0-3-6,0-1 0,0 3-27,0-3-35,2 0-55,-2 0-17,0-4 4,2-5-50,-2-7-104,2-1-161,-2 1-97</inkml:trace>
  <inkml:trace contextRef="#ctx0" brushRef="#br0" timeOffset="21088.35">20497 1252 372,'0'0'583,"0"0"-390,0 0-193,0 0 1,0 0 5,0 0 92,0 0 9,0 0-19,0 0-7,0 0-2,0 0-11,91-48-23,-71 48-18,-6 5-27,6 5-13,-3 1-16,-3 4 10,2 3-30,-4-1 7,-4 1 12,-2 2-28,2 1 2,-6 0 27,-2 0-36,0-1 0,-2 0 19,-10 2-6,4-3 0,-2-1-29,-1-1-11,-2 1 18,3-1 28,1-1 33,1-3-7,1-2 17,3-3 0,2 0-27,2-3 14,0 0 3,0-2-29,4-1-33,5 1 48,1 1 27,1 0 52,5 0 75,2 0-65,0 1-4,4 2-18,-3 1 38,2 1-42,-2 0 22,1 1 37,-4 1 12,2 0-77,-6 2 80,1-2-19,0-2-32,-5 2-20,3 1-7,-3-2 17,3 1-33,-2-2 66,-5 2-43,2-4-26,0 1 9,-2-3-22,4-1-52,-6 0 49,2-2 2,0 0-22,0-2-110,-2 0-13,4-4-14,-2-7-16,3-6-143,0 5-304</inkml:trace>
  <inkml:trace contextRef="#ctx0" brushRef="#br0" timeOffset="21383.8382">21051 1431 685,'0'0'580,"0"0"-421,0 0-110,0 0 13,0 0-4,0 0 21,-4 101-37,6-83-3,0-1-20,3-3-15,-3 3 5,0-2 27,2-2-33,-2-2-3,0 1-13,-2-5 13,2 1-1,-2-2-12,0-5 10,0 1-62,0 1-10,0-3-19,0 0 13,0 0-17,0-5-23,0-4-149,0-2-173,-2 2-37</inkml:trace>
  <inkml:trace contextRef="#ctx0" brushRef="#br0" timeOffset="21837.9854">20945 1335 395,'0'0'277,"0"0"26,0 0-157,0 0-90,0 0 2,0 0-55,0 0 52,0 0 17,0 0-30,58-97-16,-44 89 3,3 2-16,3 3-12,-4 1 2,2 2 29,-6 0-12,1 2-4,0 7 10,-3 3-13,-1 1-10,-1 4 32,1 5-35,-3-2-3,-2 3-14,-1 0 6,-3-4 9,0 3-25,0-4-15,-5-1 13,-1-2 28,-3 1-1,1-3 1,-1-1-25,3 0-9,-2-3 18,1-1 16,3-3-12,-1 1-10,5-3 23,0 1 0,0-1-10,0 0 10,7 0 33,6 1 9,-3-1-9,5 1-4,4 1-27,-2 0 47,5 0-49,-4-1 0,4 2-13,-5 1 39,0 0-45,-2 0 35,-3 1-16,2 1 46,-6 0-7,-2 2 6,-2-1-44,0 2 64,0 0-36,-2 0 17,1 1-33,-1-2 10,-2 0-3,0-1-18,0 0 9,0-5-8,0-2-3,0 0-31,0-3-37,0 0-49,0 0-88,2 0-85,5-3-130,-1-4-125</inkml:trace>
  <inkml:trace contextRef="#ctx0" brushRef="#br0" timeOffset="22007.5192">21548 1727 440,'0'0'1236,"0"0"-973,0 0-205,0 0-41,0 0 15,0 0 111,0 0-75,0 0-68,0 0-19,0 0-42,4 2-66,0-2-35,3-2 0,0-2-115,-1 2-290</inkml:trace>
  <inkml:trace contextRef="#ctx0" brushRef="#br0" timeOffset="23174.2392">22053 1692 671,'0'0'518,"0"0"-355,0 0-141,0 0-21,0 0 26,0 0 41,0 0 26,0 0 17,0 0 3,0 0-33,-2-2-26,2 0-6,5-9 9,-1 2-9,2-7-17,0 1 14,0-2-11,4-5 14,-4 2 6,-2-1-52,2-1-3,-2-2-6,0-3-14,-1-6-26,-3-2 44,0-5-48,-3 1-34,-1 11 28,0 8-2,2 7 6,0 1 17,0 3 35,-2-3 36,0 1-36,0 3 65,-4 3-65,4 1-6,0 2 6,2 2 9,0 0 56,0 0-10,0 0-41,0 0-14,0 2-42,0 4-19,-3 3 25,3 3 36,0 1 3,2 4 17,0 0 12,0 8-3,0-2 17,0 0 2,0 2-9,4-5-38,1 4 41,1-2-42,2 0 4,0-1-4,2 0 1,0-1-3,0 0 2,1-1-26,2 0 22,-1-2-15,1-1-22,0-3 40,0-1-63,-1-4 2,2-3 36,-4-1-35,2-2 12,2-1 17,-2-1 12,1 0 7,2-3-3,-2-6 0,-1-3-10,1-1 0,-2-1-62,-1-1-13,-2-1-3,-1 1 19,0 2 37,-3 2 8,-2 3 21,0 1 19,-2 0 14,0 5 25,0 0 20,0 1 16,0 1 32,0 0 46,0 0-30,0 0-19,-2 0-23,0 3-26,0 3-16,0 4-16,2 0 29,0 5 3,0-2-6,0 3-7,0-3-29,4 2-11,2-2 24,0 1-26,1-1 0,1-4-1,3 1-29,-3-5-5,1 2-33,1-5 19,1-2-48,0 0-23,1 0-23,2-7 0,-2-2-52,0-6-49,-3 1-235,2-7-245</inkml:trace>
  <inkml:trace contextRef="#ctx0" brushRef="#br0" timeOffset="23387.944">22364 1366 855,'0'0'821,"0"0"-581,0 0-240,0 0-35,0 0 15,0 0 17,0 0-27,0 0 30,0 0 58,0 0-55,16 26-3,-5-17-52,2-2-29,-1 1-78,3-1-66,0 1-91,-2-1-202,-5-2-20,-111-82 538</inkml:trace>
  <inkml:trace contextRef="#ctx0" brushRef="#br0" timeOffset="24161.1232">22633 1630 149,'0'0'359,"0"0"25,0 0-172,0 0-69,0 0-29,0 0-39,0 0-52,0 0 16,0 0-39,0 0-2,0 0 1,0-63 1,4 51-3,3 0-24,-3 4-5,2 1 12,-4 3 3,2 1 16,3 1 1,-3 0 0,0 2 34,3 0 27,-5 0-28,2 0 9,1 6 30,-3 1-23,0 2-1,2 2-12,-2 2-16,0 0 12,-2 0-29,2 1-3,0-3 3,0-1-3,-2 0 0,2-5 0,0 0-2,-2 0-11,0-5 11,2 0-1,-2 0-26,0 0-20,6-2 10,-4-3 10,0-7-33,4 0 3,-2-3-12,2-3-20,2 2-7,1-1-26,0 4 4,-1 0 42,3 4 42,-1 1 35,-1 1-23,0 2 24,-3 4 29,0 1 53,-2 0 9,0 0-13,4 1 52,-4 6-16,-2 0-52,2 3 42,-2 1 3,0 0-16,2 3-26,-2-2-42,2 0-7,0 0 17,1-2-7,4-3-13,-3-1-13,2 0 1,1-4 9,1 0-10,3-2-3,0 0-32,-1 0 34,2-2-32,-2-6-6,-2-2 13,2 2-13,-2-5 10,-4 2-23,3 0 29,-3 0 4,1-2-4,-3 2 10,0 2 13,-2-1-3,-2 0 6,0 3 10,0 1-13,0-2-14,0 3 14,0 1 26,-2 0 36,-2 2-10,0 2 9,-3 0 17,3 0-29,-2 0-20,-1 0-29,3 0 23,0 0 26,2 0-20,-2 2-3,2 2 19,-3 4 0,5-1 4,-2 3 6,2 2-19,0-1-7,0-2-28,2 0 15,5 4-13,1-6-3,-2 2 0,5-1-1,-3 0 1,5-3 3,-2 1-3,1-1-3,2-3-32,-2-2 12,0 0-58,4 0-10,-6 0-51,5 0 31,0 0-67,0-2-83,-1-6-84,0 1-300</inkml:trace>
  <inkml:trace contextRef="#ctx0" brushRef="#br0" timeOffset="25056.6856">23257 1492 1133,'0'0'485,"0"0"-387,0 0-95,0 0 26,0 0 69,0 0 3,0 0-33,0 0-49,0 0 62,0 0 0,-44 10-35,37-6-27,3 1-19,-5 3-1,5 1-12,-2 1 13,2 0 22,-1 1 10,5 0 10,-2 3-39,2-2-3,0 1 0,0-2-3,0-1-13,2 2 13,5-5-43,1 0 11,-2-1-43,5 0-3,-2-4 32,1-2 4,0 0-10,6 0 6,-6-2 33,3-6-33,-2 0-3,-1 0 13,-3-5 10,-1 4 0,-2 0 25,0-3-8,-2 2 12,-2-1 33,0 1-10,0 3 6,0 1 23,0 1-7,0 1 4,0 1 16,0 1 23,0 2-14,0 0 1,0 0-4,0 0-26,0 0-22,-2 0-23,2 5-1,0-1-35,0 1 36,0 2 11,0 3 12,0 0-23,7-1-29,-3-1 29,3 0-13,-3-3 6,2-1-6,2 0-9,1-2 9,2 0-39,-3-2 10,3 0 29,-1 0 0,1-6 26,0-1-4,-1-5 20,3-1-29,-2-3-3,-1-1-36,0 0 7,0 0 0,-2 0-17,-4-3 0,2 1 27,-4-2-8,-2 2 30,0-1-19,0 3-2,0-3 19,-2-1 4,-2 0 9,-2 2-8,0 0-3,0 1 2,-4 3 24,4 2 4,0 1-30,0 3 0,4 1 3,-5 1 23,3 0-23,-1 4 33,1 1-7,0 0 13,2 2 13,0 0-6,-2 0 16,1 0-10,-1 2-55,2 1-3,-2 6-49,-3 0 52,1 4 26,2 1 6,1 3 23,1 0-16,0 5-37,2-2 8,0 1-10,0 0 0,0 0-13,0-1 16,4-4-4,1 1 1,-1 0-1,3-3 1,-1 1 15,0-1-5,1 0-10,1-3-23,3 2 23,-2-2 0,1 3 1,2-1 1,4-2-2,-4 4-3,-1-5 2,2 0 1,-3 0 0,1-1 1,-1 0-1,1-1 2,-4-1 5,-1-2-5,0-3 0,-2 2-2,-2-3 1,0 1 11,-2-2 4,0 0-3,2 0 3,-2 0 4,0 3 2,0-3-15,0 0-7,0 0-65,0 0-74,0 1-104,-2-1-95,-2 0-140,-2 0-766,16-4 1234</inkml:trace>
  <inkml:trace contextRef="#ctx0" brushRef="#br0" timeOffset="26369.145">20996 2564 355,'0'0'542,"0"0"-184,0 0-215,0 0-74,0 0-8,0 0 4,0 0 62,0 0 10,0 0-50,0 0 1,-39-40-26,31 34 3,2-2 3,0 3 0,-3-2-4,-2 0 30,3 4 16,-3-4-75,5 6-9,-5 1 64,1 0-90,1 0 13,1 0-38,-5 1-1,0 9 13,3 0 13,-3 3 2,2 3 17,1 3 1,3-2 2,3 2-18,2 1-4,2-4-20,0-1-15,4 0-36,5-4 22,5-2 11,4-5-30,0-2 55,6-2-19,6-4-27,6-11 4,-7-2 0,1-3-3,-6 1-46,-7 2 20,4-9-7,2-2-16,-5 0 35,-6 5 1,-6 2 19,-4 4 22,-2-2 13,0 0 17,0-1 29,0 3-6,-6 1 71,0 1-38,-4 2 18,-4 0 4,2 1-3,1 2-10,0 5 29,5-1-91,0 5 10,1-2 16,3 3 43,0 0-27,0 0-45,0 4-28,0 2-34,0 6 62,-2 1 0,1 4 0,1 2 46,2 0-43,0 2 18,0 1-19,5 0-2,1 0 1,2-2 18,3 1-19,1-2-29,4-2 27,0 0 0,4-2-28,-4-4-5,4-2-53,-1 0 85,0-7-91,0 3 26,1-3 48,-6-2-22,5 0 26,-2 0-36,-2-7 16,0 0 20,-4 0-39,-1-1-17,0-1 7,0-1-3,-4-2 12,-2 1 11,-2-2 16,-2-2-14,0 2 42,0 0 0,0 2 0,0 0 1,0 3 16,-2 1 69,-2 2 16,0 3-49,-1 2 55,0 0 10,3 0 13,-2 2-13,2 3-46,-2 5-69,2 4 63,0 3 3,2 0 13,0 3-42,0-3 10,0-1 12,4 0-6,2-1-55,2 0 22,4 1-19,0-3 22,1-2-25,2 0-45,0-3 45,0-5-1,-3-1-18,3 0-26,3-2-27,-2 0-28,4-2-3,-2-6-14,1 1-45,-1-2-69,-2 0-107,4 0-187,-10 0-147</inkml:trace>
  <inkml:trace contextRef="#ctx0" brushRef="#br0" timeOffset="26935.8878">21915 2457 699,'0'0'671,"0"0"-427,0 0-146,0 0-82,0 0-3,0 0 23,0 0-20,0 0 42,0 0 7,0 0-26,-4 73-23,10-59-16,5 1-25,-2-1 2,-1-4 10,0-3 6,2 0-15,-2-6 2,0 2 20,-2-3-13,3 0 10,0 0-20,-1-3 10,-4-3 11,2 2 2,1-7 3,-3 2-3,0-3-2,-2 0-14,-2-1 0,0 0-7,0-2 0,0 1-3,-8 1 10,-1 1-20,-1 0 4,-1 2 28,-2 0 4,3 2 0,0 1 56,-2 1-43,6 1-17,0-2 21,2 4 0,2-1-17,2 1-33,0 3 1,0-5-36,0 3 9,6-2 20,2 3 39,6-1 16,-2 2 26,0 0-39,6 0 42,-6 0-43,3 0-1,-2 5 45,0 1 22,-3 4-12,3 1 31,-4 1-25,-1 4-30,0-3 40,1 2-24,-2 0-5,-1-2-4,-2 1 3,-2-3-26,2-1 7,-2-3-21,0 2 1,1-5 11,-3 1-14,2-1-13,0-3 11,0 2-63,0-3-58,2 0-33,3 0-13,1 0-33,1-7-32,1-3-95,4 3-274</inkml:trace>
  <inkml:trace contextRef="#ctx0" brushRef="#br0" timeOffset="28123.675">22386 2406 615,'0'0'587,"0"0"-379,0 0-97,0 0-10,0 0 61,0 0 1,0 0-30,0 0-7,0 0-9,0 0-27,-86 39-25,81-27-30,1 1-22,2 2 16,0 1-28,2 1-1,0 0-2,0 0-33,2 1-17,4-3-3,1 1 3,3-5 23,1-2-10,-2-1 7,-1-3-29,2-1 2,4-1-15,-2-3-27,-2 0 43,3-3 28,2-3-2,-2-5-4,2 0 17,-2-4-17,1-1 10,2-4-3,-4 3 3,1-5 3,-3-2 7,-1 2-7,-3 0-3,-4 2 26,1-1 6,-3-1-5,0 2-1,0-1 62,-5 2-29,1 2 19,-2 3-4,-3 4 1,0 1-3,3 1 9,0 5-26,0 1 104,-3 0-49,2 2-25,3 0-17,-2 0-42,2 0 0,0 4-13,2 1-7,-2 5 20,-1 4 0,3 1 0,-3 2 3,5 0 16,0 4-17,0 1-2,0-2 0,0 3 3,5-3 0,4 4-3,-3-4-3,2-2 1,2-2 0,4-2-37,-2-2 4,1-2 5,0-3-12,0-1-23,-1 0 49,3-3-16,-2-3 16,1 0-10,2 0 22,-4 0-5,1 0 8,2-3-35,-7-3 10,3 0-7,-3-1-15,1-3 12,-5 0 13,1-1 0,-3 0 10,-2 0 0,0-1 13,0 0 10,0 1 23,0 3 12,0-1-6,-2 0-10,-3 5-16,-1-5 0,-1 5 49,-1 1-46,2 1-13,-1 0 10,3 2 13,0 0 10,-3 0 52,3 0-17,0 0-19,-1 7-52,1-3 0,0 7 0,0 0 16,4 0 36,-2 2-7,0 0 7,2 2-52,0-2 13,0 0 3,0 0-16,0-3-2,4-1 0,0-1-24,2 1 13,-1-5 10,1 1 0,3-4 2,-5 2-15,2-2-10,1-1 13,-1 0-22,-2 0-4,5 0 19,-3-1 18,1-5 1,-1-1-1,2-2-1,0-2-13,2-1-13,-2 0-14,0-1 17,0 2-22,-1 0 9,4 0 16,-5 4 4,3 0 6,-3 3-13,0 0 10,1 2 3,-1 0-10,-1 2 23,-3 0 13,2 0 6,0 0 7,0 6-3,0 0-4,0-1 37,0 4-14,2-1 23,-2 2-23,-2 0-7,0-3-31,-2 2 15,0-2-3,2-4-13,0 1 17,-2-1-20,2 0-1,-2-3-1,0 0 2,2 0 2,-2 0 0,2 0-2,0-3-42,2-1-3,3-7 19,4-2-20,-3 0 7,5-4-45,-1-3-20,2 3 13,-2 1 7,6 3 25,-6-1 30,4 2 8,0 5 19,-2-1 2,-1 3 0,-2 5 49,-2 0 19,-3 0 43,-2 0 2,2 5 66,-2 3-8,-2 1-44,3 3-47,0 0-25,-3-2 3,0 4-19,0-3-7,0 0-6,0-1-23,0 0 10,0-2-13,-2-1-26,2-3 23,0 0-16,0-1 15,2-3-47,-2 3-52,3-3-56,2 0-61,-1 0-17,2-6-78,3-4-88,-3 1-367</inkml:trace>
  <inkml:trace contextRef="#ctx0" brushRef="#br0" timeOffset="29150.1091">23435 2290 339,'0'0'228,"0"0"76,0 0-41,0 0-126,0 0-3,0 0-53,0 0 33,0 0-52,0 0-10,0 0-10,-14-44-13,20 37-6,2-1 6,5 1 33,-2-1-25,-1 2-35,4 1 19,-2 1 14,-2 1-9,1 1 46,2 2-47,-5 0 5,1 0-28,-1 0 11,-2 2 3,1 3 1,0 1-17,-3-1-2,0 3-11,0-3 13,-2 1 13,0 0-13,0-1-16,-2 3 16,0 0 12,0 0-12,0-3-26,0 5 26,0-1 24,0 1 5,-2 4-29,0-5-1,-2 2 1,0 1 2,-2-2-2,1 1-3,-1-2-9,-3 2 12,3 2 16,0-2-14,-1 2-2,3 0-23,-2-1 4,-1 0 0,5-1-7,-2-1 9,1-1-9,1-1 24,2 1 1,-2-1-15,2 0 0,0-1 0,0-1-4,0-1 7,0 2-10,0-2 1,4 1-8,-1-2 17,-1 0 12,2-3-12,1 4 13,-3-4-1,0 1 0,2 0 1,-2 0 12,0 0 11,5-2-23,-3 0 16,2 0 17,5 0-4,-2 0-26,1 0 13,2 0 10,4-2-24,-4-2-2,3 2-12,0 2 9,0-1 1,2 1-1,-4 0-31,3 0 34,2 0 16,-6 0-16,3 0-2,0 0 1,-5 0-2,3 0-16,-2 1 19,-2 1 0,-1 0-4,-4 0 5,0 0-1,0-2 20,-4 3 16,0-3 12,2 0 7,-2 2 20,0-2 6,0 0 0,0 0 3,0 0 3,0 0 16,0 2 0,0-2-9,0 0-21,0 0-5,0 0-14,0 0-9,0 0-13,0 0-9,0 0-4,0 0 0,0 0-19,0 0-12,0 0-29,0 0-17,0 0-9,0 0-20,0 0-22,0 0-39,0 0-98,0 0-136,0-2-125,0 0-222,0 6-81</inkml:trace>
  <inkml:trace contextRef="#ctx0" brushRef="#br0" timeOffset="31865.4786">9766 2689 85,'0'0'75,"0"0"16,0 0 0,0 0-3,0 0-6,0 0-7,0 0 121,0 0-99,0 0-67,2-11-28,-2 11 24,0 0 46,0 0 19,0 0-13,0 0-29,0 0-20,0 0-3,0 0-3,0 0-3,0 0-4,0 0-3,0 0 3,0 0 7,0 0 0,0 0-5,0 0-18,0 0-3,0 0 0,2 2 3,2 0 42,0 0 0,2 3-19,-2-2-3,3 1-19,2-1 2,-3 2 13,0-2-14,1 3-2,-1-2 17,-2 0-16,5-1 0,-3 1-1,-1 0-1,1-1 1,0 1 3,0 0 23,0 1-13,2-3-13,-2 0-2,0 3-11,0-3 13,0 2 2,-1-3 0,4 2 11,-1 0-13,-2-1 16,3 0-4,-1 2-11,1-2 0,-3-2 1,3 1-2,-3 2 0,0-2-10,0-1 10,4 3 1,-4-2 1,2 1 11,-2 0-12,0 1-1,1-3 2,0 2 13,-1 1-15,0-1-2,1-2 2,-3 2 1,0-2-1,2 0 0,-1 0-1,-1 0 1,3 0 0,-3 0 0,0 0 0,0 0-13,-2 0 12,2 0-2,0 0 3,4 0 0,-2 0 0,-2 0-2,2 0 0,-2 0-15,0 0 16,3 0 0,0 0 0,-3 0-12,0 0-3,2 0 16,-2 0 11,1 0-11,-1-2-4,-2 0-12,2 2 13,3-3 1,-3 1 2,0 2 1,3-3 1,-3 1-1,0 0-1,-2 1-2,4-2 2,-2-1 12,4 3-12,-2-1 2,-2 0-2,2 0-1,-2-2 1,0 1 16,3-1-14,0-2 11,-1 1-9,0 1 38,0-2-40,1-1 21,-3 2-20,0-1 17,1 3 6,-1-3-23,0 0 23,0 2 0,-1 1-3,-1 0-10,0 0 3,0 1 10,0 0 3,-2-1 16,2 3 1,-2 0 15,0 0 14,0-3-4,0 3 7,0 0-17,0 0-18,0 0-5,0 0-5,0 0-8,0 0-8,0 0-15,0 0 1,0 0-3,0 0 1,0 0 1,0 0 1,0 0 14,0 0-16,0 0-1,0 0-2,0 0-21,0 0-3,0 0-6,0 0-23,0 0-36,0 0-35,0 0-39,0 0-24,0 0-51,0 3-76,0-3-182,0 5-259,0-13 717</inkml:trace>
  <inkml:trace contextRef="#ctx0" brushRef="#br0" timeOffset="37765.6672">15100 2480 163,'0'0'23,"0"0"-4,0 0-19,0 0 79,0 0 2,0-8 11,0 8-11,0 0-42,0 0 39,0 0 85,0 0-104,0 0-43,0 0 20,0 0 23,0 0 9,0 0 1,0 0 6,0 0-7,0 0-6,0 0-7,0 0-6,0 0 3,0 0-10,0 0 4,0 0 16,0 0-10,0 0-13,0 0 0,0 0 0,0 0 0,0 0-13,3 4 3,-1 0 7,2 0 9,2 1-19,3 2-13,0 2 29,-3-1-26,2-1-12,0 0-4,4 1-1,-2-1 1,-2 2 23,3-4-20,0 3-6,-1-2 6,-1 0-3,1-3 1,1 3 5,0-3 10,-3 1-32,0 1 29,4-1-16,-4 0 6,2-1-6,-2-1-7,6 2 10,-4-2-3,-2 1-4,3-1 7,2 0 17,0 0-17,-5 0-13,5-2 9,-2 2-4,-1 0 8,-2-1 19,6-1-19,-4 2-2,-2 0 2,3 0 13,0 1-13,-1-3 23,-3 2-18,3-2-5,-4 1 0,4-1 19,-2 2-18,-2-2 14,0 2 30,2-2-6,4 0-23,-6 0 46,2 0-27,1 0-19,2 0-15,-3 0 32,3 0-31,-3 0 13,2 0-15,2 0 0,0 0 0,-4 3 0,4-3 17,-2 0-17,-2 0-16,1 3 4,-3-3 11,3 2 1,-3-2 0,0 2-2,1-2-15,-1 2 17,0-2 42,1 2-42,-1-1 2,1-1-1,-1 2 1,-2-2 14,2 0-16,4 0 1,-4 0 13,2 0 3,-2 0-17,0 0-2,5 0 2,0 0 0,-1 0 27,-1 0-27,4 0 0,0-2 1,-3 1-1,0 1-1,4-2-2,-2 0 2,-4 0-10,6 2 10,-4-2 2,-2 2 1,3-3 1,0 3-2,-3 0 15,3-3-16,-3 1 0,2 0 0,2 1 0,-4-4-1,0 3 1,1-2 2,2 1 10,-3-1-11,1 0 10,-1 0-10,3 1-1,-5-1 35,3-1-34,-5 2-1,0-1 23,0 1-7,-2-2 32,0 3-15,-2 2-8,0-3 11,0 3 9,0 0 9,0 0 14,0 0-10,0 0-10,0 0-3,0 0-7,0 0-9,0 0-26,0 0 0,0 0-3,0 0-12,0 0-23,0 0-29,0 0-39,0 0-44,0 0-56,4 0-133,4 0-284,-4 0-116,-20 0-190</inkml:trace>
  <inkml:trace contextRef="#ctx0" brushRef="#br0" timeOffset="39268.8725">21533 3456 163,'0'0'310,"0"0"-242,0 0-66,0 0-2,0 0 115,0 0 197,0 0-87,0 0-98,0 0-39,-2-1-6,0-2 12,2 3 13,0-1 17,-2 1-7,0 0-23,2 0 13,-2 0 22,-3 0-15,3 0-24,0 0-25,0 0-17,0 0 1,0 0-7,2 0-1,-3 0 1,1 0-16,2 0-7,-2 0-3,2 0-16,-2 0 4,2 0-2,0 0-2,0 0-2,0 0-24,0-2 3,0-5-2,0 0 2,0-6-77,0-3 45,2-2-3,2-3 10,1-1 15,-1 1 4,-2 1 13,2-2-7,-1 6 22,-1 0-2,0 0-20,2 5 7,-2 1 13,3 2-16,-1 0-1,2 2 4,-2 2 16,2 0 3,1 4 17,-2 0-1,1 0-16,-2 0 39,0 5-6,2 5 9,3 4-12,-2 3-1,-1 2 13,-2 2-42,0-2 30,-2 2-30,2-4-2,1 0-1,-3-3-2,2-1-11,-2-3 13,3-5-3,-3 1-1,0-1-18,0-5 6,-2 0-13,0 0 6,0 0 10,0 0 10,0 0 2,0-3-1,0-5 2,0-1-23,0-4-51,0 0 41,0-3 17,0 1-13,0-2 26,4 1-23,-2 1-13,3 2 13,-1 1 0,0 0 3,2 3-6,1 3 27,-3 0-1,1 3-13,-1 1-2,-2 2 18,0 0 33,0 0-30,2 0 46,0 5 35,0 3-26,0 0 17,4 4-37,-4 1 8,0 2-14,0 2-16,0-1-3,-2-3-13,2 0 13,-2 1-11,3-1 34,-3 1-35,0-2-1,0 3 16,1-5-16,-3 2 13,0-3 9,0-1-18,0-1 8,0-4 6,0-2-18,2-1-16,-2 3 12,0-3-12,0 0 0,0 0-19,0 0-24,2 0-25,0 0-58,0 0-59,4-4 55,1-2 10,3 0-37,3-2-129,0 1-154,-3 2-262,-75 41 577</inkml:trace>
  <inkml:trace contextRef="#ctx0" brushRef="#br0" timeOffset="39732.0828">22056 3416 153,'0'0'212,"0"0"-94,0 0 136,0 0 39,0 0-84,0 0-66,0 0-16,0 0 19,0 0 14,0 0 15,-3 0-19,3 0-40,0 0-25,0 0-20,0 0-16,0-2-16,0 2-17,0 0-6,0 0-13,0 0-3,5 0-8,-1 0 8,4 0 23,5 0 2,-4 0-25,1 0 3,3 0 19,0 0-19,-3 0 8,3 2-11,-3-2 0,1 0 0,0 0 13,-3 0-11,3 0-2,-2 0 16,-3 0 4,-2 0-6,0 0-14,-2 0-2,-2 0 2,0 0 22,0 0 13,0 0-2,0 0 9,0 0-1,0 0-2,0 0-7,0 0-13,0 0-19,0 0-12,0 0-23,0 0-26,0 0-32,0 0-43,0 0-41,0 0-98,4 0-134,5 0-50,0 0-20,3-2-300,-46 4 730</inkml:trace>
  <inkml:trace contextRef="#ctx0" brushRef="#br0" timeOffset="40448.7233">22544 3159 61,'0'0'225,"0"0"-33,0 0-61,0 0 2,0 0 157,0 0-136,0 0-37,0 0-20,0 0-5,0 0-11,-2-34 7,2 33-1,-2-1-9,2 2-6,0 0-7,-3 0-13,3 0 19,0 0-3,0 0-9,-2 0-17,2 0 0,0 0 0,-2 0-10,0 5 7,0 5-3,0 8 9,-2 8 19,4 9-15,0 3 6,0-3-30,0-5-8,2-11-15,2-5 22,0 3-23,3-1 1,-1 4 20,4 0-22,1 0 0,0-1 23,-1-2-23,0-2 0,4-1 0,-6-3 0,0-3 0,-1 0-21,-3-5 21,3 0 3,-3 0-3,-2-1-16,0-2-9,-2 0 2,0 0 10,0 0 0,0 0-6,0 0-13,0 0-23,0 0-26,0 0-29,2-2-42,-2-2-49,4 0-39,1-2 12,1 1-39,2-1-104,1 2-219,-43 35 269</inkml:trace>
  <inkml:trace contextRef="#ctx0" brushRef="#br0" timeOffset="41049.6769">22818 3410 82,'0'0'753,"0"0"-300,0 0-346,0 0-55,0 0 62,0 0 6,0 0-103,0 0 2,0 0 43,0 0 32,-15-108 0,15 92-54,0 3-40,0-1-2,2 3-17,0 4 6,0-2 11,0 6-1,1 1 3,-1 0 0,-2 2 25,2 0-25,2 0-3,0 0 3,0 4 6,2 1 33,2 5-13,-2 2-25,0-1 29,-2 2-27,2-1-3,-4 1-23,2-1 23,-4-1 26,3-1-13,-1-3-13,-2 0 13,2 0-13,-2-2 1,0 0-1,2-4 2,-2 1 1,0-2 10,0 0 4,0 0-5,0 0-12,0 0-36,3 0-16,-1-8 20,0-1-50,0-4-12,2-3 16,0-1 36,3 0-13,-1 2 16,0 0 19,3 1-29,-3 3 36,-1 5-6,1 0 3,-2 4 16,0 0 0,0 2 18,0 0 37,2 0 17,-2 0-30,0 2 10,0 4 49,0-1-20,0 3-29,0 1 0,0 2 10,-1-2-11,-1 2-12,3-1 13,-3 0-13,0 1 3,0-1 10,-2-1-20,2 1-19,-2-2 13,2-1 7,-2 0-31,0-1-2,2 0 0,-2 2 3,0-3 0,2 2-3,0-5-12,0 3-1,3-2-3,-3 1-42,2-1-39,2-3-56,3 0-35,0 0-46,3 0-65,0-7-101,0 2-308</inkml:trace>
  <inkml:trace contextRef="#ctx0" brushRef="#br0" timeOffset="41270.1661">23259 3335 140,'0'0'1275,"0"0"-918,0 0-357,0 0-3,0 0 3,0 0 175,0 0-16,0 0-55,0 0 0,0 0-17,53 3-35,-38-3 3,-4 0-42,3 0-13,2 0-29,-2-4-20,-1 2-3,0-2-48,-5 2 9,1-1-38,-3-1-11,0 2-22,1-3-56,-5 0-46,3 0-110,-5 0-184</inkml:trace>
  <inkml:trace contextRef="#ctx0" brushRef="#br0" timeOffset="41723.8859">23529 3149 993,'0'0'515,"0"0"-395,0 0-120,0 0 1,0 0 48,0 0 36,0 0 12,0 0-26,0 0 17,0 0-17,40 10-48,-33-5 19,-1 2-19,0 1-20,0 0 18,-2 0-21,2-3-1,-4 0-3,-2 2-8,0 0 12,0 1-10,0-1 10,0 5 22,-6 0-19,0 1 7,2 0-10,-2-1-25,0-1 21,2 1-35,-1-3 23,1-2 0,2 0 0,-1-4-20,1 2 0,2-3 7,0 3 16,0-1-6,0-2 19,2 4 9,5-3 25,0 3-32,5 0 41,0-2 12,4 1-12,-2-2-14,2 2-26,-4-3 52,-1 0 10,-1-2-42,1 0-4,-4 0-6,-3 0 3,0 0-15,0 0-1,-2 0 2,0 0 11,-2 0 7,0 0-17,0 0-3,0 0-18,0 0-31,0 0-35,0 0-10,0 0-36,0-2-22,0-5-24,0-1-260,0-2-232,-2 2 66,4 43 602</inkml:trace>
  <inkml:trace contextRef="#ctx0" brushRef="#br0" timeOffset="42101.9395">23707 3002 518,'0'0'493,"0"0"-431,0 0 19,0 0 79,0 0-4,0 0-42,0 0 13,0 0-53,0 0-28,0 0-14,98 94 30,-85-80 9,1 6-38,4 5-17,-6 8 7,0 4-21,0 1 24,-4-4-7,-2-3-19,1 0 36,-3-5-13,-2-1 3,-2-5 0,0-5 32,0-1-13,0 2-9,0 1 6,0 3-10,0-5-6,0-2-26,0-2 15,0-3-15,0-1-23,0-4 7,0-1-3,0-2-23,0 0-20,0 0-35,0 0-68,2-4-53,9-5-81,-3-6 42,3 6-228,6-12-269</inkml:trace>
  <inkml:trace contextRef="#ctx0" brushRef="#br0" timeOffset="42338.9917">24227 3335 617,'0'0'678,"0"0"-492,0 0-154,0 0 46,0 0 134,0 0-27,0 0-81,0 0-17,0 0 7,0 0 6,113-12-51,-99 8-10,6 0-1,-4 1-38,2-2-1,-3 2-2,-1-2-39,2 2-36,-6-1 11,-2 0-37,0 2-87,0-2-20,-6 2-46,-2-1-36,0-3 42,0 2-408</inkml:trace>
  <inkml:trace contextRef="#ctx0" brushRef="#br0" timeOffset="42552.4918">24253 3187 689,'0'0'635,"0"0"-430,0 0-149,0 0 6,0 0 107,0 0 61,0 0-32,0 0-75,0 0-13,0 0-7,0 0-25,79-10-65,-69 10-11,2 0-2,2 0-4,-4 0-15,0 0-7,-1 0-48,2 0-84,-3 2 9,1 2-55,-1-2-137,3 0-24,-5-2-166,3 0-271</inkml:trace>
  <inkml:trace contextRef="#ctx0" brushRef="#br0" timeOffset="43546.9738">24794 3081 230,'0'0'281,"0"0"-102,0 0 160,0 0-104,0 0-134,0 0 19,0 0 10,0 0 0,0 0-19,0 0-111,-9-31-4,14 24 4,3-1 26,1 3 4,-1-1-30,1 3 1,-1-1 21,5 2 17,-4 2 7,1 0-33,-2 0 39,6 0 26,-6 0-78,0 6 58,1 1-32,-1 3-25,3 0-1,-7-1 0,3 3 2,-1-3-2,-2 1-37,-2-2 35,-2-1-27,2 3-13,-2-3 20,0 0 21,0 1-1,-2 1-21,-2-1 10,0-1-9,-5 2 9,3 0 0,-3 1 9,1-2 4,-1 2-16,-1-2-32,4 2-40,-3-2 52,0-1 23,3 3 11,0 0 1,0-1 0,2 1-22,-1-1 22,2-1 1,1 0 24,0-3-1,2 1 12,0-2-15,0 0 0,0-1-20,0-1-9,2 0 9,3 2 32,0-2-6,1-1-26,-4 2-5,4-3 5,-2 1 3,0-1 29,2 0 20,4 0-50,-4 0 24,4 0 36,-1 0-26,4 0 19,-5-4-42,3 3 9,1-1 20,-1 0 23,-2 0-13,1 2-51,0 0-1,2 0 16,-4 0-14,2 0 14,-1 0-16,2 2 0,-5 2 0,0 0 0,1-3 35,-3 3-3,-2 1-6,0-3 9,2 3 11,-4-1 12,2-2-16,3 1-20,-5 0 7,0-1 13,0-1 13,0 1 6,0-2 6,0 2 4,0-2 5,0 0-12,0 0-9,0 0-17,0 0-10,0 0-15,0 0 0,0 0-13,0 0 0,0 0-48,0 0-25,0 0-29,0 0-49,0 0-55,0 0-113,0 0-219,0 0-239,0 0-374</inkml:trace>
  <inkml:trace contextRef="#ctx0" brushRef="#br0" timeOffset="47002.3962">16572 3384 137,'0'0'339,"0"0"-130,0 0-53,0 0 167,0 0-141,0 0-61,0 0-43,-8-4 13,6 4 32,2 0 20,0-2-10,0 2 0,0 0 10,0 0-7,0 0-17,0 0-19,0-2-26,0 2-13,0 0-6,0 0 0,0 0-20,0 0-35,0 0-10,0 0-31,0 0-4,2 0 22,4 0 11,2 4 11,0-3-20,5 2 19,2-3-11,-2 0-10,2 0-19,0 0-12,-3 0 12,2 0-20,-2-3 27,-4 2-26,1 1-27,-1-2-64,-1 0-4,-3 2-38,-2-2 41,-2-2-91,0 3-20,0-5-110,0 2-197</inkml:trace>
  <inkml:trace contextRef="#ctx0" brushRef="#br0" timeOffset="47119.9671">16572 3384 385</inkml:trace>
  <inkml:trace contextRef="#ctx0" brushRef="#br0" timeOffset="47235.0823">16572 3384 385,'-20'-109'564,"22"107"-281,8 0-172,-4 0 26,4-1 68,-2 0-4,6-1-84,-4 3-56,3-1 4,1 0-19,2 2-46,-4 0-26,6 0-42,-6 0-20,0 0-35,2 0-23,-4 0-56,-1 0 7,-1 0-56,-2 0-170,1 0-185</inkml:trace>
  <inkml:trace contextRef="#ctx0" brushRef="#br0" timeOffset="47827.4535">17084 2989 12,'0'0'196,"0"0"-17,0 0-120,0 0 9,0 0 69,0 0-72,6-102-65,-10 88 1,-5 3 47,0 1 79,1 0-39,-2 5-6,-2-1-1,2 5-52,4-2 56,-3 3 0,1 0-56,-1 0-9,3 0-4,2 4 85,-1 0-46,1 3-26,0 2-25,0-1 15,2 4 20,0 0-13,0 2-6,2 1 28,0 2 37,0 5-1,0 7 40,0 6-69,8 0 6,0 3 11,3-8-24,2 1-28,0-3-17,-1 3 26,3 2-29,2-1 0,-3 2 0,4-2 20,-8 3-9,3 0-11,0-2 0,0 4 11,-5 1-1,-2-1-10,3-5 0,-4 0-11,-1-7 11,-2-5 1,-2-7 0,2 0 11,-2 1-2,0-1-10,2 1 0,-2-5 3,0-2-2,0-3 0,0 1 0,0-4 1,0-1-2,0 0-15,0 0-43,0 0-20,0-6-35,-2-2-160,0-9-32,-2 1-34,0-4-123,1 5-184</inkml:trace>
  <inkml:trace contextRef="#ctx0" brushRef="#br0" timeOffset="48096.0813">16988 3370 674,'0'0'612,"0"0"-481,0 0-112,0 0 10,0 0 147,0 0 32,0 0-88,0 0-32,0 0 9,0 0-38,100-13-27,-86 11-13,1-1-18,2 1-1,-6 2-13,1 0 10,2-2 3,-4-1-32,-2 1 29,1 1-23,0-2-85,-1 2-31,0-3-24,1 2-16,2-4-78,-3 1-79,-1-1-166</inkml:trace>
  <inkml:trace contextRef="#ctx0" brushRef="#br0" timeOffset="48523.66">17378 3050 160,'0'0'261,"0"0"-180,0 0-29,0 0 150,0 0-48,0 0-30,0 0-17,0 0 10,0 0 0,0 0 17,-48 59-23,46-48 2,0 4 11,2 5-20,0-2-30,0 6-9,0-2 0,0 1 16,0 2-29,6 0 13,0 0-55,2-3-8,1 0 42,2-3-25,-1-1 0,-1-2 7,3-3-10,2-1-15,-4 0 12,0-4-9,4 1 21,-4-2-23,-2-1 0,1-2 14,2-1-16,-3 0-1,-2-2-28,-1 2-20,1-3-19,-2 0-9,-2 0 18,0 0-2,-2 0-33,2 0-16,-2 0-23,5-4-23,-3-6-69,2 0-136,-1 3-193,-1-6-31</inkml:trace>
  <inkml:trace contextRef="#ctx0" brushRef="#br0" timeOffset="49172.2765">17633 3350 166,'0'0'398,"0"0"3,0 0-261,0 0-16,0 0-39,0 0-4,0 0 26,0 0 53,0 0-7,0 0-56,-21-75-97,21 59-29,0-1 29,4 0-16,0 4-1,3-2-3,-1 3 19,3 0 1,-3 3-49,1 4 49,-1-2-3,0 4-33,2 0 3,2 3 33,-4 0 14,0 0 9,0 5 16,2 3 0,-1 3 33,2 2-46,-3 2 22,-2 3 4,-2-2-3,-2 2 0,2-1-33,-2-2 29,0 0 7,0 0-3,0-4-24,0-4-2,0 1 0,0-4-7,0-3-16,0-1 0,0 0 3,0 0 17,0 0 2,0 0-12,0 0-10,0-8-19,0-3-4,3-4-110,1-2 39,0 0 36,2 0 22,1 1-61,-1 1 38,1 4 14,-1 0 16,0 1 3,0 3 6,1 2 20,0 3 21,-3 0 11,0 2 17,-2 0-20,2 0 39,0 4 43,3 4-24,0 1 1,-3 3-37,2-1 37,-2 3-53,0-1 1,1 3-10,-1-4 13,-2-1-7,2 4 26,0-4-56,1 0 1,1-2 36,-2 1-36,-1-3 13,-1 0-14,0-2 0,0 0-1,0-2-1,-2-1-1,0 0-16,2-2-8,-2 0-17,0 0-26,0 0-6,0 0-17,0 0-58,0 0-52,2-4-33,4-5-45,3-4-141,-4 2-284</inkml:trace>
  <inkml:trace contextRef="#ctx0" brushRef="#br0" timeOffset="49594.3422">17945 3004 313,'0'0'222,"0"0"-69,0 0-45,0 0-40,0 0-13,0 0 33,0 0 30,0 0-17,0 0-33,0 0-6,24 1-23,-18 1 10,0 0 13,3 1-4,-3 0 11,5 3-47,-3 1 53,1 4-13,1 0 38,4 6 8,-4 0-34,-2 4-9,5-1-3,0 7 45,-1 6-56,3 3-22,-2 1-27,-4-3 17,-5-9-17,-2-8 11,0-3 0,0-1 32,-2 0-22,0 4-4,0 1 13,0-2 4,0-2 19,-4-1 3,0 1 16,-3-5 3,3-1-6,-2-3-1,-1 2-22,3-4-9,0-1-13,2 0-7,2-2-3,0 0-13,0 0-3,0 0-45,0 0-41,0 0-36,0 0-26,0 0-30,0-2-116,4-2-186,0 0-63,7-3-252</inkml:trace>
  <inkml:trace contextRef="#ctx0" brushRef="#br0" timeOffset="54349.832">24395 1465 509,'0'0'270,"0"0"-2,0 0-154,0 0-27,0 0 11,0 0 26,0 0 29,-19-3 6,19 3-3,-2-2-30,2 2-18,0 0-18,0-2-6,0 2-3,0 0 10,0 0 6,0-2-1,0 2-18,-2 0-17,2-2-19,0 2-23,0 0-17,0-3-1,0 3 0,-2-7-1,2 1-35,-2-1-20,2-5 7,0 1-4,0-5 20,0 3 32,0-4-39,4 2-6,0-2 3,2 1-9,0 3 25,1 1 13,2 3-10,-1 1-19,3-1-29,1 1 3,1 3 42,-2-2-19,-3 3 3,0 4-14,0 0 37,-4 0 19,0 6 58,-2 4 4,4 2 19,-2 1-16,0 3-43,0 1 1,1-3-8,-3 3-14,5-5-1,-3 0 3,-2-4 0,2-1-3,-2-2-2,0-4 1,0-1-1,1 0 2,-1 0 3,0 0-3,0 0-12,-2 0 12,4-4 19,0-5-19,1-1-10,1-1-32,-1 0-10,-1 1 20,0 2 31,0-2-31,0 3-23,0-1 12,0 3 14,4 0 3,-2 3 4,-2-2 2,0 4-16,0 0 10,2 0 25,-1 0-1,-1 0 2,1 3 26,-1 3 20,0 1 15,-2 2 14,0 1-30,2 4-13,1-4-6,-1 5-22,0-4-4,0 0 0,3-2 1,-1-1-2,1-1 2,-1-2 0,0-1-1,0-2-2,3-1-18,0-1-12,-3 0-1,0 0-41,2 0 28,2-1 14,-4-5-4,0 1 20,2-3 0,1-1-20,-1-2 23,1 2-19,-3-3-23,1 0 16,1 3 9,-4 0 14,2 1-3,-1 3 19,-2-1 2,-1 4 30,-2 2 7,0 0 7,0 0 12,0 0 1,0 0-24,0 0-6,0 5-3,0 1 30,0 4 12,0 1-13,0 1-46,0-2-9,0 1-32,0-2 31,4 0-25,2-2 26,2 0 3,0-1-3,4-2-3,-4 0 3,5-3-13,-1 1-3,-1-2-39,2 0 3,-1 0 10,2-2 9,-4-3-6,0 1-52,2-3 39,-4-4 0,-4 2-3,2-2 6,-4-3 23,0 2 26,-2-2 0,0 2 4,0-1-4,-8 2 26,2 1-10,-5 0 0,-2 3 4,1-1 58,-4 1-78,2 3 0,1 1 11,-2 1 73,2 2-84,1 0-20,-4 0-12,6 0 30,2 0 2,2 5 26,-1-3-3,2 0-23,3 1-21,0 1-2,2 0 20,0 0-10,0-1 13,0 1 39,2 2-16,8-1 12,-4-1-9,4 3-3,-2-5 3,6 1 3,-4-3 17,3 0-17,2 0 3,-5 0 11,3 0 24,-1-5-11,2-2-11,-2-1 7,0 1 3,2 0-23,-6-1-10,3 1 4,-3 0-13,-1 1 0,-1 2-10,-4 1 17,0-1-20,0 4-1,-2-2-32,0 2 4,0 0 0,0 0-19,0 0-20,0 0-42,0 0-46,0 4-51,0 1 5,5-1 7,-1 2-59,2 1-251,5-2-170</inkml:trace>
  <inkml:trace contextRef="#ctx0" brushRef="#br0" timeOffset="57201.8457">25479 1316 378,'0'0'470,"0"0"-151,0 0-208,0 0-20,0 0 33,0 0 19,0 0 3,0 0-42,0 0-13,0 0 3,69-92-39,-61 77-19,1-2-36,-3-2-3,-1 2-1,-1-1-38,-2 1 42,-2 1 3,0 3-3,0 2-29,-4 1 28,-5 1-41,0 2 3,-1 3 26,-1 0 13,1 1 29,-1 3-29,0 0-42,3 0 42,0 7 8,-1 2-8,0 2-36,3 1 13,0 6 23,2-2 38,-1 3-35,5 5-2,0 5 51,0 6-52,0 0 0,5 0 13,3-5-12,0-10-1,4 0-12,-4-5 11,0-4-43,2 4 25,4-1-30,-2 0 29,-1-3 1,-1-1 19,1-4-2,-2-3 5,-1-1-4,-2 0 2,0-2 10,2 0-11,-2 0-3,0-4 3,0-3 48,2-1-48,-1-4-13,2 1-9,-5 0-1,2-1-7,0-1 30,-1 1 0,1 3-2,-2 0 2,1 2 0,-3 2 23,0 0-22,0 2 0,0 1-1,-2 0-1,0 2 1,2 0 0,-2 0 39,0 0-6,0 7-1,3 0 53,-1 3-8,-2 2-21,2 2-1,0 2-33,0-1-6,2-2-16,0-1 0,2-2-22,1 1 22,2-2-20,-1-3 11,2-3-30,4 1 39,-4-2-13,1-2-7,4 0 7,-5 0 10,5-6-26,0-1-33,-2-3 14,-1 1 18,1-4 14,-2 1 0,-3 2-26,-2-1-13,1 4 25,-3-4 14,-2 6 16,3-3 1,-3 4 0,-2 2 15,0 1 14,0 1 12,0 0 0,0 0 4,0 0 5,0 3-5,0 1-20,0 0-10,-2 4 16,2 0 17,0 0-48,0 3 2,0-2 14,0 0-17,0 0 0,2-1-13,2-1 13,0-2-2,3 1-10,1-2 12,-2 0 24,5-1-24,-4-1 0,1 0 23,0-2-23,0 0 0,2 0 0,-2 0-42,-2-6 39,0 1-26,1-3-4,-3-1 1,1-3-33,-5-1 36,0 1-43,0-2 22,-3-1 48,-5 2-73,-3-2 13,-1 2 23,-4 1 36,4 2 6,-3 3 7,0 1 103,2 5-106,3-2 6,-3 3-20,4 0 7,1 0-19,2 0-10,2 0 29,0 0 2,1 0-2,3 0-4,0 3-41,0-2 6,3 3 39,3 0 49,0 0-23,2 0-26,3-3-7,2 2 7,0-3 27,1 0-4,2 0-22,-2 0 1,0 0-1,0 0 3,0 0-4,2 0 3,-6 0-2,1 0 12,-1 0 3,1 0-16,-2 3 7,-1 4-7,-2 4 52,-2 0-39,2 0-4,2 1-6,-4 0 39,-2 1-20,2-2-21,0-2 32,-2 0-14,2-1-18,0-3-1,1-1 30,-1-1-30,1-1 0,-3-2-4,0 0-22,0 0-6,0 0-7,4-3-6,1-8 32,1 1 9,5-6-54,-2 1 3,-1-3-49,5 2 3,-4-1 16,1 2 43,-1 1 16,2 2-10,-5 3-6,3 3 22,-3 1 18,-1 3-17,-3 2 19,0 0 3,-4 0 75,0 5-3,0 3 23,0 1 9,0 4-16,0 3 23,0-1-72,0-1-7,0 0 11,0-2-45,0 0 15,0-3-13,0-1-3,5 2 17,-1-5-11,2 0 4,0 0 16,0-1 3,4-2-29,-4-2-32,0 0 21,0 0 9,3 0-9,2-6-22,-5-2 14,4-4-14,-1 1 7,-1 0-25,1-1 8,-5 2-18,1 1 12,-1 2 10,-2-1 23,0 2 16,-2 4 0,0 1 29,0 1 10,0 0 6,0 0 20,0 0 4,0 3-21,-4 3-12,0 3-20,-1 3 36,1 4 23,0-2-43,-1 1 13,5 2-18,0-3-27,0-1-3,0 1 3,7-2 0,1-3-3,1 1 3,3-3-13,2-2-3,0-1 3,1-1-13,2-3-29,0 0-20,0-3 52,-2-1-45,-1-7-6,2 4 2,-6-2 17,0-3-7,0 2 17,-4-1 32,-2 1-56,0-1-21,-4 1 90,0 2 26,0 1 10,0 1-23,0 2 10,0 2 3,0 2 39,0 0 16,0 0-9,0 0-37,-2 0-9,2 0-6,-2 0 3,2 0-23,0 2-19,0 4 19,0 2 17,0 0 12,0 2 0,0 1 13,0-4-42,4 2 2,0-1 19,0-2-21,1-1-20,1 0 20,1-1 7,-1-2 16,-2-1-19,3-1-4,-1 0-52,0 0 16,0 0 1,1 0-17,-2-5 6,-1-3-9,0 1 3,0-5-36,-2 0-3,-2-2 26,0 1 10,0-2-17,0 0-29,-6 2 30,-2-3-102,-2 5 118,-2-2-53,-1 2 82,3 4 26,-3 4 173,2-1 12,1 4-152,2 0 48,-2 0-77,2 4 35,4 4-13,0-1-10,2 4 16,0 0 37,2 1-7,0 2 16,0-1-52,8-2 32,0 1-58,1-1-3,2-4 3,-1 2 2,3-4 21,0-1-3,0-2-20,1 0-29,2-2 13,-4 0 16,4-2 10,0-4 3,-2-1-13,4 0 0,-6-3-23,3-2 10,0 2-20,-4 1 11,-3 1 9,0 1 13,-1 1-4,0 2-2,-3-2-10,-2 4 9,0 1 7,0 1 24,-2 0 5,0 0-6,0 0 3,0 0-3,0 0-8,0 0-15,0 1-23,0 5 23,4 0 1,-2 3 6,5 1-7,-1-1-3,3 3 0,-3-3 4,2 1-2,1 0-11,1-5 12,1 1 20,-2-2-20,1 0 19,0-4-17,4 0 17,-2 0-19,1 0 33,0-4-31,-3-2 0,1-3-1,0-3 18,-3 0-19,-1-1 0,-3 2-3,-4-4-13,0 1 16,0 1 29,-8 1-29,-3 0-54,-4 3 51,-2 0-69,0 1 72,0 4 69,-1 3-66,2 1 5,1 0-6,0 3-4,2 5-27,1 3-7,1 1-9,5 0 42,-1 0-59,3 0 10,4 2 52,0-3-2,0 0 0,2-1-18,9-1-3,0 1-19,1-2-17,3-2 4,0-1 6,0-1 48,1 0 0,0-2 0,0-1 2,0 1 52,-2 2-30,1-2 13,0 4 16,0-1-23,-1 4-26,0 0 72,0 2 3,-1 2-39,0 5-39,2 1-19,-3 1 19,-1 2-1,0-1-10,-3-1 10,-2-2 1,-2 0 0,2-1 11,-6 0 5,0 0-15,0 0 2,0 0 10,0-3-13,-8-2 0,0-3 16,0-3 20,-3-3-36,-4-1-32,2-2-40,-1 0-29,-2-2 43,4-5 35,0-4-3,-4-3 26,4-1-1,1-4-77,0-1 42,5-1 36,0 1 33,4-1 54,2 0-28,0 0-56,2 0-6,6 1 6,3 1 27,0 2 9,3 2 9,2 3 8,-2-1-4,3 2-37,0-1-15,0 0-26,2 1 6,-4 0 18,-1-1-17,-2 0-14,-4 3-9,-2-1 13,-4 3 29,2-1 6,-4 1 62,0 2-6,0 0 23,0 1-46,0 0-26,0 3 22,-4-2 24,0 3-1,-2 0 7,2 0-62,2 0 36,-2 0-19,2 0-17,-4 0-3,4 0 26,0 4 16,-2 2 13,2 1-3,2 4 6,0 0-3,0 2-52,0-2 10,2 1 17,4-2-28,4-1-1,-2-1-1,0-1 0,5 0 4,0-4-4,-3 1-10,3-1-9,0 0-62,-2-3 6,-1 0-22,0 0-71,-1 0-11,0-5-35,-3-3-86,-2 3-237,-2-10-285</inkml:trace>
  <inkml:trace contextRef="#ctx0" brushRef="#br0" timeOffset="57452.8865">27237 1042 696,'0'0'1094,"0"0"-903,0 0-152,0 0-13,0 0 123,0 0 16,0 0-64,0 0-43,-8 66-23,6-53-9,2 1-3,0 2-23,0-4 0,0 3-12,0 1-11,2 1-35,2-2-68,4 2-97,2 1-76,0-1-117,-2-4-141,8 5-261</inkml:trace>
  <inkml:trace contextRef="#ctx0" brushRef="#br0" timeOffset="58182.1745">27441 1451 391,'0'0'779,"0"0"-414,0 0-196,0 0-42,0 0 77,0 0-77,0 0-33,0 0-42,0 0-33,0 0-19,-17-56-36,19 44 17,5-1-39,1 3 16,1 2 6,-3 3-6,1 2 30,-1 3 12,0 0 19,0 0 14,2 0 6,-4 7-17,2 1 11,-2 1 2,0 2-6,-2 0-3,2 0-26,-2-2-1,-2-2 0,2-3-1,-2 0-11,3-2-3,-3-2 13,3 0 0,-3 0 1,0 0-17,0 0-7,2 0 3,0-4 23,0-3-1,0-4-92,0 1 71,2-2-4,0-1-23,2 2 10,-1-1-6,3 0-1,1 4 4,-3 1 22,5 1 20,-5 5 15,5-2-14,-4 2 20,1 1 18,2 0 23,-4 1-17,4 5 7,-4 2 49,-2-1-40,0 4-6,0-2-19,0 0-20,3 1-3,-3-1-26,3 0 23,-1-2-10,-2-4 0,3 1-16,-1-1 16,2 0 3,1-3-3,-2 0-32,3 0 32,0 0-23,4-7-3,-6-2 24,4 0 2,-3-3-45,2 1 2,-3-2-5,-2 0 35,1-1-46,-3 1 27,-2 0 6,-2-1 13,0 4 10,0 1 3,-4 0 48,-2 2-15,1 4 54,-1-1-6,2 1-38,0 3-24,-3 0 17,5 0 9,-3 0-16,1 0-6,0 0-4,2 7 4,-2-1 15,2 5-18,0-1 6,0 2 25,2 5-5,0-2-27,0-2-3,0 3-14,0-3 20,6-2-22,0-1-23,0-1 21,3 1-17,2-4 18,-3-2-64,5 1-38,-1-3-4,4-2-32,2 0-23,0 0-23,3-7-92,0 0-55,0-1-140,-6 1-79</inkml:trace>
  <inkml:trace contextRef="#ctx0" brushRef="#br0" timeOffset="58697.5715">28089 1257 408,'0'0'603,"0"0"-317,0 0-97,0 0-108,0 0 50,0 0 60,0 0-58,0 0 10,0 0-20,0 0-19,-53-15-27,42 16-15,3 6 2,-2 2-22,-2 2-10,4 0-15,0 4-17,1-1 3,1 3-1,1 0 11,1-2-13,4-3-12,0 2-20,0-2 16,2-1 15,9 0-12,-2-1-26,-1-3 26,2 0 10,2-4-10,-4-1-39,2-2 49,1 0-13,2 0-13,-1-2 3,-1-3-6,4-3 2,-4-2-12,1 1-26,4-3-35,-8-1 2,0 1 27,0 1 38,-3 0 36,2 0-3,-5 4 3,0 1 19,-2 2 14,0 4 44,0 0 53,0 0-7,0 0-45,0 0-17,0 0 1,0 4-27,-2 0-32,2 5 23,-2-1 26,2 6-10,0-1-7,0-2-33,0 4 18,2-6-18,4 0 40,2 1-14,1-2-5,1-3 16,1 0-23,2 2 48,-1-5-32,4 0 26,-2-1-7,-1-1-6,0 0-17,-5 0 1,-2 0-3,1 0-13,-5 0-1,0 0-8,-2 0 12,0 0-3,0 0-13,0 0-44,0 0-39,0 0-33,0 0-50,0 0-79,-2 2-244,0 2-271,-11 2-613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41:45.57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8369 10254 99,'0'0'166,"0"0"85,0 0 30,0 0-76,0 0-68,0 0-26,0 0 6,0 0 16,0 0 4,0 0-17,8-27-35,-8 24-11,0-2 33,0 0 17,0 1-21,0-3-57,0-1 22,-2 1 19,0 1 7,-2-2-17,2 0-3,-3 1-16,0 1-6,1 2 35,2 2-1,-4 1-44,2-1-10,-2 2-29,-1 0-3,-4 0-29,1 2-3,-5 5-3,0 4-13,0 3 19,-1 0-3,-2 1 29,4 0-14,1 0-2,2 1-7,5-4-3,1-1-6,5-4-4,0-1-12,0-1 6,0 0-4,7-2-12,3-1 12,6 0-12,-2-2 58,6 0 3,0 0 2,4-4 17,-3-1-19,3 1 0,-4 0 1,2 2-1,-5 2-11,2 0 11,-2 0-29,-2 6 29,0 1 32,-5 3-31,3 1 27,-2 3-12,-3-1-4,-2 3-12,-4 1 0,-2 0 3,0 0 10,0 3 0,0-2-13,-6 0-26,0-1 10,-2-4-7,1 0-3,-4-1-6,5-4-13,0 0 16,-1-3 3,1-1 25,2-2-16,-3-1 4,5-1-16,2 0-10,0 0-19,0-1-23,0-7 0,0-3-69,4-4 11,5-1 70,2-3 33,1 1 17,4 1 6,-2 3-7,-2-3 19,6 4-1,-4 2 2,4 2 3,-3 1 14,-3 3 5,3 0-9,-2 5 43,-3-2 61,1 2-46,-2 0-38,-1 0 6,-2 2-7,1 6 14,-1 0 9,1-1 10,-3 3-13,2 1-36,-2 1-13,3 0 10,-1-1-2,0-1-11,5-2-3,-4 1-23,1-6 24,0 1-2,0-2 3,2 0-12,-2-2 12,-2 0-28,0 0 6,-1-6 1,1-1 18,-1-5 2,-1 0 1,-4 0-38,0-5 36,0 2-26,-2 1 12,-9 0-31,0-1 6,-3 1-27,-4 3 66,2 2-26,-2 1 29,2 1 71,1 4 14,0 1-66,2 2 23,1 0 17,0 0 6,6 0-13,-2 0-30,4 4-5,0 0 9,2 0-26,2-1 0,0 2-39,0 0 25,2 3 14,6-3 32,0 3-29,3-3 29,4 0-32,0-2-22,0 1 22,4-4 6,-3 0-2,4 0-4,-2 0 0,2-7 1,-1-3-2,0-2-24,-2-2-24,0-2-3,0-1-13,-5-8-16,2 4-6,-4-2-53,-6 0 10,-2 4 6,-2-2 39,0 0-25,-2 1 38,-6 6 46,0-2 23,2 5 3,-4 1 75,4 3 9,-2 1-41,2 2 15,-1 2 24,3 2-40,-3 0 26,3 0 1,2 0-51,2 0-18,-2 0-39,2 7 4,0 3 35,0 2 3,0 1 24,0 2 8,4 3-2,2 1-1,3 1 11,0 0-24,-1 1-16,0 0 56,1 2-46,0-2-12,-1 0 15,2-1 23,-1 0-38,2-3 9,-1 0-10,3-1 0,0-1 0,2-1 23,-3-4-20,4 2 13,-4-2-3,-2-3 0,4 1-10,-4-4-3,-2-1-8,1-1 7,-5-2-2,5 0-23,-5 0-3,3 0 27,-3-5 1,0-3 1,2-1-23,-4-5-19,4 2-29,-4-3-1,4 2 20,-4-2 3,0 2 4,0 1 28,0-1-22,-2 2 7,2 1 6,-2 0 23,0 4-4,0 0 7,0 5 26,0-1 3,0 2 7,0 0-10,0 0-10,0 0 14,0 2-14,0 4-15,0 3 32,0 2 28,0 5-9,0 1-19,0 0-10,4 0-23,2-2-1,0 2-1,-1-3-14,6 0 16,-3-3 16,3-2 10,-1-1-22,1-2 22,0-4-23,-1 0-2,-2 0-1,4-2-13,-2 0 13,0-2 0,-4-6-2,6 1 1,-4-5-3,-2 1-15,1-3-13,-3 0-37,-2-1-2,2 1 19,-2 0 9,0 1 40,-2 3-10,0 1 13,0 1 14,0-1-12,0 7 0,0-3 37,-2 4 13,2-1-30,-2 0-18,2 2 35,0 0 35,-2 0-15,2 0-57,0 4-2,0 2 0,0 3 76,0 2 34,2 2-39,5-1-45,-3 2-6,2-3-18,3 0 14,-3 2 0,2-2 4,4-2 6,0-1 6,-2-1-3,4-1-29,-2-1 0,-1 0 0,-1-3-22,3 0-21,0-2-37,-3 0-83,6 0-41,-4-7-56,-2-2-66,-1 1-215</inkml:trace>
  <inkml:trace contextRef="#ctx0" brushRef="#br0" timeOffset="555.3901">9672 10276 83,'0'0'482,"0"0"-208,0 0-82,0 0-42,0 0 3,0 0 42,0 0-74,0 0 19,0 0-30,-59-4-32,50 4 23,0 4-46,3 0-26,2 3-26,-2 0-3,1 1 0,1 1-3,2 1 2,2 2-12,0-1-1,0 2 12,0-1 2,4 2-1,3-3-12,-1 0 11,0-1-30,2 0 16,4-3-17,-4-1 11,2-2-11,4 0 14,-4-4 16,0 0-27,3 0 8,0 0-4,-2-2 22,-1-4 4,3-2-1,-2-2-42,-3 3 23,0-5-22,4 1 3,-4 0-23,-2-1 14,-2 2 12,0 1 7,-4 0 26,2 1-32,-2 3 15,0 0 20,0 2 13,0 1 49,0 2 6,0 0 7,0 0 0,0 0-36,0 2-20,0 4-17,0 1 44,0 5 48,2-1-19,1 0-17,3 1-42,3 0 17,-1-1 2,3 2 7,-1-3-6,6 2-23,-6-5 23,0 0-20,4 1-16,-4-4-13,0-1 13,-1 2-13,0-5-62,-1 0-22,-2 0-3,1 0-63,-3 0-67,-2-5-1,0-6-95,0 4-316</inkml:trace>
  <inkml:trace contextRef="#ctx0" brushRef="#br0" timeOffset="764.741">9804 10205 1304,'0'0'309,"0"0"-309,0 0-192,0 0 192,0 0 17,0 0-17,0 0-3,0 0-55,0 0-27,0 0-58,55 40-72,-47-36-164,0 3-172</inkml:trace>
  <inkml:trace contextRef="#ctx0" brushRef="#br0" timeOffset="1532.219">10082 10362 460,'0'0'609,"0"0"-501,0 0-107,0 0 61,0 0 26,0 0-36,0 0-10,0 0 26,0 0 7,0 0 7,53 99-27,-45-89-6,-2-1 12,3-1-2,0-1-10,-1-1-48,-2 0 18,1-3 23,-3-3-38,0 0 12,1 0-14,-3 0-1,0 0-1,0 0 13,0-7-13,-2-1-3,0-1-59,0-3-61,0-1 15,-4-2 1,-5 1-16,-1 0 18,-1 3-2,-1 0 65,-2 1-20,4 1 58,0 4 4,-2-2 11,4 4 15,4 1-6,0-1 29,2 1 19,2 2-6,0 0-62,0 0-53,0 0 53,6 0 6,2-1 46,4 1-13,0-2-26,0 0 4,4 0-15,-2 0 1,-1 0 39,2 1 7,0 1 13,-3 0-16,2 0-20,-2 0 19,-2 0-3,4 0-41,-6 3 3,2 1 15,-3 1 1,-1 4-1,3-4 1,-5 3-20,2 1 13,-1-1 39,-3 1-36,2-1 7,-4 1-13,2 0-10,-2-2-1,0 1 1,0-5 0,2 1 0,-2 1 0,0-5-26,0 0-6,2 0-17,0 0-6,2-7 19,5 0 33,0-5-13,1-3-20,0 0-42,6-4 23,-4 2 32,1-1-10,2 1 4,-2 4 13,-3 1 14,3 2 1,0 3 1,-5 3 42,0 1 10,0 3 36,-2 0-14,-2 0 79,2 3-36,-2 5 13,0 0 9,1 3-13,1 0-68,-1 3-23,1-3-34,-2 0 1,0 4 0,1-4 19,-1 0-21,0 0 0,0 2-1,0-2 1,1-2 3,-3 0-3,0 0-16,1-1 13,-1-3 0,-2 0-10,0-3-22,2 0-7,-2-2-46,0 2-48,0-2-39,0 0-3,-4 0-89,-3-6-195,-2 3-187</inkml:trace>
  <inkml:trace contextRef="#ctx0" brushRef="#br0" timeOffset="1899.4662">10084 10075 55,'0'0'1556,"0"0"-1387,0 0-127,0 0 23,0 0 107,0 0-26,0 0-23,0 0-10,0 0-29,0 0 74,25-8-13,-7 1-36,0-3-38,2 0-13,-4 1-23,1 0-6,1 1 3,-6 2-16,-2 0 6,0 1-6,-4 2-3,-2 2-10,-2 1 23,-2-2 2,0 2-2,0 0-7,0 0-16,0 0 10,0 0-13,0 0-2,0 0-40,0 0-44,0 0-26,0 0-29,0 3-32,0 3-27,0 5 16,0 0-124,-4 0-140,2-1-135,-4 1-215,18-74 528</inkml:trace>
  <inkml:trace contextRef="#ctx0" brushRef="#br0" timeOffset="9136.5739">2156 6028 52,'0'0'193,"0"0"-86,0 0-45,0 0-16,0 0-7,0 0 39,0 0 118,-8 0 3,6 0-102,2 0-54,-2 0-14,2 0 0,0 0 1,-2 0-4,2 0 9,0 0 11,-3 0-7,1 0-27,0 0-12,2 0 0,-2 0 23,-2 0 0,2 0-22,0 0 2,0 0 13,0 0-12,2 0 25,-3 0 10,3 0 6,0 0 1,0 0-4,0 0-3,0 0-6,0 0-10,0 0-7,0 0 16,0 0 20,0-2 10,0 2 6,0-2-16,0 2-23,0-2-16,0 2-13,0-1-29,5-3 16,1-1 13,0 0 52,3 0-33,-1-4-17,3 2-2,0-2 3,-1 1-3,2 0-12,2 0 9,-2 1 3,1-1 16,0 1-3,2-1-12,-1 1-1,2-1 2,0-2 8,2 0-10,0 1-16,0 0 16,-2-2 13,1 1-13,3 0-4,-4 0 3,2 1 1,-2 0 0,2 1-2,-4 1 2,3-4 0,0 4 0,0-1 1,1-2 0,-2 3-1,2-3 2,-2 1-2,1 1 0,-2 1 0,0 0 0,-1-1 0,2 1-1,-2 2-1,2-1 0,-4 2-1,3-1 2,-2 1-12,-1 0 9,1 1-12,0-2 16,0 2 10,-1-2-10,4 1 3,-2 1 10,1-1-11,0 0-4,2-2 2,2 3 0,-2-5 1,5 3-1,-4-1-2,4-1 2,-1 0 12,0 2-9,0-3-3,-1 2 2,-2 0-1,0 1 9,-2-2-10,1 5-1,-2-3 0,0 3-13,-3 1 13,2-2-11,-2 2 12,1-2-3,2 3-20,0 0 23,-3-3-10,6 3-3,-4-2 13,2 0-3,0 0 3,-1 0 19,4 2-18,-2-2 0,0-2 11,0 3-11,0-3 0,2 0 1,1 1-1,-2-4 12,4 4 0,-3-1-12,2-2-1,-2 2-3,3 0 1,-2 1-15,0-1 1,-1 2 16,0 0-3,-2 0 2,-1 2 1,4-2-3,-3 0 3,2 1 42,0-1-41,3 0-1,-2-1-23,0 3 23,1-2 0,0 2 0,0 0 0,1-1 2,-4 1-2,4 0 0,-3 0-2,0 0-9,0 0 10,0 0 2,2 0-1,-1 0 2,3 0 18,-2 0 9,3-2-29,-1 0 0,-1-1 0,0 0 3,2 1 0,-1-2 7,3 1-10,0 1-13,-4 0 13,2 0 0,-1 2 3,1 0-16,-3 0 13,-2 0-4,0 0 2,0 0 1,0 0 0,0 0 1,-2 0-1,3 0 1,-2 0 23,2 0-23,-1 0 6,-2 0-6,2 0 26,0 0-23,-2 0 1,3 0 5,-2 2 8,-1-2-17,4 0 22,-4 0-19,5 0 1,-4 0 12,2 0 10,-1 0-11,0 0-15,0 0-3,0 0 2,0 0 1,-1 0 0,0 0 2,2 0-1,1 0 0,0 0-1,0 0 1,1 0-2,-2 0 0,2-2 1,-3 2-1,2-2 1,0 2 0,1-2 0,-4 0-1,6 2 1,0-2-1,-3 1-1,2 1 2,-2-2-1,3 0 1,-3-2-1,9 1 1,-5 0 7,0 1-7,3-1 0,-4 1 0,1-3-19,1 3 19,-4 0 20,4 1-7,-2 1 6,-1 0-19,1 0-3,-4 0 2,2 0 1,-1 0 0,2 0 16,-1 0-1,1-2-14,1 2-1,-2 0 0,2-2 0,-3 2-3,3-2 3,-3 2 0,0 0-1,-1 0 0,-2 0 2,-1 0-1,0 0 3,0 0-1,1 0 11,-2 0-9,4 0 15,-2 0 4,2 0-4,-1 0-18,2 0 19,0 0-4,1 0-3,1 0-13,-2 0 18,0 0-17,1-2 0,-2 2 12,0-2-3,1 0-10,0 2-3,0-2-9,1 2 12,2-1 0,-4 1 0,2-2 0,1 2 0,0-2 2,0 0-1,1 0 0,2 2-1,-3-3 0,2 3 0,-2 0 1,3 0 0,-2-3 12,-1 1-11,0 0 27,-2-1-14,3 0-14,-4 1 0,4 2 2,0-2-2,-1 2 1,1 0 17,-2 0-18,2 0 0,-3-3 2,3 3 13,-3 0-16,0 0-3,-1 0 2,-2 0 1,2 0 0,-4 0-3,1 0-3,3 0 6,-4 0 1,4 0-1,-4 0-1,2 0 1,-2 0 19,1 0-17,3 0 0,-4 0 14,4 0 1,-2 3-16,4-3 2,-3 0 20,3 0-21,-4 0 0,4 0-2,-4 0 2,4 0-1,-1 0-1,1 0 0,-2 0 12,4 0-12,0 0-1,-3 0 1,0 0 16,2 0-16,-1 0 1,-2 0 12,6 0-12,-2 0 0,3 0 2,3 0 29,6-3-9,6 1-10,1 0-13,-1-2 1,-3 2 11,-5-2-9,0 3-1,2-3 0,-5 2-1,3-2 2,2 3 21,-2-3-22,-2 1-2,3 2 13,-6-3-13,3 1 1,-2 2 2,0 0 1,-6-2 11,2 1-14,-7 2 1,1 0 0,-8-2-2,10 2 3,-4 0 13,6-1-13,-1 1 0,1 0 9,-3-3-9,0 3 0,1 0-2,-4 0 1,2 0 1,-1 0-3,-1 0 3,2 0 17,-4 0-18,4 0-1,-3 0 1,2 0 10,-2 0-11,2-1 11,-2 1-11,3 0 0,-2 0 0,-1 0 2,0-3 10,-2 3-12,2 0-1,-4 0 0,-1 0 0,4 0 0,-2 0 0,-1 0-3,2 0 2,0 0-3,0 0 4,0 0 0,-1 0 0,4 0 0,-4 0-8,1 0 8,2 0 32,0 0-22,4 0-10,-2 0 0,5 0 0,-3 0 17,2 0-17,3 0 0,-3 0 0,1 0 0,-4 0 0,4 0 1,-1 0-1,1 0 3,-1 0 9,-2 0-11,3 0 0,-3 0 1,4 0-2,-4 4 2,3-1 13,-2 0-15,-4-1 0,2 2-1,-4 0-1,-1-2 2,3 1 1,-6 0 0,0 1 1,4-3 1,-4 3 9,-1-2-12,4 0 0,-3 1-1,-1-1 0,4 2-1,-2 0 2,-3 0-2,4-1 2,-2 1 1,0-1 0,2 0-1,-2 1 0,-1-1 1,-1 0 0,3 1-1,-2-2 0,-1 1 1,3 1 2,-2 0-1,1-2 10,-1 2-11,2 1 0,-1 0-1,-1-3 3,2 3 10,0 1 0,-3-2-12,-2 0-1,6-1 14,-6-1-14,0 2 0,0 0 1,2-1 18,-2 1-17,-2 0 1,3 2 17,-3-1-1,5 0-16,-3 0 11,1 1-12,-1-1-1,0 0-1,4 0 1,-4 2-1,0-4 0,0 1-2,2-1 1,-2 2 1,0-2 1,1 3 0,-3-2 0,5 1 2,-1-1 0,-1 2 0,-1-3-2,3 1-1,-2 0 1,-1 0-1,0 1 3,-2-2 8,6 1-11,-4 0-10,2 0 10,-1-1 2,2 1 9,-3-2-11,1 1 0,-3 2 0,0-4 2,3 3-2,-3-2 2,1 0-2,1 1 1,-4-1 1,4 3 1,2-2-2,-4 1 0,0-1 1,2 0-2,-4 1 0,3 0 3,2 1 10,-3-3-13,2 2 0,-1 0 0,-3-1 0,2 1 3,3 2 0,-5-2-1,3-1-1,-1 2 12,-2-1-12,0-1 1,2-1-1,2 2 2,-2-2-2,2 2 2,0 1 10,-1-1-12,2 1-1,-1 0 0,0-3 0,-1 2 0,-3-2 0,2 2 0,3-3 2,-5 3 11,3-2-1,-1 2-11,0-2 0,-2 2 0,2-3 0,2 1 0,-2 2-1,2 1 0,-4-5 2,2 5-2,1-2 2,0 2-1,-1-1 1,0-1-2,0-1 4,1 2-2,-1-1 1,1 0-1,-1 0 20,0-1-22,1 2 15,-1-2-14,0 1 11,3 0 1,-2-2-12,-1 2-1,0 0 0,0 0-1,-2 1 0,1-3 1,2 1 3,-3 2-2,2-2 0,0 0 1,-2 2-1,1-3 1,-3 1-2,2 2 1,0-2 1,1 0-2,-3 1 4,2 0 8,0-2-12,-2 2 0,1-2 1,1 1 3,0 3-3,-2-3 1,2 1-2,0 1 1,0 0 1,1 1 0,2-1-1,-3 2 14,2-3-14,-2 4 11,0-4-10,0 2 10,1 0-11,0-1 1,-3 0 11,0 0-13,2-1-1,-2-1 0,2 2 1,-2-1 13,2 1-11,-2 2 0,1-4 0,-3 3 11,2-3 2,2 3-2,-2-2-13,2 1 0,1-1 0,-3 2 3,0-1 0,0-1 8,2 1-11,-1 0 0,-1-2 13,2 2-13,-2-1-2,0-1-1,-2 3 1,2-3 2,2 1 2,-2 1-2,0 0 2,1-2-2,-1 2 2,0-1-1,1 1-1,1 2 3,-2-2-1,0-1-1,0 1 1,0 1-1,-2-2 0,2 1-1,0-3 1,0 4 0,0-1 1,-2-3-2,2 3-10,0-2 10,0 0 19,-2 0-17,2-1-1,-2 2 1,3 0 1,0-1-1,-1 0 11,0 0-12,0 0 2,-2 1-2,0-3 1,0 0 1,0 0 9,0 0 1,0 0 3,0 0-1,0 0-2,0 0 9,0 0 0,0 0 6,0 0 4,0 0 2,0 0-9,0 0-3,0 0-3,0 0-3,0 0-13,0 0 0,0 0 0,0 0 10,0 0-11,0 0-2,0 0-1,0 0 0,0 0-1,0 0-11,0 0 1,0 0-1,0 0-3,2 0-2,-2 0-7,0 0-29,0 0-25,0 0-15,0 0-26,0 0-49,4 3-150,-2 1-60,0 2-122,-2-2-230,0 5-729,-10-35 1444</inkml:trace>
  <inkml:trace contextRef="#ctx0" brushRef="#br0" timeOffset="11900.0564">11792 10418 284,'0'0'508,"0"0"-166,0 0-221,0 0-23,0 0 42,-6-28 58,4 27 7,2-2-14,-2 2-16,2-1 3,0 2-16,0 0-50,0 0-34,0 0-17,0 0-10,0 0 1,0 0-4,0 0-7,0 0 4,0 0-23,0 3-22,0 5-13,0 5 13,2 3 51,2 3-29,0 3-22,6-2-21,-4-1-27,-2-3 0,2 1 10,1-4 22,-5-2-10,2-1 0,0-4-12,-2-2-7,0 1-20,1-1 4,-3-2 16,0 0 0,0-1 6,0-1 17,-7 0-30,-1 0-25,-3 0-11,-6 0 7,0 0 4,1-3-1,-4-1 42,1 0 10,0 1 10,2 1 3,-3 2 26,4 0-14,-4 0 2,6 0 21,1 2 0,-2 3 46,7 1-35,-1 0 25,3 1 7,0 3-36,-3 2-13,5-3-15,1 4 0,1-4-1,2 3-2,0-2 2,0 0 36,5-1-4,6 0-12,-3-1-4,5-3-3,-1 2 3,3-4 13,2-1 0,3 1-7,-2-3-5,2 0-15,-1 0 17,2-5-19,-4 2-13,2-4-19,-4 2-26,-3-3-23,4 2-35,-6-3-40,-2 0-13,-1-2-81,-1-4-124,-4 6-248,-2-10-129</inkml:trace>
  <inkml:trace contextRef="#ctx0" brushRef="#br0" timeOffset="12168.1016">11748 10115 1499,'0'0'338,"0"0"-273,0 0-64,0 0 100,0 0 45,0 0-33,0 0-19,0 0-26,0 0-39,0 0-29,0-2-3,0 2-65,0 0-55,0 2-65,0 3 26,2 4 74,2 0-97,6-1-105,-2-1-91,-2-1-137,-36-50 70</inkml:trace>
  <inkml:trace contextRef="#ctx0" brushRef="#br0" timeOffset="12682.7306">12169 10289 886,'0'0'270,"0"0"-227,0 0-24,0 0 108,0 0 91,0 0 52,0 0-79,0 0-145,0 0 16,0 0-1,0 0-22,0-67-37,0 46 14,0 1-12,0-4 15,0 2-5,0-2-14,0 2-23,0 0 23,0-1-1,0 3-14,0 0-17,0-1 12,2 3 18,0 4-27,0 0 26,0 3-20,2 2-16,-2 2 0,-2 2 38,2 1 1,-2 2-1,0 2-1,0 0-24,0 0-5,0 0 31,0 2 16,5 4 42,-3 4 88,4 3-46,3 4-28,-1 1-14,3 4-13,-1-1-19,4 2 22,-2 0 4,0 0-20,2 0-9,0-3-7,-1 2 6,2-3-22,-2 1-1,-1-2 1,1 0 19,-2-3-18,-1 0-2,-2-4 1,2 1-2,-2-1-1,-2-3 1,-2-3 0,3 0-27,-3-2-42,0-1-19,-1-2-27,-1 0-70,-2 0-18,0 0 69,0-4 32,-2-7-234,-5 2-457</inkml:trace>
  <inkml:trace contextRef="#ctx0" brushRef="#br0" timeOffset="12884.2682">12129 10201 1638,'0'0'250,"0"0"-250,0 0-195,0 0 195,0 0 169,0 0-16,0 0-20,0 0 16,0 0-49,0 0-38,116-2-28,-93 0-34,3-2-3,-3 3-36,3-1-55,-3 2-52,-4-2-77,3 2-14,-6 0-7,-1-2-79,-2 2-113,0 0-203</inkml:trace>
  <inkml:trace contextRef="#ctx0" brushRef="#br0" timeOffset="13367.1588">12669 10234 3,'0'0'561,"0"0"-378,0 0-138,0 0 56,0 0 85,0 0 6,0 0-48,0 0-31,0 0-35,0 0-35,-6 7-40,6-3-3,0 4 78,0-3-29,0 2-49,2 0 1,0 1 29,4-1 12,1-1-19,0 1-16,-1-1-5,0-2-2,3 0 32,-1 0-31,1-4 0,2 0 12,-3 0-13,0 0-3,3-2 1,-2-4-30,-1-4 19,-2 1-23,0-2 10,1-4 3,-2 3 7,-5-4-7,0 3 4,0-1 15,-2-1-22,-8 2 0,4 2-3,-4 1 29,-3 0-3,-2 3 3,3 1 3,-6 3 36,6 0-13,-3 3 62,0 0-59,4 0-9,-1 8 41,1-1-15,0 3-20,5-1 3,0 1-29,4 2 0,0-1-1,2 0 1,0 1-3,2-2-40,4 1-2,2-1-1,3 0-31,4-5-63,-1 0-42,4 2-89,1-6-97,-2-1-199</inkml:trace>
  <inkml:trace contextRef="#ctx0" brushRef="#br0" timeOffset="13655.4526">13189 10281 339,'0'0'274,"0"0"-43,0 0-12,0 0-34,0 0-45,0 0-13,0 0-9,0 0-1,0 0-4,0 0-6,9 105-55,-9-93-39,0-3 10,0 2-10,-2-4 0,2-2-13,-2 0-3,2-4-39,0-1-79,0 0-47,0 0-31,0 0-22,0 0-49,0-4-112,0-8-296</inkml:trace>
  <inkml:trace contextRef="#ctx0" brushRef="#br0" timeOffset="14192.1426">13557 10144 790,'0'0'450,"0"0"-367,0 0-82,0 0 37,0 0 119,0 0 22,0 0 15,0 0-2,0 0-49,0 0-143,-2-17-49,2 3-16,4-1 26,1-2 13,-3-2-32,2 0-4,0-2 1,-2-1-11,0 0 17,0-2 6,-2 2-13,2 0-3,1-2 23,1 2 0,-2 4 16,2 1 23,0 3-10,1 0-16,-1 5 13,0 2 14,1 1 2,-3 2-1,0 1 1,0 3 1,0 0 15,2 0 10,-2 0 36,2 0 61,3 7 11,-2 0-8,-1 5-22,2 0-13,0 3 0,0 0-23,1 2-10,2 2 4,-1 0 12,-2 3-29,3-3-16,-1-1 10,3 4-3,-3-5-10,1 1-7,-1 2 7,3-3-23,-2-1 29,1 1-16,-4-2 1,5-1-17,-2-1-2,-1-1-1,-2-3-9,-2-2 11,3-1-20,-3-2-8,1-1-36,-3-3-32,-2 2-26,0-2-48,0 0-20,0 0 9,0 0 13,-7-2-137,3-3-460</inkml:trace>
  <inkml:trace contextRef="#ctx0" brushRef="#br0" timeOffset="14451.0741">13544 10079 20,'0'0'1361,"0"0"-1280,0 0-9,0 0-72,0 0 188,0 0-2,0 0-37,0 0-32,0 0-20,0 0-19,89 6-27,-73-6-9,-2 0-13,1 0-29,4-2 0,-4-2-19,0 2-42,0 0-40,-5-1-54,6 3-59,-4 0 2,-2-3-15,6 3-56,-6 0-187,0-2-227</inkml:trace>
  <inkml:trace contextRef="#ctx0" brushRef="#br0" timeOffset="14899.2654">14107 10203 1041,'0'0'332,"0"0"-273,0 0-43,0 0 78,0 0 95,0 0-7,0 0-75,0 0-10,0 0-15,0 0-5,-11-32-38,11 22-39,0-2-19,0 3-17,0-2 0,0 0 36,0 0-22,2 4 3,1 1 19,-1 2 3,-2 0-3,0 4 0,2 0 0,-2 0 9,0 0 33,0 0 0,0 0-12,2 6 15,0 3 91,2 3-23,0 4-42,1-1-39,-1 0-19,-2 2-13,3-3 0,-1 1 0,0-1 0,0-1 3,-2-2 29,4-1-30,-2 0 11,2-3 3,-2-1-12,-2-2-3,0-3 2,-2 1-1,0 0 11,0-2 3,0 0 6,0 0 1,0 0-23,0 0-10,0 0-60,0 0-43,0-5-36,0-5-271,0-2-77,0-3 2,0 2-196,0 66 267</inkml:trace>
  <inkml:trace contextRef="#ctx0" brushRef="#br0" timeOffset="15465.4007">14312 9612 65,'0'0'757,"0"0"-516,0 0-196,0 0-22,0 0 49,0 0 26,0 0-1,0 0 14,0 0 22,0 0 1,37-22-24,-29 18-45,5 2-26,-2-1 19,-1 0-9,1 1 26,0 0 18,-3 2-8,0 0-27,1 0-23,-2 0-22,1 0-12,-2 0 2,-2 0 11,3 2-14,-1 0-3,1 2-13,-3 2 16,0-1 1,1 3 15,-3 1-13,2 0 19,-2 2-2,-2 0-1,0 2-17,0-2-1,0 6 19,0-5-7,0 3 6,0-2-16,-4-2 10,0 0 5,-1-1-18,1 0 0,0-2 12,-1 3-10,1-2-1,2 0 12,0 1-12,0 2 0,2 0 3,-2 0 15,2 0-6,0 2-10,0-3-3,0 0 0,0-1-1,0-1 1,2-1-3,0-3-16,0 2 19,0-2 0,2 1 0,1-2-13,-3 0-42,2 1-39,0 0-61,1-3-65,1 5-89,-2-1 20,0 1-170,-2-1-160</inkml:trace>
  <inkml:trace contextRef="#ctx0" brushRef="#br0" timeOffset="15806.4886">14568 10184 712,'0'0'199,"0"0"-176,0 0-23,0 0 0,0 0 26,0 0 55,0 0 30,0 0 55,0 0 16,0 0-13,23 35-6,-21-30-56,0-3-58,0-1-23,0 2 29,1-1 10,-3-2 16,0 0 32,0 0-13,2 0-22,-2 0-20,0 0-19,0-5-7,0 0-9,0 0-23,0-2-55,0-2 22,-2 3 33,-5 3 62,3 1-62,0 0 0,-1 2 0,-1 0-1,0 0-39,0 0 40,-4 4 19,4-1 10,2 5-13,0-1-3,0-3-13,2 4-9,2-3-17,0 2-6,0-2-23,0 1-62,0-2-132,0-2-118,0 0-205,0-2-669</inkml:trace>
  <inkml:trace contextRef="#ctx0" brushRef="#br0" timeOffset="17720.1746">8451 10827 391,'0'0'489,"0"0"-313,0 0-58,0 0-8,0 0 11,0 0-4,0 0-10,0 0 1,0 0-1,0 0-13,-4-5 0,4 5-16,0 0-13,0 0-13,0 0-4,2 0 10,2 0 52,1 0-26,-1 0-19,0 0-20,0 0-13,2 0 4,4 0-1,-2 0 1,2 0-20,3 0-3,2 0 16,2 0-10,0 0-17,2 0-1,0 0 0,2 2-1,-1-2 1,0 2-1,2-2-2,1 0 1,-1 0-1,-4 0 0,6 0 2,-7 0 3,2 0-1,-2 0-2,0 0 0,-2 0 0,-1 0 3,2 0 26,-4 1-28,1 2 2,2-1 0,-2-2-2,-1 2 18,3-2-17,-2 0 0,1 2 11,4-2-13,-4 0 13,4 0-13,-1 0 2,-3-2 1,6 0 21,-6-3-24,4 2-1,-2 1-1,-3-1-5,4 2-6,-4 0 1,2 1 12,2 0 9,-3 0-9,6 0-11,-6 0 11,6 0 4,-3 0-2,2 0-2,-2 0 3,1-3-3,4 1 0,-5 2 10,4-2-9,-2 2-2,1-3 2,-4-1 13,4 2-14,-6 0 0,4 0 0,-4 2 0,1 0-4,0 0 1,-2 0 3,-3 0-1,6 0 1,-6 0 16,2 0-3,2 0 9,-4 0-22,2 0 10,-1 0-10,2 0 0,0 0 2,-1 0 11,2 0 0,0 0-11,-2 0-2,6-1 0,-1-2 2,2 3-2,0-1 0,-2-1 0,0 0 1,3 0-1,-6 0 0,1 0 0,2 2-1,-2 0 0,-5 0 0,3 0 0,0 0 1,-5 0 0,5 0 0,-2 0-2,-1 0 2,-2 0 8,4 0-7,-2 0-1,0 0 3,1 0-2,0 0 1,2-2 1,-3 2 13,0-2-14,4 2 0,-2-2 11,-2 0-11,6 1-2,-4-1 0,-1 0 0,2 0 1,0-1 3,-3 0-1,5 1-2,-2 0 0,-1-2-1,4 2 0,-4 0-3,1-1 1,2 1-2,-2 0 4,-1 0 0,3-2 0,-2 3-1,-1-2 1,2 0 0,-4 1-11,0 0-2,-1 2 13,2-2 9,-3 2-9,3-3-1,-5 3-1,4-2-1,2 2 3,-4 0-2,0 0 1,0-3 1,4 3 0,-4-2 0,-2 2 11,2-2-11,-1 2-1,2-1 0,-3 1 1,-2-3 2,0 3-2,3 0 0,-3 0 0,-2-2-1,2 2 1,3 0 0,-1 0 4,1-2-4,-3 2 1,2-2-1,-2 2 1,2-1 15,2 1-13,-4 0-3,0 0 0,0 0-3,0 0 1,-2 0 2,2 0 0,-2 0 0,-2 0-3,0 0 3,2 0 0,-2 0 20,0 0-4,0 0 3,0 0-6,0 0 6,0 0 0,0 0-3,0 0-3,0 0 3,0 0 6,0 0 4,0 0 5,0 0 14,0 0 9,0 0 6,0 0-3,0 0-6,0 0-10,0 0-6,0-2-13,0 2-9,0 0-11,0 0-2,0 0-3,0 0-48,0-2-72,0 2-65,0-4-86,0 1-151,0-1-638,-2-9-527,4 41 1590</inkml:trace>
  <inkml:trace contextRef="#ctx0" brushRef="#br0" timeOffset="29352.6152">2184 11894 414,'0'0'590,"0"0"-293,0 0-183,0 0-62,0 0 9,-2 0 24,0 0 9,0 0-45,0 0 19,-2 0 56,-1 0-8,1-2-25,-3 0-61,1 1 18,0-3 27,-3-1 38,3 2-20,-2-2 14,-1-2-46,-2 2-3,3 0 3,-2 0-48,-2 1 32,2 1-44,0-1 9,-1 2-10,0-1 0,0 3-2,1 0-24,-1 0-16,3 3 4,-1 4 6,-1 3-7,-1-1 3,2 5-2,1-1-1,0 1 10,1 0 13,1 3-10,1-1 7,1-1 15,0 1-31,4 1 12,0 1 4,0-3 17,0 0-40,0-2 19,4 0 0,2-1 11,3-3 11,0 1 0,-1 0 0,0-5-1,4 2-41,-2-4 27,2-1 3,-1-2-20,2 0-2,0 0-1,-1-8 21,1-1 14,0-3-44,-1-3 16,2 0-19,-4-3 9,0 1 39,-3 2-12,0 3 11,-5-1 2,0 4 23,-2 3 18,0 0-3,0 2 9,0 4 37,0-1-8,-2 1 33,0 0-13,-1 0-38,-1 0-30,2 0-11,-1 2-18,-1 5-39,2 3 39,0-1 17,2 6 16,0 1-32,0 1 18,0 4 30,4-2-33,5 2 3,2-3-3,-1 2 16,3-3-31,-3-3 0,4-2 11,-4-1 11,-2-4-10,4-1 6,-4-1-3,-2 0-3,-2-2-13,0-1-1,-2-2-25,-2 0-22,2 0-7,-2 0-13,0 0-9,0 0-43,0 0-48,0 0-88,0 0-62,0-2-112,0-3-385</inkml:trace>
  <inkml:trace contextRef="#ctx0" brushRef="#br0" timeOffset="29949.9546">2347 12305 795,'0'0'521,"0"0"-381,0 0-117,0 0 45,0 0 46,0 0-62,0 0 32,0 0-6,0 0-78,0 0 0,-20-55 0,20 40-1,0-2 2,0 3-1,2 0 0,2 3-12,0 2 10,-2 0 0,2 3-14,0 5-4,-2-1-19,0 2-23,1 0 12,-1 0 50,3 3 48,-1 3 30,0 3-19,0 1-4,0 2-29,0 1 29,1 3 4,-3-1-27,2 0-29,-2 0 39,-2 1-6,2-2-7,-2 0-29,2-6 2,1 1 8,-1 0-9,0-4-1,0 1-1,-2-5-41,2-1 19,0 0 7,-2 0-20,3 0-45,1-1-10,0-9 39,2-7 33,0-10-88,3-2-79,0-2 40,-5 3 45,0 12-29,-2 2 48,0 0 50,0 1 32,2 2 39,-2 3-26,-2 5 32,0 3 11,3 0 19,-3 0 32,0 0 20,2 0-20,-2 8 53,5 2 28,-1 0-48,0 3-40,0 0-32,2-1-10,-1 1-22,-1 0-4,0-1-6,0 0-10,1-1 7,-3 0 16,2-2-36,-2 0-1,0-1-1,0-2 1,1-3-1,-3 1-1,2 0-3,-2-1-32,2-3-43,0 2-71,-2 0-107,2-2-66,0 0-75,0 0-147,0-4-198</inkml:trace>
  <inkml:trace contextRef="#ctx0" brushRef="#br0" timeOffset="30182.9239">2670 12209 339,'0'0'1399,"0"0"-1399,0 0 29,0 0-29,0 0 234,0 0-14,0 0-71,0 0-13,0 0-7,0 0-45,85 9-23,-72-9-19,-2 0-23,-3 0-17,2 0-1,-1 0 0,0 0-1,-3 0-34,-2 0-46,-2 0-7,0 0-43,0-3-51,-2 1-29,0-4 5,0 0-74,0-3-212,0 2-236</inkml:trace>
  <inkml:trace contextRef="#ctx0" brushRef="#br0" timeOffset="30417.3364">2670 12209 1042,'44'-111'297,"-44"113"-297,0 2 0,0 0 32,0 4 147,0 2-49,2 3 46,4 2-4,-2-2-39,0 5-30,0-3-48,0 0-16,0 0-19,-2 1 15,3-1-12,-3-3-7,-2 3 0,2-4-16,-2 0-1,0-3 0,2 1-2,-2-2-17,0-2-35,2-1-81,-2-2-64,5 0-24,-1-2-37,2 0-90,-2 0-170,5-4-161</inkml:trace>
  <inkml:trace contextRef="#ctx0" brushRef="#br0" timeOffset="30749.9375">2993 12204 630,'0'0'525,"0"0"-378,0 0-147,0 0 45,0 0 92,0 0-56,0 0 23,0 0-26,0 0 26,0 0-13,-11-98 10,9 90-46,2 3 3,0 1 17,-2 2 19,2 2-4,0 0-28,0 0-14,0 0-3,0 0-16,0 6-29,0 1 0,0 5 7,0 2 58,2 1-24,2 2-37,-2-3 21,3 3-5,-3-5-17,0 2 32,0-1-34,3-1 1,-3-1-2,0-1 4,0 0-4,0-2 0,-2-3 0,2 1 0,0-3-23,-2 1-25,2 0-39,0-2-33,1 0-93,1-2-118,0 0-49,2 0-75,1 0-155</inkml:trace>
  <inkml:trace contextRef="#ctx0" brushRef="#br0" timeOffset="31012.3307">3509 12119 1203,'0'0'241,"0"0"-222,0 0 105,0 0 110,0 0 0,0 0-27,0 0-61,0 0 9,0 0-32,0 0-37,92 7-37,-78-7-14,1 0-32,-2-3-2,-1 1 12,1 0-13,-5-1-23,1 1-45,0 0-57,-5-2-60,0 0-60,-2 0-60,0-2-69,-2 3-131,0-5-290</inkml:trace>
  <inkml:trace contextRef="#ctx0" brushRef="#br0" timeOffset="31224.5232">3541 11979 375,'0'0'1585,"0"0"-1436,0 0-149,0 0 0,0 0 71,0 0 68,0 0-25,0 0 15,0 0 51,0 0-28,0 0-66,38 7-34,-26-5-11,4 1-39,-2 2 11,1-4-10,2 1-3,-2 0-29,0 0-48,0-2-42,-1 0-61,2 0-82,0 0-198,-5 0-155,6-2-639</inkml:trace>
  <inkml:trace contextRef="#ctx0" brushRef="#br0" timeOffset="32161.0015">4194 11993 1031,'0'0'202,"0"0"-150,0 0-6,0 0 91,0 0 45,0 0-20,0 0 20,0 0-13,0 0-59,0 0-49,0-11-15,0 9 6,0-2-1,0 0-22,-2-2 7,2 1 3,0-5 3,0 1-13,0 0-26,0-6 13,0 1-16,0-1-19,2-5 18,2 1-1,1-2-1,2-2 0,-3 2-13,0-1-7,0 1 21,-2-3-14,0 3 15,0 3 1,-2 3 0,2-2 1,-2 6-1,2 1 0,-2 2 0,0 3-12,0-1 11,0 3 2,0-1-1,0 2 13,0 2-13,0 0 0,0 0-16,0 0 0,0 0 3,2 0 13,-2 0 2,0 0 21,0 0-22,0 2 0,5 5 11,2 4 81,-1 0-6,2 4-45,3 5 13,-3-2-7,3 5-10,0-2-2,-1 0-33,3 0 13,-2 0-16,-1 0 13,0 0-10,4-2-1,-4-2 30,-1 1-21,-1-3-11,1 0 0,-1-4 0,-1 1 0,-3-3 0,0 1 0,0-3 0,-2 0 1,0-2-1,0-1-1,-2 0-1,3-2-24,-3 0-3,0-2-6,0 2-10,0-2 0,0 0 13,0 0-4,0 0-18,-5 0-27,1 0-32,-4-2-178,-3-2-88,1-1 96,-3-1-140,2 4-121,-1-3-86,86 27 612</inkml:trace>
  <inkml:trace contextRef="#ctx0" brushRef="#br0" timeOffset="32474.369">4190 11858 85,'0'0'1343,"0"0"-1184,0 0-136,0 0 0,0 0 207,0 0 46,0 0-82,0 0-42,0 0-45,0 0-17,64-18-29,-51 18-22,-1 0-10,3 0-16,2 0-13,-1 0-23,0 3 23,-1-3 0,0 0 14,-3 0-14,-1 0-3,0 0-58,-3 0 3,1 0-16,-3-3-20,-2 2-58,-2-4-84,3 4-63,-3-3 7,0 1-31,1 0-152,-1-1-171</inkml:trace>
  <inkml:trace contextRef="#ctx0" brushRef="#br0" timeOffset="32983.0553">4645 11964 808,'0'0'387,"0"0"-217,0 0-63,0 0 7,0 0-33,0 0 56,0 0 41,0 0 7,0 0-7,0 0-48,-32-3-37,28 3-22,2 0-16,-2 0-10,2 0-3,-2 3-19,2-1-20,0 4-1,2 2-2,0 2-13,0 1-6,0 0 4,0 3 14,0-4-21,4-1 3,2-1-20,0-1 38,-2-3 0,0 0-21,2 0 22,-2-4 10,1 0-6,1 0-4,1 0 19,-1 0 0,0-1-6,1-6-13,-1-1 1,-2-1 0,3-1 0,-3-1-1,-4-1-3,0 1 2,0 1 1,0 1 0,-2-2 0,-5 4 0,1 0-39,-5 1 39,3 0-3,-2 3-13,-1-1-10,-2 0-5,1 3 30,-2-1-43,2-1 21,1 3 22,2 0-1,5 0 1,0 0-37,2 0-36,2 0-36,0 0-20,0 0-42,0 3-22,2 0 60,6 1 30,4 0-42,2-2-79,4-2-91,-6 0-153</inkml:trace>
  <inkml:trace contextRef="#ctx0" brushRef="#br0" timeOffset="33377.8614">4921 11583 411,'0'0'554,"0"0"-345,0 0-164,0 0 17,0 0 114,0 0 71,0 0 19,0 0-45,0 0-33,0 0-30,-22-14-35,20 14-33,0 0-16,0 3-16,0 8-23,0 0-3,-2 6 7,2 1-23,0 0 17,-1 4-33,3-1-13,0-1 13,0 2-3,0-1 2,0-1-2,3 0-13,1-1 12,0 0 4,2 0 0,0-2-1,3-1-18,-3-1 17,3 0 1,0-2 0,-1-1-1,2 0 2,-4-3-3,4 1-13,-2 0 16,-2-3 0,2 0 0,-1-1-28,2-2 15,-3 0-32,2-1-7,-1-3-64,-1 0 23,5 0-62,-3 0-75,3-5-136,-5-1-148,4-9-521</inkml:trace>
  <inkml:trace contextRef="#ctx0" brushRef="#br0" timeOffset="33931.8778">5158 11890 457,'0'0'1117,"0"0"-1024,0 0-92,0 0 76,0 0-12,0 0 26,0 0 13,0 0-20,0 0-25,0 0 41,-4-96-3,4 85-61,4 0-7,3 2-16,-3 0-10,0 2 13,3 2 4,-3 2-7,0 0-13,0 3-13,0-2-3,3 2 12,-2 0 4,1 0 0,-2 5 1,2 3 25,0 1 26,1 6-20,0-3-9,-3 3 9,0-1-9,-2 0-21,0 0 0,-2 0-1,0-3 0,0-4 2,2 1 9,-2-3-12,0-3 0,0-2 2,0 0 21,0 0-4,0 0 4,0 0-23,0 0-12,0-8-17,0-2 0,0-4-149,2-2 20,0-2 106,0 1 26,3 0-22,-1 2 2,5-1 14,-1 5 3,-2 0 16,3 3-10,-3 0 23,0 4 0,1 0 58,-2 4 23,-1 0-9,-2 0-17,0 0 29,2 7-7,-2 1 20,2 1-10,0 0-41,-2 4 2,0 2 10,4-3-29,-6 2 1,2-3-30,0-1 0,0-2 0,-2 3 16,0-4-3,2-1-11,-2-2-2,0 0 0,0-2-16,0-1-23,0-1-54,0 0-52,0 0-39,0 0-79,2 0-129,0 0-100,2-3-257</inkml:trace>
  <inkml:trace contextRef="#ctx0" brushRef="#br0" timeOffset="34152.3353">5555 11754 1946,'0'0'139,"0"0"-139,0 0-81,0 0 81,0 0 139,0 0-19,0 0 26,0 0-17,0 0-16,0 0-3,44 10-30,-32-10-32,-2 0-16,3 0-28,0 0-4,-1 0-2,-1 0-21,0 0-12,-1-1-33,-1-2-61,-3-1-32,0 2-53,-2-4-113,1 1-69,-2-1-122,-3-4-479</inkml:trace>
  <inkml:trace contextRef="#ctx0" brushRef="#br0" timeOffset="34400.7987">5634 11650 1474,'0'0'176,"0"0"-176,0 0 0,0 0 52,0 0 205,0 0-60,0 0-38,0 0-33,0 0-55,0 0-13,0 0 1,15 87-17,-15-73-17,0-2-25,2 1 16,-2-2-16,0 0-10,2 3 9,-2-5 1,2 3-17,2-2-5,-1-3-23,1-2-20,2 1-71,0-2-93,3-4-112,0 0-49,-3 0-141,6-5-242</inkml:trace>
  <inkml:trace contextRef="#ctx0" brushRef="#br0" timeOffset="34799.0548">5889 11745 437,'0'0'973,"0"0"-800,0 0-134,0 0 39,0 0 159,0 0-30,0 0-48,0 0-20,0 0-77,0 0-27,0-38 1,0 28-14,0 1-20,0 1-2,0 0 20,0 3 6,2 2 19,-2-2 10,2 3-1,-2 2-12,0 0-27,0 0-15,0 0-3,0 0-10,0 0 0,0 0 11,0 0-17,2 0-7,0 2 26,0 0 35,0 1-6,0 0-13,3 2 10,-3-1-7,0 2 1,-2 2-8,2 1 14,2 4 13,-1 1-17,1 2 3,-2-2-25,0 2 0,2-1 13,-1-2-13,-1 1-3,0-2 3,-2 1 0,2-2-1,-2-1-24,0-3-20,0 1-19,0-4-10,0 0-20,0-2-28,0 0-23,0-2-7,0 0-69,0 0-71,0-7-23,-4-10-894</inkml:trace>
  <inkml:trace contextRef="#ctx0" brushRef="#br0" timeOffset="35216.0337">5931 11460 764,'0'0'290,"0"0"-169,0 0-37,0 0 47,0 0-8,0 0 37,0 0 22,0 0-27,0 0-48,0 0-3,100 101-26,-92-83 9,3 1 17,0 1-33,-1 0-20,1 1 14,0-1-33,-3 2 26,0-1-32,-2 2 6,4 0-19,-4 3-11,0-2 24,-2 1-13,-2-3-12,0-2 20,-2-1-20,0 0 12,0-4-11,0 0 25,-2-2-5,-2 3-9,0-2 3,-2 0 0,2-2-15,0 0 12,-2-3-11,4 1 0,-2-5 2,2 1 12,0 1-16,0-6-2,2 3-1,0-4 0,0 0-16,0 0-4,0 0-15,0 0-39,0 0-52,0 0-42,0 0-68,6 0-218,3-4 18,2 0-92</inkml:trace>
  <inkml:trace contextRef="#ctx0" brushRef="#br0" timeOffset="35751.9847">6486 11869 1808,'0'0'282,"0"0"-282,0 0-122,0 0 122,0 0 208,0 0-17,0 0-17,0 0-22,0 0-75,0 0-6,80 0 3,-61 0-45,-1 0-3,0 0-7,-1 0-9,0 0-10,-2 0-1,0 0-2,-4 0-10,-1 0-12,-2 0-7,1 0-49,-2 0-18,-3 0-11,-2 0-9,0 0-63,-2-4-77,0-3-7,0-3-53,-4 1-707</inkml:trace>
  <inkml:trace contextRef="#ctx0" brushRef="#br0" timeOffset="35998.9352">6575 11690 1117,'0'0'381,"0"0"-365,0 0 33,0 0 120,0 0 85,0 0-73,0 0 23,0 0-52,32 95-26,-30-80-39,2 2-23,-2-1-15,-2-1-14,0 2-16,0-2-16,0 1 14,0-3-15,0 1 0,0-2-2,0-3-2,2 0-34,0-1-25,0-3-61,2 0-62,2-5-71,4 0-131,2 0-63,-4-5-245</inkml:trace>
  <inkml:trace contextRef="#ctx0" brushRef="#br0" timeOffset="36508.6281">7006 11855 1400,'0'0'228,"0"0"-228,0 0 0,0 0 42,0 0 163,0 0 35,0 0-39,0 0-71,0 0-30,0 0-16,0 0 3,6-11-7,-4 1-51,0-1-27,2-4 0,0-2 1,1-3-3,-1-6-13,0-2-16,5-9-23,-3 1 33,-2 1-17,-1 1-5,-1 11 11,0 2 27,-2 4-26,0 3 26,0-3-20,0-1 7,0 1 16,0 3 13,0 2 0,0 4-10,0 4 33,0 1-7,0 3 6,0 0-6,0 0-16,0 0-11,0 0-1,0 0 3,0 3-4,0 6 1,2 6 59,2 2 52,2 4-15,3 5-56,-2-1-18,1 0 9,0-1 6,-2 0-9,6 1-10,-4-2 4,0 0-11,-2 0 1,1-3-10,2 2-1,-1-3 1,-2 1-2,1-2-1,-1-1 0,0 0-2,1-3 2,-1-1-2,-1-2-1,-3 0-16,0-4-10,0-1-15,-2-2-17,0-1-39,2-3-12,-2 2-33,0-2-10,0 0-42,0 0-91,-6-5-121,2-4-422</inkml:trace>
  <inkml:trace contextRef="#ctx0" brushRef="#br0" timeOffset="36736.6617">6970 11730 1570,'0'0'643,"0"0"-643,0 0-88,0 0 88,0 0 156,0 0 31,0 0-6,0 0 41,0 0-81,0 0-44,56 2-43,-40-2-19,1 0-8,-5 0-27,6 0-4,-4 0 1,-2 0-32,6 0-51,-4 0-46,2-2-22,1-1-42,-1 3-144,6-2-185,-10 2-117,10-6-415</inkml:trace>
  <inkml:trace contextRef="#ctx0" brushRef="#br0" timeOffset="37167.6402">7391 11800 760,'0'0'554,"0"0"-502,0 0-51,0 0-1,0 0 179,0 0 78,0 0 2,0 0-61,0 0-43,0 0-9,0 0-20,5 0-39,-5-6-17,0-1-68,2-4-2,1-2-12,-3-2 12,2 1 0,2-3 0,-2 1-17,2 3 14,0-2-19,-2 6 20,0 2 2,1 3 2,-1 2 40,-2 2-13,0 0-10,0 0 13,0 0 0,2 0-6,0 8 25,0 2 20,2 3 5,1 4-15,-1 6 3,0 0-20,-2 0-21,3 0-4,-3-2 0,0 0-16,0 0 19,0-3-6,0 0-3,0-1 6,0-1 0,0-4-16,0-1 1,-2-2 21,2-3-6,-2-1-17,2 0 11,-2-4-11,3 0 10,-3-1-9,0 0 0,0 0-1,0 0 1,0 0-3,0 0 0,0 0-35,0 0-35,0 0-38,3 0-42,-3-1-35,0-5-46,2 1-118,-2-1-358,0-7-554,-5 44 774</inkml:trace>
  <inkml:trace contextRef="#ctx0" brushRef="#br0" timeOffset="42482.8665">2277 13220 49,'0'0'78,"0"0"27,0 0 18,0 0 5,0 0-11,0 0 69,-2 0 13,2 0-53,-2 0-16,2 0-9,-2 0-17,0 0 3,2 0-6,-2-2-36,0 2-29,2 0-13,-2-1-23,2 1 3,0 0 10,-3 0-13,3-3-19,0 3-7,0 0 3,0 0 10,0 0 13,0 0 18,0-2 24,0 2 10,0-2 7,0 0 16,0 1 12,0-3 4,-2 2-13,2 0 3,-2 0 9,2 2-16,0-1-41,0 1-30,-2 0-3,2 0-2,0 0-1,0 0-10,0 0 13,0 0 0,0-3 1,0 3 1,-2 0 11,2-2-13,-2 1-1,0-1 1,0 0 9,0-3 14,0 3-20,-3-1 30,3 1 3,-3-1-34,1-2 32,-2 3-31,2 2-1,-2-3 33,0 1-34,-4 0-1,2 2 2,0 0-1,-3 0 2,0 0-1,-1 0-2,-1 0-13,3 2 13,-6 3 19,4-1-17,0 4 22,-4 0-24,4 4-16,-1-3 14,0 3-17,2 1-14,1-2 14,1 2-3,3 1 5,1 1-21,-1-1 25,4 1-7,0-1 19,0 3-2,2-2-16,0-1-1,0 1 18,6-2 2,3-2-16,-1 3 16,3-3 11,4 0-11,-3-1 0,6-3 2,-4-3-2,6 0 29,-4-4-27,2 0 27,0 0-26,-1-4-3,1-5 0,-2-3 0,0 1-14,-2-2-8,-4-1-1,2 3-3,-6-3 23,0 2-20,-2 1 20,-4 0 4,2 4-1,-2-2 46,0 6-43,0-2 32,0 3 7,0-1-9,-2 3-31,0 0 30,2 0 13,0 0-19,0 0-24,0 0 11,0 0-13,0 0-14,0 5-12,0 2 26,0 3 32,0 1-3,0 2-9,4 0-17,1-1 16,-1 0 1,2 2-20,-2-6 16,3 2-15,-3-2-1,3 1 0,-1-1 0,2-3 3,-2 3 0,2-3-3,-2 0 0,2 1-16,0-3 13,1 1-39,0-2-16,-1 0-68,3-2-22,-1 0-144,3 0-39,0 0-13,-5 0-239,5-2-249</inkml:trace>
  <inkml:trace contextRef="#ctx0" brushRef="#br0" timeOffset="43054.4337">2537 13543 1175,'0'0'224,"0"0"-201,0 0 39,0 0 153,0 0 45,0 0-98,0 0-39,0 0-7,0 0-71,0 0-44,-18-44 9,16 26-10,2 1 0,0 3 3,0-3-3,-2 2-17,2 2 17,0 4 20,0 0-17,0 5 36,0-2-36,0 6-3,0-2-22,0 2-11,0 0 17,0 0 16,2 0 26,3 0-23,-1 2 39,0 1-23,0 4 17,3-2 0,-1 4-4,-2-1-20,2 1-11,1 1 1,-2 0-2,-1-1 22,0 1-22,0-3-11,0 3 11,-2-5-1,2 4-1,-2-6-17,1 2-10,-3-4 16,0-1-3,2 0 3,1 0-16,-1 0-29,0 0-20,2-6 52,2-4 13,0-3 7,1-2-36,-1-2-20,-2-1 27,3 4-1,-3 0 17,2 1 17,-1 3-11,-1 2 1,2 3-5,-4 1 14,2 0 3,-4 4 29,2 0 65,1 0-10,-1 0-9,0 0-10,1 4 6,1 1-39,0 3 10,0 1 0,0 3 16,0-2-57,0 1 35,-2 2-24,0-1 17,-2 0 0,0-1-6,3 0 6,-3-1-16,3 2-11,-3-2 23,0-1-25,0-2-4,0-1-15,0 1-23,0-5-6,2 3-58,0-3-62,0-2-62,4 0-75,0 0-46,3-2-69,-3-5-205</inkml:trace>
  <inkml:trace contextRef="#ctx0" brushRef="#br0" timeOffset="43260.2111">2889 13430 473,'0'0'1314,"0"0"-1314,0 0 23,0 0-23,0 0 179,0 0-14,0 0-19,0 0-10,0 0-49,0 0-16,51 21-26,-43-21-6,0 0-10,4 0-10,-4 0-19,2 0-24,1-4-21,-2 1-43,1-3-57,-3 1-88,1-3-46,-4 1-69,-2 0-137,-2-3-333</inkml:trace>
  <inkml:trace contextRef="#ctx0" brushRef="#br0" timeOffset="43498.9507">2889 13430 1182,'34'-97'462,"-34"101"-462,0 3 43,0 3 51,0-1 175,0 5-71,4-1-75,1 2-13,-1 3-32,0-3 2,2 2-54,-2 0 0,2 1-13,0-1 0,-2-4-13,-2-1-13,0-1 12,2-3 1,-2-1-1,0-2-35,0-2-32,0-1-51,0-2-65,0 0-43,0 0-59,3 0-49,-1-8-43,-2 0-114</inkml:trace>
  <inkml:trace contextRef="#ctx0" brushRef="#br0" timeOffset="43989.5368">3114 13283 453,'0'0'1023,"0"0"-1023,0 0-22,0 0 22,0 0 100,0 0 18,0 0 25,0 0-1,0 0-28,0 0 6,57 12-3,-46-10-79,1 3 17,2-1-32,-4-1-9,0 0-14,-1 1-2,0-3-14,-3 1 16,0 3 2,-2-3-2,-1 3 0,1-2-14,-4 2-15,2 0 29,-2 1 0,0 3 0,0 2-15,-4-2 12,-3-1-9,-1 5-1,0-4-10,-1 3-3,0 0 7,1-1 18,2 0-1,-2-2 0,0 3 2,6-2 13,-2 0-13,2-1-1,2 0-13,0-1 12,0 0-15,0-4-25,0 3 19,0-1 20,4-1 3,0 1 3,6 0 13,-4 1 23,2-2-7,0-1 10,-1-1 20,4 1-1,-1-2-38,1 0 32,1-2 16,1 0-13,0 0 0,-1 0-13,2 0 10,-4 0-33,0-2-22,0 0 4,-2 2-4,-2-2 2,0 2-1,-1-2-1,-1 2-29,0 0-13,0-3-32,1 3-32,-1 0-50,0-2-77,1 0-65,1-3-40,-2 2-141,4-5-502</inkml:trace>
  <inkml:trace contextRef="#ctx0" brushRef="#br0" timeOffset="44222.7437">3653 13442 1471,'0'0'539,"0"0"-539,0 0 26,0 0 26,0 0 136,0 0-58,0 0-30,0 0 3,0 0-3,0 0-39,73 9-32,-63-9-26,2 0 26,-1 0-29,0 0-6,0 0-10,-3 0-55,-2-4-58,3 3-23,-5-3-87,1 0-79,-5-1-75,0-2-177,0-1-367</inkml:trace>
  <inkml:trace contextRef="#ctx0" brushRef="#br0" timeOffset="44435.1318">3653 13442 1843,'11'-121'272,"-11"121"-272,0 3 0,0-3 94,4 0 110,2 2-16,3-2-21,0 0 0,3 3-70,-2-3-36,6 0-36,-2 0 7,1 0-16,0 0-15,-2 0-1,-3 0-57,4 0-68,-6 0-14,2 0-50,2 0-70,-4-3-221,0 1-163,0-3-632</inkml:trace>
  <inkml:trace contextRef="#ctx0" brushRef="#br0" timeOffset="45155.567">4239 13309 1099,'0'0'465,"0"0"-379,0 0-84,0 0 35,0 0 155,0 0 2,0 0-45,0 0-13,0 0-32,0 0-52,7-26-52,-3 7-36,2-8 23,0-7 13,-1-5-1,-1 1-11,-2 4 12,0 1 1,-2 5 18,0-1-19,0 3 0,0 4-4,0 4 4,2 4-1,-2 2 1,0 1 0,0 0 23,0 2 3,0 1 9,0 3 4,0 3 9,0 2 1,0 0-17,0 0-19,2 0-13,1 0-2,-1 7 2,4 1 42,1 3 57,3 2-54,0 9-3,6 6-7,0 4 4,0-1-7,-6-6-31,-2-8 0,-1-3 2,-1 1 10,3 2 6,-1 2-18,-1-2 0,-3 0 17,2 0-18,-2-1 3,0-3 0,1 1-3,0-4-14,-1 2 13,-2 0 1,2-5-1,-2 1-15,0-3-23,0 2-18,0-5-46,-2 1 0,0-1-35,0 0-53,0-2-52,-2 0-23,-6 0-49,2 0-404</inkml:trace>
  <inkml:trace contextRef="#ctx0" brushRef="#br0" timeOffset="45357.1397">4271 13150 950,'0'0'1146,"0"0"-1101,0 0-45,0 0 0,0 0 140,0 0-5,0 0-41,0 0-26,0 0 42,0 0 31,28 0-28,-16 0-62,4 1-28,0-1-20,-1 0 0,2 0-3,-2 0-26,2 0-35,-2 0-38,1 0-75,2 0-97,-2-4-121,4 1-86,-8 1-209</inkml:trace>
  <inkml:trace contextRef="#ctx0" brushRef="#br0" timeOffset="45815.1942">4627 13133 665,'0'0'753,"0"0"-578,0 0-152,0 0 85,0 0 142,0 0-82,0 0-67,0 0-11,0 0-22,0 0 10,-10 35-4,10-24-48,0 0-25,0 2 22,0-2 8,0 0-30,0-2 0,0 2-1,2-2-1,0 1 1,2-3 0,1-2-19,-3-1 15,2-1-31,3 1 35,-3-2 0,2 0 2,-2-2-1,3 0 2,-3 0-1,0 0 18,0 0-7,3-4-10,-1 0 23,1-3 6,-1-3 10,-2-2-20,2 1-5,-4-2-1,0 1 0,-2 1 35,0 1-31,0 1 15,0 0 10,0-2-26,-2 7 26,-4-5 0,2 5-23,-2-1 20,-3 1 6,1 0-19,-1 2-27,-1-1-1,-1 3 18,3 0-19,-1 0-2,2 0-11,3 0-16,-2 0-6,2 5-19,0 1-7,0 0-6,2-1-10,2 1-17,0-1-54,0 3-30,2-3-126,6 0-20,2-1-89,-1-4-141,8 0-183</inkml:trace>
  <inkml:trace contextRef="#ctx0" brushRef="#br0" timeOffset="46382.4664">5012 12691 792,'0'0'329,"0"0"-202,0 0-42,0 0 68,0 0 49,0 0 35,0 0-7,0 0-68,0 0-48,0 0-24,-32 42-22,26-32-13,2 2-10,-5 5 6,2 0-2,1 3-21,0 4-11,0-2 5,-1 2 7,3 5-29,2 4 3,2 6 20,0-2 6,0-2-11,0-8-18,2-8-16,4 4 3,1-6-3,-1 2 1,0 3 14,0-5 0,6 1-18,-4 2 19,2 2 0,-1-5-11,2-1-2,-3-3 11,0-6-10,-1 3 12,-3-3 22,0-2-22,1-3 17,-3-1 5,-2 2 4,0-3 6,2 0 6,-2 0 4,0 0-4,0 0-12,0 0-26,0 0-28,2 0-52,-2 0-35,2-4-37,3-3-73,1 0-196,-2 0-112,4-7-562,-37 53 642</inkml:trace>
  <inkml:trace contextRef="#ctx0" brushRef="#br0" timeOffset="47374.166">5260 13164 840,'0'0'349,"0"0"-219,0 0-26,0 0 33,0 0-17,0 0-6,0 0 48,0 0-16,0 0-29,0 0-46,-16-49 20,14 38-89,2 1 50,0-1-23,0-2-29,0 1 0,0 2-23,0-1 23,4 0 16,2 4-16,0 0 3,0 1 13,1 2-4,-3 2-12,3 0-20,-3 2-3,2 0 23,1 0 0,-1 0 12,2 4 24,-2 2-20,4 3 23,-4 0-23,2 4-14,-2-2-2,-2 2 19,4 1 1,-4-2-20,-2-1 0,0 2 0,-2-1 13,0-1 9,0 0 1,0-1-4,0-3-19,0 0 4,0-4-1,0-1 10,0-2-1,0 0 5,0 0 5,0 0 1,0 0-23,0 0-2,0-2-27,0-8 25,0-1-118,0-2 22,0-2 38,0-3 27,0 1 33,0 2-18,2-2-44,0 3 25,2 3 37,0 4-21,0-2 3,1 6 4,-1-2 16,-2 4 2,0 1 24,3 0-3,-3 0-7,2 0 30,0 1 21,3 6 24,-1 1-43,0 1 7,-2 2-26,5 0 7,-4 1-33,1 0 39,-2-1-4,0 3 1,0-3-36,-2-1 36,0 1-17,-2 0-18,0-1 34,0 1-35,0-3 1,0 0 9,0-2-13,0 0-10,0-5-29,0 1-38,0 0-23,0-2-42,0 0-58,0 0-114,0 0-63,0 0-115,4-2-326</inkml:trace>
  <inkml:trace contextRef="#ctx0" brushRef="#br0" timeOffset="47599.1843">5645 13133 1680,'0'0'114,"0"0"-43,0 0-71,0 0 244,0 0-50,0 0-51,0 0 8,0 0-35,0 0-35,0 0-14,99-3-34,-90 3-1,4-2-32,-5 2 2,0 0-2,-1-2-1,-3 2-41,0-1-13,1 1-25,-3-4-43,-2 1-51,0-2-85,0-1-39,0-3-63,0 1-131,0-3-326</inkml:trace>
  <inkml:trace contextRef="#ctx0" brushRef="#br0" timeOffset="47815.0258">5696 12991 225,'0'0'1391,"0"0"-1303,0 0-88,0 0 0,0 0 88,0 0 120,0 0-11,0 0-64,0 0 9,0 0-12,4 96-37,-2-79-51,-2-3-16,2 1-25,0 2-1,-2-3 0,2-4-3,-2 2 3,0-5-1,0 1-47,0-2-29,0-3-30,0-1-44,0 0-79,2-2-33,0 0-46,0-2-117,0-3-207</inkml:trace>
  <inkml:trace contextRef="#ctx0" brushRef="#br0" timeOffset="48300.5825">5936 12896 813,'0'0'795,"0"0"-792,0 0-3,0 0 0,0 0 88,0 0 22,0 0 14,0 0 28,0 0-3,0 0-49,0 0-19,50 31-19,-44-24-46,1-2 8,0 3-22,-1-1-1,-2-1 1,0 2 14,-2-3-16,0 2-19,-2 0 18,0-1 0,0 3-27,0-2 11,0 3-21,-4 2 9,-4-2 3,0 3-16,-4-2-13,2 3 16,0-3 13,-1 0 25,2 1-1,1 0-2,0-1-6,1-1 9,3-1 2,2 0 17,0-5-5,2 2 26,0-1 22,0-3-22,2 3-19,2-1 15,2-1 23,1 1 0,3-2 23,1 2-7,0 0 0,1-1 10,1-1-10,2 0-23,-3 1 4,-1-2 12,0-1-6,-3 2-20,-1-2-9,-1 0-19,-2 0 0,-2 0-11,0 2 0,0-2 0,-2 0 0,0 0-2,2 0-1,-2 0-37,0 0-26,0 0-35,0 0-26,0 0-13,0 0-17,0-5-61,0-2-137,0-4-60,0 2-297,-2 41-247</inkml:trace>
  <inkml:trace contextRef="#ctx0" brushRef="#br0" timeOffset="48637.1482">6084 12833 450,'0'0'1213,"0"0"-1210,0 0 108,0 0-111,0 0 175,0 0 65,0 0-85,0 0-6,0 0-13,0 0-43,89 85-6,-78-66-3,-1 2-49,3 4-3,-2-2 16,-3 0-19,0 2 0,0-7-29,-2 8 32,-2-1-6,0 7-4,-4-6 4,0 0-4,0-6 3,0-4-23,0 1-2,0 3 16,0-3 3,-4-5-19,2 3 2,0-5 1,0 0-2,0-4-1,2-1-22,-2-1-45,2-2-49,0-2-50,0 0-50,0 0-75,0 0-153,2-2-121,2-2-116</inkml:trace>
  <inkml:trace contextRef="#ctx0" brushRef="#br0" timeOffset="49116.7478">6657 13111 801,'0'0'453,"0"0"-212,0 0-92,0 0-12,0 0 42,0 0 25,0 0-26,0 0-42,0 0-42,0 0-36,11 2 38,-3 0-6,5 1-35,2-3-16,2 0-7,0 0-7,0 3-9,4-3 7,-4 0-10,0 0-13,-2 0-3,-3 0 0,2 0 0,-4 0-35,-4-3-20,-2 3-19,0-3-23,-1 1-19,-3 2-14,0-4-15,0 0-63,0 0-65,-5-1-277,-5-1-580</inkml:trace>
  <inkml:trace contextRef="#ctx0" brushRef="#br0" timeOffset="49383.8895">6732 12978 877,'0'0'599,"0"0"-530,0 0-34,0 0-35,0 0 166,0 0 68,0 0 0,0 0-43,0 0-88,0 0-3,0 0-13,34 87-13,-30-72-26,0-1-12,-2 1-10,2-3-4,-2 0-19,0 1 13,1-4-16,-1 0-11,2-2 8,-2-2-13,0 0-25,3 0-88,-1-3-49,0 0-51,0-2-128,3 0-68,-3 0-142,4-11-397</inkml:trace>
  <inkml:trace contextRef="#ctx0" brushRef="#br0" timeOffset="50098.8712">7230 13100 101,'0'0'127,"0"0"27,0 0 38,0 0 23,0 0 3,0 0-42,0 0-49,0 0-9,0 0 2,0 0 0,-12 11-6,12-11 0,0 2 12,0-2-2,0 0-18,0 0-41,0 0-23,0 0-9,0 0 2,0 0-2,0 0-1,0 0 3,0 0 14,0 0 19,0 0-7,0 0 3,0 0 7,0 0-3,0-4-4,0-5-61,0-2-3,0-6-26,2-5 26,4-9 0,0-3-1,4-2-18,-4 4 16,-2 8-33,-2-1 24,0 1-43,0-2-6,0 2 22,0 9-16,-2 6 30,2-3 23,0 0-1,0-1-29,1 1-7,-3 3 17,4-3 2,-2 5-6,3 1 20,-3 4 6,0 0 29,-2 2-10,2 0-6,-2 2 20,2 6 34,2 1 20,0 6-32,1 1 22,3 6-25,-2 7-1,3-4-9,-5 0-4,3-6-6,-3-1-13,2 2 10,0 3-16,4 0-10,-2 0-1,0-3 11,-2 0-13,0-1 0,4-1 0,-4-3-1,2 0 0,-2-2 0,-1-1-1,1 0 0,-4-5 2,2 0 0,-1 0-4,-1-4-37,0-1-4,-2 1-19,0-3-39,0 0-25,0 0-17,-2 0-20,-7 0-84,1 0-248,-5-8-183,3 4-355</inkml:trace>
  <inkml:trace contextRef="#ctx0" brushRef="#br0" timeOffset="50348.7744">7224 12978 680,'0'0'828,"0"0"-581,0 0-244,0 0 20,0 0 139,0 0 75,0 0-10,0 0-43,0 0-42,0 0-33,6-7-19,0 4-6,4 1-24,-2 0-18,0-2-4,1 2-12,4-2-23,-3 4 13,-1-1-16,1 1-2,1-2-11,2 2 11,-3 0-11,0-2-6,2 2-58,-2 0-25,0 0-40,-3-2-54,4 2-62,-3-2-105,1 2-95,-5 0-80,4-2-205</inkml:trace>
  <inkml:trace contextRef="#ctx0" brushRef="#br0" timeOffset="50902.289">7629 13065 1007,'0'0'476,"0"0"-450,0 0-26,0 0 0,0 0 171,0 0 89,0 0 13,0 0-60,0 0-45,0 0-26,2 5-29,-2-5-36,0 0-20,0 0-5,0 0 2,2-5 7,-2-1-26,0-3-35,0 0-25,0-3 9,0 0-3,0 1 6,0 0-6,0 1 6,0 3 12,0-3 0,3 6-1,-3-2 2,0 4 17,0 0-1,0 2 0,0 0 6,0 0 7,0 0-7,0 0-6,0 0-16,0 6-2,2 2 2,0 4 25,1 3 33,1 4-20,0 1-22,0 1-3,0 1 3,0-1 9,1-1-3,-1 2-20,0-3 18,1 1 2,-3-2 10,0-1 3,0-1 6,-2-3-3,0 0 6,0-3-3,0 0 3,0-6-3,0 3-6,0-3-13,0 0-3,0-2-3,0-2-4,0 0-9,0 0 10,0 0-10,0 0 0,0 0-3,0 0-19,0 0-25,0 0-22,0 0-32,0 0-31,0 0-43,0 0-58,0 0-78,0-2-169,0 0-256,0-2-552,0 12 935</inkml:trace>
  <inkml:trace contextRef="#ctx0" brushRef="#br0" timeOffset="57769.6371">1876 15526 368,'0'0'737,"0"0"-144,0 0-492,0 0-98,0 0 27,-4-21 113,2 16-4,2-1-110,0 2 49,0-2-26,0 4-3,0-1-30,0 3-18,0-2 15,0 2 17,0 0 5,0 0-17,0 0-21,0 0-42,0 0-36,0 0-80,0 0-57,0 0 17,0 0 111,4-2 28,0 0 13,-1-2 7,-1 4 39,-2 0 1,0 0 39,0 0 34,0 0 47,0 0 25,0 0 26,0 0 9,0 0-19,0 0-13,0 0-11,0-2-9,0 2-20,0 0-19,0-2-13,0-2-13,0-2-34,0-3-30,0-4-13,0-8 13,0-5 14,0-11-14,0-5-39,0 0 27,0-3-4,0 5-7,0 1 20,0-2 2,0-1-34,0 0 16,0 2 6,0 0-19,0 5-4,0 9 14,0 6 21,0 9 1,0 4 18,0-1-17,0 3-1,0 0 26,0 3 25,2 2-22,-2 0-16,0 0-13,0 0 0,0 4-39,4 9 39,2 11 23,7 8 12,0 6 0,-2-1-32,-1-1 23,-2-4-24,1-2 30,0 2-13,-1-2-3,0-1-14,3-3 0,-2 5 14,-1-9 4,1 0-18,-3-7-1,0 1 18,1-1-19,1 4-2,1 1 2,-1-3 13,-2-1-12,0-2-2,0-1-20,-2-4 21,0-3 0,-2 3-19,0-7-22,0 1-20,-2 1-19,2-4-35,-2 0-23,0 0-1,0 0-22,0 0-101,0-4-82,0-8-39,0 3-246</inkml:trace>
  <inkml:trace contextRef="#ctx0" brushRef="#br0" timeOffset="57951.8413">1950 15279 2096,'0'0'443,"0"0"-381,0 0-27,0 0-6,0 0 126,0 0-11,0 0-48,0 0-38,0 0 38,0 0-7,47 0-25,-23 0-35,1 0-13,0 0-16,1 0-42,2 0-50,-3 0-84,-1 0-29,-2 0-27,0 0-165,-3 0-204,-4 0-157</inkml:trace>
  <inkml:trace contextRef="#ctx0" brushRef="#br0" timeOffset="58353.8174">2436 15320 395,'0'0'1015,"0"0"-865,0 0-59,0 0 39,0 0 159,0 0-40,0 0-80,0 0-31,0 0-38,0 0-39,0 0-32,-31 5-25,29 4 21,2 4-21,0 0 31,0 2-3,0-2-19,0 1-12,0-1-1,4-2-16,3-3 3,-1-1-4,2-2 17,-2-1 0,1-2 0,2-2-10,-1 0-9,0 0 19,-2-6 2,4-2 14,-4-5 7,0 0 2,-4-2-12,0-4 7,-2 1 5,0-1-24,-6 0-1,-2 2 13,-6 2-13,0 1 45,-1 3-45,0 3 1,0 2 22,0 2 9,5 4 6,-3 0-38,5 0-19,-1 0 6,0 6-22,5 0-39,0 3-29,2 2 10,2 1-45,0 2-24,8-1-100,8-1-179,-4-5-132,11-4-526</inkml:trace>
  <inkml:trace contextRef="#ctx0" brushRef="#br0" timeOffset="58708.1724">2865 14795 1318,'0'0'416,"0"0"-269,0 0-34,0 0 156,0 0-7,0 0-94,0 0-68,0 0 6,0 0-19,0 0-14,-59 20 1,48 2-7,3 6 0,-3 11 26,3 1-7,4-5-23,-1 0-3,5-9-25,0-8-10,0-3-21,0-1-4,3 3-26,1 0 25,4 3-2,1-2-32,3-2-12,-1-1-52,4-1-38,-1-5-32,2-2-17,3-1-42,0-4-69,2-2-138,-1 0-81,-6-2-214,4-5 6</inkml:trace>
  <inkml:trace contextRef="#ctx0" brushRef="#br0" timeOffset="59201.7064">3042 15097 749,'0'0'992,"0"0"-807,0 0-143,0 0 107,0 0 75,0 0-62,0 0 31,0 0-58,-17-96-70,17 82-36,2 3-12,4 0-17,-2 3-26,5 1 7,-2 1 6,-1 3 12,-2 0-9,0 3 10,0 0 4,0 0-3,1 0 11,2 0-12,-1 6 3,0 0 9,0 1-11,-2 2 19,1 1-7,-1 1-13,1 3 0,-5-1 20,2 0-20,-2 3 13,0-2-12,0-3-2,0 0-10,0-3 11,0-2 0,0-2-2,0-3-24,0-1-6,0 0-3,0 0-17,0 0-6,0-1-9,0-5 12,0-5 3,4-1-109,2-4 18,3-3 98,-1 4 42,1-2-30,-1 3 11,-1 3 22,1 3 0,-2 2 22,0 3 21,2 1 21,-4 2 17,0 0 3,-2 0 7,2 0 6,2 5-7,-2 4 22,3-1-54,0 4 6,-3 2-22,0 1 13,-2-2-39,0 1-4,2-1 1,-4-2-13,2 1-1,-2-4 1,2-1 1,-2 1-1,3-2-57,-3-5-40,0 5-9,2-4-29,-2 1-45,2-3-99,0 0-119,0 0-103,0 0-232</inkml:trace>
  <inkml:trace contextRef="#ctx0" brushRef="#br0" timeOffset="59401.0162">3474 14995 810,'0'0'1411,"0"0"-1411,0 0 55,0 0-55,0 0 223,0 0-64,0 0-27,0 0-13,0 0-52,0 0-29,79 2-10,-68-2-28,0 0-19,-3 0-36,2 0-21,-2-2-34,-2 0-61,-2-4-68,0-2-111,-2 1-79,-2 0-91,0-7-553</inkml:trace>
  <inkml:trace contextRef="#ctx0" brushRef="#br0" timeOffset="59600.8932">3534 14861 1356,'0'0'439,"0"0"-387,0 0-26,0 0 162,0 0 84,0 0-91,0 0-29,0 0-65,-4 104-10,4-90-12,2 4-43,3-3-22,-1 0-3,0-2-16,-2-2 19,2-2-3,0-1-52,-2-3-51,3 0-40,-1-4-73,1-1-112,-1 0-26,2 0-30,-2-6-131,2-9-255</inkml:trace>
  <inkml:trace contextRef="#ctx0" brushRef="#br0" timeOffset="60026.0414">3744 14825 1106,'0'0'248,"0"0"-225,0 0-23,0 0 136,0 0 37,0 0-53,0 0 16,0 0 30,0 0-69,0 0-6,73 23-46,-67-19-19,2 3-3,-4-1-7,4-1-15,-4 4 21,-2-1-9,0-1-6,0 3 6,-2-1-10,0 3-3,0-4-45,-2 4 9,-2-2 13,-6 0-15,4 1-4,-2-1-13,2-3 12,0 1 43,1-2 0,1 1 4,-1-1 14,3-1-17,2 2-1,0-2 32,0 1 1,0-2-11,0 1 14,2 1 16,5-4-10,0 4 10,1-4 6,-2 0 16,4-1-3,2-1 29,-2 0-29,2 0-7,2 0-6,-4 0 6,3 0-10,-3 0-25,1-1-10,-2-1 10,-1 0-27,-2-1 10,-2 2-12,4-1-16,-2 0-29,-4 1-80,2-2-23,0 0-38,0-3-79,0-2-160,-2 3-153,0-9-438</inkml:trace>
  <inkml:trace contextRef="#ctx0" brushRef="#br0" timeOffset="60350.6899">4008 14679 783,'0'0'1313,"0"0"-1313,0 0 48,0 0-48,0 0 201,0 0-49,0 0 6,0 0-19,0 0-14,81 112-16,-67-94-54,1 2-1,0 1-51,-2-1 1,-1-3-3,1 3 12,-4-1 9,-1-1-20,-2 0-1,-4-1-1,3 5 19,-3-3-16,1 1-3,-3-3 16,0-1 0,0 2-16,0-5-1,0 0 1,-5-4 4,0 3-2,3-4-2,-2 0-23,2-4-15,2-1-52,-2-3-31,2 0-37,0 0-61,0 0-114,2-3-189,2-3-80,10-12-223</inkml:trace>
  <inkml:trace contextRef="#ctx0" brushRef="#br0" timeOffset="60699.7093">4536 14904 264,'0'0'655,"0"0"-169,0 0-180,0 0-73,0 0 20,0 0 0,0 0-56,0 0-52,0 0-33,0 0-31,9 1 28,-1-1-4,3 2-22,0 0-26,1 0-22,2 0-31,-2-2 21,0 0-22,-1 2 26,2-2-29,-3 0-26,-3 0-24,-1 0-43,-2 0-54,1 0-32,-3 0 2,0 0-26,-2-2-143,0-2-57,0-1-68,0 1-57,-2-6-144</inkml:trace>
  <inkml:trace contextRef="#ctx0" brushRef="#br0" timeOffset="60908.6082">4536 14904 646,'69'-124'1139,"-69"127"-895,0 1-241,0 4 36,0 1 198,0 4 5,-2 3-71,2 1-39,-2 0-39,2 3-22,0-3-23,0-1-29,0 2-18,0-3 1,0-2-1,0 0-1,0-2-16,0 0-6,0-4-62,0 1-86,4-4-43,0 1-42,0 0-196,0-3-173,6-2-509</inkml:trace>
  <inkml:trace contextRef="#ctx0" brushRef="#br0" timeOffset="61363.0557">4914 15027 653,'0'0'740,"0"0"-431,0 0-169,0 0 28,0 0 134,0 0 34,0 0-69,0 0-177,0 0-36,0 0-25,11-72-3,-5 50-26,3-10-12,-1-6 11,5 0 1,-4 0-2,1 3-12,-2 8-5,-1 1-23,0 6 7,-1 5 0,-4 6 12,0-2 22,0 0-1,0-2 4,0 6 17,-2 3 4,0 2 6,2 0 6,-2 2 19,0 0-12,0 0-26,0 0-13,0 2 13,0 2-16,2 1 2,3 7 17,-1 4 48,0 1-15,5 4-27,-3 0-24,3 1 18,-3-2 0,2 3-17,1-3-1,-2 1 3,1 2-3,0-3 1,0 0-2,4-2-3,-6 1-1,2-3 4,-4-3 0,1 0 0,-1-5 0,-2 1-2,0-1-68,-2-5-29,0 2-22,0-3-14,0-2-32,0 1-43,0-1-84,-6 0-49,-3 0-113,-3 0-582,-1-5 599</inkml:trace>
  <inkml:trace contextRef="#ctx0" brushRef="#br0" timeOffset="61540.4348">4966 14887 783,'0'0'1419,"0"0"-1199,0 0-220,0 0 0,0 0 163,0 0 60,0 0-72,0 0-74,0 0 38,0 0-45,44 0-18,-27 0-37,0 0-15,-2 0-10,1 0 8,2 0-56,-4 0-89,2 3-90,0-3-53,-1 2-293,-4-2-237,-210-5-321</inkml:trace>
  <inkml:trace contextRef="#ctx0" brushRef="#br0" timeOffset="61974.4151">5361 14965 333,'0'0'1459,"0"0"-1156,0 0-303,0 0 0,0 0 162,0 0 103,0 0-42,0 0-105,0 0-118,0 0 0,0 0 26,24-56-22,-19 45-4,-1 0-1,0 4 1,1 2 2,-3 0 20,0 5 10,0 0 3,-2 0-19,2 0-14,-2 0 1,0 0 22,0 0-2,0 0 6,0 5-7,2 4 42,2 1-26,1 5 33,-1 2-33,0 2 7,0 2-23,3-1-3,-3-1-17,1 1 30,-1-2-29,0-1 13,0-4 0,0 2 19,0-3-13,-2 1-19,2-1 32,2-3-13,-2-2 13,0 2-13,-2-5-20,-2 1 14,2-3 3,-2 0-16,2-2 10,-2 0 3,0 0 9,0 0 0,0 0 0,0 0-6,0 0-18,0 0-1,0 0-16,2 0-24,-2 0-33,2 0-50,-2 0-20,0-2-29,0-1-43,2-3-113,-2 2-354,2-7-537,-10 37 423</inkml:trace>
  <inkml:trace contextRef="#ctx0" brushRef="#br0" timeOffset="63481.0552">5662 14915 382,'0'0'1239,"0"0"-1022,0 0-171,0 0 48,0 0 169,0 0 15,0 0-107,0 0-39,0 0-42,88-28-16,-70 28 3,1-3-23,2 2 10,-2 1-10,1 0-25,-2 0 13,0 0-20,-2 0 6,-3 0-8,2 0-19,-4 0 0,-3 1 0,-2-1-1,0 3-11,-1-3 11,-2 0 0,-3 0-3,0 0-23,0 0 23,0 0 0,0 0-16,0 0-3,0 0-23,0 0-19,0 0-25,0 0-30,2-4-26,-2 0-54,0-3-92,2 0-124,0 3-557,2-3 209,-14 40 573</inkml:trace>
  <inkml:trace contextRef="#ctx0" brushRef="#br0" timeOffset="63900.0315">6218 14829 421,'0'0'1102,"0"0"-800,0 0-172,0 0 42,0 0 45,0 0-33,0 0-45,0 0-16,0 0-49,0 0-26,-6-71-48,6 54-3,0 1 2,0-4-9,0 2 8,2 2 3,2 0-1,-2 5 32,0 0-3,2 3-26,-2-1-1,-2 4 0,2 1 1,-2 2 39,0 2 13,0 0-1,0 0-6,0 0-6,0 0-17,0 0-13,0 2-12,0 6-3,0 2 3,2 3 51,-2 4-10,2 0-40,0 2 2,4-2-3,-4 0 3,0 1 9,-2-3-12,2-2 0,0 3-15,0-3 15,0-1-11,0 0 10,2-4 0,-2-1-12,0 0-6,3-1-48,-3-3-45,0 1-64,4-2 8,1-2-28,1 0-189,1 0-112,-1-2-89,3-9-521</inkml:trace>
  <inkml:trace contextRef="#ctx0" brushRef="#br0" timeOffset="64406.5263">6462 14661 1382,'0'0'491,"0"0"-491,0 0-36,0 0 36,0 0 178,0 0 0,0 0-58,0 0-65,0 0-52,0 0 0,0 0 20,0 3 42,0 5-7,0 2-3,0-1 3,2 1 16,-2 1-29,0 2 29,2-1-42,0 0-19,0-3 3,0 3-14,2-3-1,2 0 1,0 0 12,-2 0-1,2-1-9,0-1-1,0 1-3,1-3-2,2 0-21,-1-3 21,1 1-20,-1-3 12,-2 0 7,5 0-17,-2 0-2,1 0 6,-2-5 16,4-2 18,-2-4-18,0 2-13,1-5 13,0 2 0,-3-4 0,-1 0-1,-3 1 1,0 1 16,-4-3-15,2 0 2,-2 5 26,0-5-16,0 6 35,-4 2 0,0 0-15,-5 1 15,3 1 3,-2 2-6,-4-1-10,2 3-32,0-1 42,-4 2-32,2 0 19,0 0-23,-4 2-9,2 0-35,1 0 29,0 0-7,2 0 13,1 0-32,2 4 3,2-2-3,-2-1-6,6 2-49,0-2-28,2 1-53,0 2-45,0 0-84,0-3-63,4 3-40,4-1-89,6-3-215</inkml:trace>
  <inkml:trace contextRef="#ctx0" brushRef="#br0" timeOffset="65472.7824">7165 14137 336,'0'0'548,"0"0"-307,0 0-153,0 0 45,0 0 49,0 0 36,0 0-3,0 0-34,0 0-15,0 0-31,0 0-22,0 0-16,0 0-7,0 0-3,0 0 3,0 0 0,0 0-13,0 0-22,0 0-17,-2 0-3,0 2 3,-3 4 1,1 1-7,-3 3-4,-1 6-12,0-3 6,-1 4-18,0 0 8,1 1-11,0 0 1,2 4 1,-4-4 9,4 1 4,2 1-13,0-1-2,0-2-1,2 2-2,-3-2 2,3 1 0,0 1 0,0 2 0,-2-3-1,2 2 0,-1 1-1,1 0 1,0 1 1,0 0 3,0-1-3,0 2 1,2-2-1,0 2 13,0-2-3,0 1-9,0-2-1,0 3 3,0-3 13,0 0-15,0-3 0,0 2-1,0 0 3,0-3 13,2 3-14,-2-2 27,2-2-27,0 0-1,0 1 11,3-1 4,-1-1-15,0-1 12,0 0-10,1 1-1,-3 1 1,2-2 10,2 2-11,-4-1-2,4-1 0,1 2 2,0 2 1,-1-3 23,0 1-24,2 3 17,2-3-3,-4-2-14,0 5 19,0-5-21,3 0 0,-5-2 0,5 1 1,-3-2 0,0 0 12,1-1-11,-3 0-1,2-1-1,-4-1 0,5 0 10,-1 0 6,-1 1-16,-1-3 0,2 3 16,-2-4-14,2 1 10,-2-1-11,4 0-1,-4-3 0,-2 5-1,0-5 1,2 0 3,-2-1 0,0 3 9,0-1-10,0-2 14,0 0-3,-2 2-1,0-2 4,0 0 3,0 0 3,0 0 6,0 0 13,0 0 3,0 0-3,0 0-3,0 0 0,0 0 2,0 0 1,0 0-1,0 0-2,0 0-7,0 0-9,0 0-4,0 0-5,0 0-10,0 0 9,0 0-12,0 0-1,0 0-1,0 0-10,0 0-1,0 0 10,0 0-12,0 0-4,0 0-37,0 0-28,0 0-19,0 0-17,0 0-34,0 0-52,0 0-105,0 0-125,0 0-135,0 0-202,-6 0-494,12 0 1038</inkml:trace>
  <inkml:trace contextRef="#ctx0" brushRef="#br0" timeOffset="71237.17">7547 14770 70,'0'0'391,"0"0"-209,0 0 27,0 0 123,0 0-107,-2 1-62,2-1-17,0 0 33,0 0 22,0 0-23,0 0-29,0 0-20,0 0-19,0 0-13,0 0-7,0 0-10,0 0-3,0 0 0,0 0-3,0 0-7,0-1-13,0 1-9,0 0-10,0-2-7,0 0-5,0-2-2,0-4-21,0-5-16,0-6-19,0-12-29,0-5 42,4-6-4,2-1 1,1 6-26,-1 2-4,-2 5 11,1 3 18,-3 8 7,0 4-23,0 3 36,2 1 3,-2-1 3,0 1-1,0 5-2,0 1-10,0 2 12,-2 3 1,0 0-2,0 0-20,0 0 2,0 0 8,0 0 9,0 0-13,0 0 0,2 3 16,4 2 0,-2 4 74,4 3-23,0 11-28,3 8 28,2 5 4,-1 0-11,-1-6-15,-5-12-18,1-3-9,-1 3 9,3 0-8,1 4 0,-4-3-3,6-2 0,-4-2-2,0-2 2,-2-1-1,1-3-12,0 0 12,-3-4-15,0-2-45,-2-1-22,0-2-20,-2 3-25,0-3-20,0 0-14,0 0-9,0-3-13,-10-4-190,-6-2-377,6-1-296</inkml:trace>
  <inkml:trace contextRef="#ctx0" brushRef="#br0" timeOffset="71406.7917">7562 14604 408,'0'0'1056,"0"0"-688,0 0-105,0 0-101,0 0-17,0 0-22,0 0-23,0 0 26,0 0 67,0 0-65,45 5-54,-27 1-42,4-3-14,-1 4-18,0-4-3,0 2-17,3-2-15,-4-1-38,6 2-52,-2-4-62,-1 0-58,1 0-143,-2 0-191,-4 0-137</inkml:trace>
  <inkml:trace contextRef="#ctx0" brushRef="#br0" timeOffset="71783.0978">8082 14664 615,'0'0'996,"0"0"-996,0 0-10,0 0 10,0 0 88,0 0 68,0 0-4,0 0-28,0 0-46,0 0-46,-26 69-6,26-57-26,0-3 3,7 3 11,-1-5-14,2 0 0,1 1 3,2-3-1,-1-1 2,0-3-3,6-1 18,-2 0-3,0 0-3,0-5 0,-1-5 0,0-2 0,-5 1-11,1 0 2,-3-5-4,-4 1 3,-2 2 16,0-1 35,-4 2-54,-4-3 0,-5 2-1,-2 4 3,0 0 14,-4 2 33,2 4-47,-3 0 33,4 3 7,-1 0-41,0 0 32,2 3 12,0 0-45,6 1-13,1-1-16,2 2-13,4-1-13,2-1-32,0-1-46,0 2-97,6 0 29,4-2-20,6-2-62,0 0-147,-3 0-235</inkml:trace>
  <inkml:trace contextRef="#ctx0" brushRef="#br0" timeOffset="72076.3123">8353 14234 673,'0'0'1007,"0"0"-879,0 0-128,0 0 0,0 0 127,0 0 90,0 0-6,0 0-21,0 0-48,-21 123-42,21-83 3,9-4-39,-1-1-16,0-3 13,4 0-29,-2-5-6,0 1-23,4-4 35,-6-2-9,0-8-29,-1 0 0,1 1-1,5 0-1,2 5-22,-5-6-27,6-5-38,-2 2-43,-2-4-48,6-2-14,-1-5-132,0 0-9,0-5-146,-7-2-314</inkml:trace>
  <inkml:trace contextRef="#ctx0" brushRef="#br0" timeOffset="72507.3043">8627 14470 828,'0'0'984,"0"0"-795,0 0-167,0 0 56,0 0 120,0 0-59,0 0-87,0 0 19,0 0-10,0 0-32,0 0-27,4-40 2,0 40-2,6 4 27,-4 5-7,2 5 1,-2-1 22,1 4-16,-3 2-16,3-1 3,-3 1-16,-2-3 0,0 0 0,0-4 2,0-3-2,-2-1-2,3-5-21,-3 1-15,0-4-33,0 0-10,2 0 20,0 0 12,0 0-18,0-7 2,2-5-97,4-3-52,2-3 6,-2 2 91,0-3-29,0 3-1,2 3 66,-2 1 81,0 2 13,-2 3 52,1 3 3,-1 2 50,-1 2 21,-1 0 11,0 0 9,0 4 13,-2 3-13,3 5-20,-1 0-20,0 1-19,-2 3-26,0-3-10,0 4-28,0-4-7,3 3-13,-3-5-13,0-1-3,0-1 0,1-4-2,-1 2-37,0-2-48,2-2-54,-2 0-24,2-3-100,0 0-222,-2 0-99,4-3-448</inkml:trace>
  <inkml:trace contextRef="#ctx0" brushRef="#br0" timeOffset="72699.6281">9035 14524 2036,'0'0'39,"0"0"26,0 0-65,0 0 240,0 0-72,0 0-26,0 0-39,0 0-26,0 0-6,0 0-49,78 8-22,-66-11-45,-4-2-71,0-2-15,0-1-28,-3 1-51,-3-2-159,0-4-74,-2 6-267</inkml:trace>
  <inkml:trace contextRef="#ctx0" brushRef="#br0" timeOffset="72873.5959">9035 14524 1072,'38'-114'559,"-38"122"-523,0 4 101,0 1 51,0 1 33,0 0-69,2 3-26,2-1 3,1 1-68,-3 1-41,2-2-20,1-1-2,-1-1 2,0-4-22,0 0-52,0-3-65,2-2-58,2-1-141,0-1-22,-2-3-142,2 0-310</inkml:trace>
  <inkml:trace contextRef="#ctx0" brushRef="#br0" timeOffset="73152.5581">9275 14451 1208,'0'0'375,"0"0"-346,0 0-26,0 0 78,0 0 121,0 0-30,0 0-42,0 0 9,0 0-26,0 0-35,17-52-27,-17 52-9,0 0 7,0 2-24,0 5 27,2 5 51,-2 1 22,2 6-51,0-1-7,-2 3-25,0-3-13,2 2-26,-2-3 7,2-2-10,-2-1 0,3-2-10,-1-1 10,0-4-3,-2-1 1,2-2-30,-2-1-32,0-1-16,2-2-35,-2 0-49,2 0-46,0 0-107,0-7-37,3-1-52,-3-10-590</inkml:trace>
  <inkml:trace contextRef="#ctx0" brushRef="#br0" timeOffset="73451.0246">9324 14120 767,'0'0'697,"0"0"-560,0 0-30,0 0 98,0 0-33,79 119 35,-59-81-64,0 0 21,-1-6-44,-5 0 18,4-4-38,-4-1-65,-6-1-3,2-7-16,-4-5-14,-2 1 0,0 1 27,0 3-9,1 1-18,-3 1-2,-2-1 3,0-4-1,0 2 27,-2-1-26,-3 0 0,-1-3-3,0-3-12,0 0-68,2-1-29,-4-3-35,4 0-30,2-5-27,2 3-129,0-5-112,0 0-72,0 0-193</inkml:trace>
  <inkml:trace contextRef="#ctx0" brushRef="#br0" timeOffset="73639.4862">9808 14623 1497,'0'0'325,"0"0"-221,0 0 162,0 0 67,0 0-101,0 0-103,117-23-26,-98 17 15,0 2-34,-2-2-50,-3 2-34,2 1-20,-4-2-5,-4 3-36,-1 2-22,-2 0-26,-3 0-26,-2-3 9,0 3-19,0-2-104,0 0-176,-5 0-320</inkml:trace>
  <inkml:trace contextRef="#ctx0" brushRef="#br0" timeOffset="73849.1814">9899 14464 620,'0'0'1018,"0"0"-885,0 0-97,0 0 32,0 0 214,0 0-71,0 0-59,0 0-20,0 0-38,-2 99 2,6-82-38,2 1-44,-1-3-13,-1-2-1,3 1 0,-1-3 0,-2 0-16,2 1-29,-1-4-71,-1 0-3,0-1-46,5-3-146,-3 0-114,1-2-50,-3-2-216</inkml:trace>
  <inkml:trace contextRef="#ctx0" brushRef="#br0" timeOffset="74367.2106">10300 14623 766,'0'0'398,"0"0"-284,0 0-17,0 0 76,0 0 55,0 0 15,0 0-13,0 0-48,0 0-44,0 0-21,2 0-18,-2-5-25,0 0-35,0-1-38,0-1 21,0-3 59,2-3-81,1-1-4,-1-1 1,2-4-16,0-6-13,5-4 32,-3-7-1,3 0-15,-5 4-19,0 6-36,-4 7 26,2 6 29,-2 1 14,2 1 2,0 1-1,-2 0 1,2 5 36,-2 3 12,0 0 10,0 2-3,0 0-14,0 0-27,0 0-14,0 0-29,0 4-9,5 3 38,2 5 57,1 5-5,-2 2-7,2 3-7,1-2-12,0 6 12,-1-4-12,0 1 5,-1 1-8,1-3-1,3-1 6,-2 1-28,-1 1 0,2-4 0,2 0 0,-4-3 1,-2-2-2,0-2 1,-2-1-3,1-3-10,-2 0-3,-1-2-26,0 0-53,-2-4-24,0 3-28,0-4-21,0 2-6,0-2-46,-10 0-159,4 0-170,-6 0-276</inkml:trace>
  <inkml:trace contextRef="#ctx0" brushRef="#br0" timeOffset="74556.715">10317 14548 1463,'0'0'712,"0"0"-555,0 0-156,0 0 99,0 0 116,0 0 6,0 0-55,0 0-1,0 0-54,0 0-58,81 0-52,-58 0-2,-1 2-31,-1-2-56,-2 0-66,0 4-68,1-3-30,-2 3-212,-5 0-232,6 0-526</inkml:trace>
  <inkml:trace contextRef="#ctx0" brushRef="#br0" timeOffset="74863.1757">10732 14642 1242,'0'0'290,"0"0"-206,0 0 20,0 0 127,0 0 48,0 0-98,0 0-13,0 0-10,0 0-49,0 0-47,0-101 50,0 97 3,0 1-22,0 2-13,0 1-4,0 0-9,0 0-35,0 0-29,0 0-3,0 1-12,2 6 12,4 2 60,-2 0-37,2 4 8,0 2-29,2 2 11,-4-3-11,2 1 0,-4-3 0,2 2 2,0-5-4,-2 2-8,0-4 8,-2-2 0,2 1-34,-2-4-13,0 0-52,3-2-34,-3 0-17,0 0-17,0 0-39,0-10-103,2 5-372,-2-17-778</inkml:trace>
  <inkml:trace contextRef="#ctx0" brushRef="#br0" timeOffset="75615.1103">10837 13937 111,'0'0'231,"0"0"-64,0 0-11,0 0 186,0 0-146,0 0-24,0 0-6,0 0-22,0 0 34,0 0-2,-6-25-60,6 21 4,-2 2 10,0 0-17,2-2-16,-2 4-1,2-2 33,0 2 3,0-1-36,0 1-35,0 0-17,0 0-2,0 0 3,0 0-10,0 0-13,0 0-22,0 0-15,0 0-7,0 0-10,0 0-19,2 7 51,6 5 25,7 5 30,4 9-33,5 9-20,-1 4 21,0-4-23,-1 4 0,-1-5 25,0 5-2,0-2-21,1 5-2,-4-3 0,2-1 4,-7 2-1,-3-2-3,0 5 16,0 0-14,-6 1-1,0 2 21,-2 0-6,-2-3-15,0 3 21,0-3-9,-4-2-11,-5 2 24,0-5-4,3-3-19,0-5-2,-3-1 31,5-8-1,0-1 1,0-8-13,-1-2 22,3 1-15,0-1 5,0-3 19,0-2 1,0 1 2,2-5-2,0-1-4,0 0 0,0 0-6,0 0-3,0 0-10,0 0-9,0 0-16,0 0-3,0 0 0,0 0-38,0 0-44,0 0-31,0 0-28,0 0-43,0 0-82,0 0-173,4-4-238,-2 1-359,-8 10-156</inkml:trace>
  <inkml:trace contextRef="#ctx0" brushRef="#br0" timeOffset="79182.5275">11492 14526 42,'0'0'333,"0"0"-111,0 0-43,0 0 336,0 0-287,0 0-92,0 0 11,-24-20 5,24 20-9,0 0-13,0-2 15,0 2-6,0 0-26,0 0-29,0 0-16,0 0-4,0 0 7,0 0 6,0 0 3,0 0-3,0 0-10,0 0-13,0 0 0,0 0-12,0 0-17,0 0-25,0 0-2,0 0-17,0 0-16,0 0-19,6 0-23,7 0 77,2 2 52,7 1-23,0 0-29,2-1-1,1-1-1,1-1 0,-2 0-1,-4 0-26,2 0-32,-5 0-16,-3 0-25,-1 0 2,-2 0 7,-5-1-20,-4-1-16,0-1 10,-2 0 41,0-1-42,-4 0-188,-4 1-26,-3-4 93,-6 4-199,6 1-85,-7-3 121</inkml:trace>
  <inkml:trace contextRef="#ctx0" brushRef="#br0" timeOffset="79434.8369">11606 14372 225,'0'0'349,"0"0"156,0 0-134,0 0-146,0 0-59,0 0-14,0 0 65,0 0-19,0 0-59,0 0-17,-9 80-35,9-54-26,0-4-35,5 2 6,1-4-12,-1-3-5,1 1-15,0-3 0,0-2 13,0-2-13,4-1-20,-4-2-12,-2-2-19,0-3-23,0-1 6,-2 1-19,0-2-13,3-1-65,1 0-114,1-1-16,1-7-79,-4-1-278,5-8-74</inkml:trace>
  <inkml:trace contextRef="#ctx0" brushRef="#br0" timeOffset="79817.5057">11829 14287 756,'0'0'1026,"0"0"-1006,0 0-20,0 0 0,0 0 139,0 0 85,0 0-78,0 0-65,0 0 19,0 0-58,121 0 0,-104 9-42,-4 0-3,-3 1-29,1-2 32,-4 2 0,-3 1-3,-2-2 2,-2 0 1,0 1-16,-2 2-16,-9 1 19,-2 0-52,3 2 33,-5-3 16,0 2 12,4-3 4,-1 2 0,0-1 13,6-2 16,2-1 17,2-1-24,2-1-21,0-3-1,0 3 29,0-5 13,6 5 4,0-4 12,4 1-13,0-2 6,0 2 4,-1-3-29,6-1 19,-2 0-13,-3 0 3,5 0-9,0 0-24,-3 0 0,6 0-2,-4-1-35,1-3-61,2 2-59,-4 0-87,4-1-153,-6 1-174,1-2-412</inkml:trace>
  <inkml:trace contextRef="#ctx0" brushRef="#br0" timeOffset="80168.6298">12294 14439 684,'0'0'1010,"0"0"-740,0 0-199,0 0 27,0 0 89,0 0 27,0 0-75,0 0-56,0 0-9,-2-111-25,2 92-30,0 2-17,0 0-2,2 0 0,0 3 10,0 3-11,0 2 2,-2 1 36,2 4-21,-2 1 23,0 2-27,0 1-9,0 0 19,0 0 1,0 1-7,0 7-13,0 4-3,0 9 105,2-1-25,0 2-26,-2 1-12,2-5-10,1 4 3,-1-3-7,0-2 17,0 0-34,0 0-11,1-5 0,1 0-2,0-1 2,-2-3 0,2-3-1,1 1-15,-3-2 0,0-2-25,0 1-42,0 0-16,0-1-60,2-2-34,0 0-16,1 0-146,2 0-102,-1 0-155</inkml:trace>
  <inkml:trace contextRef="#ctx0" brushRef="#br0" timeOffset="80717.6845">12733 13948 78,'0'0'281,"0"0"-76,0 0 134,0 0-33,0 0-87,0 0-44,0 0 4,0 0 42,0 0-1,0 0-61,-2-11-46,2 11-19,-2 0-1,2 0 10,-2 0 10,2 0-7,-2 0-13,-3 2-32,-1 5-39,0 1-3,-3 8 13,-5 6 19,-2 7-16,2 7 10,-2 3-13,6-3-13,4-2 3,0-3-6,1 1-13,1 0 19,0 3-20,2-1 14,2-2 0,0 5 5,0 1-20,0-2 0,2 5 3,4-1-2,3 0 10,1-1-12,6-4 19,-2-2 0,0-2-16,4-5 10,-3-5-10,-5-5 13,5-3-3,-2 3 6,4-1-7,0 4 1,-1-7-10,0 1 0,-4-6 42,-1 1-14,-2-5-9,-3 0 7,-4-2-4,0-1 13,-2 0 12,0 0 16,0 0 7,0 0-8,0 0-5,0 0-1,0 0-6,0 0-13,0 0-15,0 0-25,0 0 0,0 0-53,0 0-28,0 0-28,0 0-42,0 0-47,0 0-106,-4 0-342,0 0-722,12 0-90</inkml:trace>
  <inkml:trace contextRef="#ctx0" brushRef="#br0" timeOffset="83631.4048">12973 14584 178,'0'0'287,"0"0"-235,0 0-26,0 0 102,0 0 224,0 0-76,0 0-77,0 0-7,-2 0 0,2 0-4,0 0-13,0 0-26,0 0 9,0 0-19,0 0-10,0 0-17,0 0-19,0 0-19,0 0-20,0 0-12,0 0-7,-2-1-6,2-5-7,0-1-22,0-4-83,0-7 33,0-9 49,4-9-11,5-3 10,-1 1-59,3 1 45,-2 6-13,-3-2-19,0 0 3,-2 3-16,0 5 32,0 6 10,-2 4 19,1 5 23,0-4-20,-1 7-3,-2-3 0,0 5 15,0 3 7,0 2 1,0 0-4,0 0-19,0 0-19,0 0-17,0 0-9,0 0 4,2 2-11,0 5 52,0 5 64,2 3 17,2 4-68,-2 4 38,1 3 0,1-1 1,1 0-33,-3 0 10,0-6-28,0 3 0,0-4-1,1 0 16,-1-1-16,0-3-3,0-1 0,-2 0-5,3-5 7,-1-1 2,-2-1 4,1-2-5,-1-2 0,-2 1-1,2-3 0,-2 0-31,0 0-9,0 0-14,0 0-25,0 0-49,0 0-29,0 0-36,0-3-68,0-1-176,-4-2-298</inkml:trace>
  <inkml:trace contextRef="#ctx0" brushRef="#br0" timeOffset="83816.7626">12948 14344 424,'0'0'1478,"0"0"-1017,0 0-310,0 0-134,0 0 60,0 0 81,0 0-7,0 0-45,0 0-26,0 0 45,34-4-36,-13 4-38,2 2-38,5 1-13,-3-1-15,1 1-23,0-2-36,-6 3-60,2-2-32,-3 0-31,0 0-57,-4-1-138,2-1-128,-4 2-14,-5 0-170</inkml:trace>
  <inkml:trace contextRef="#ctx0" brushRef="#br0" timeOffset="84217.7532">13340 14382 212,'0'0'320,"0"0"-1,0 0-159,0 0-56,0 0 49,0 0 39,0 0 16,0 0 7,0 0-40,0 0-61,0 9-43,-2-1-23,0 1 27,0 5 6,2-3-10,0 5-29,0-3 25,0 3-21,0-3-30,0 0 0,4-2 6,3 0-18,-3 0 25,4-4-26,1-1 10,0-2-4,1-3-8,-2 2-1,4-3 3,-2 0 16,0-3 7,-1-4-7,2-2-19,-5-4 13,2 2 0,-3-4-13,-3-2-16,-2 2 16,0-2 16,0-1-16,-7 2-13,-3 0-26,-3 3 20,0-1 19,-3 4 33,-2 3-33,2 1-1,-4 5 1,5-2 2,1 3 17,0 0-6,4 0-9,0 3 8,2 2-12,0 1-29,4 1-16,4 4-25,0 0 21,0 2 17,2 1-39,10-1-35,0 0-50,2-2-51,6-1-124,-1-4-79,0-3-176,4-3-212</inkml:trace>
  <inkml:trace contextRef="#ctx0" brushRef="#br0" timeOffset="84904.6383">13691 14379 293,'0'0'206,"0"0"-46,0 0 162,0 0-100,0 0-37,0 0 14,0 0 51,0 0-16,0 0-27,0 0-29,-2 0-36,0 0-48,0-3-59,-3-2 33,1-4-23,1-2-32,-1 0 3,2-3 3,0-3-19,2-2-23,0-4 21,0 2-25,0-1-31,0-2 58,0 4-29,2 2-3,2 3 12,3 2 18,0 4-20,-1-2 2,0 7-9,0 1 16,1 1 10,-1 2-11,3 0 14,-3 3 2,3 7 37,-3 6 19,0 1-19,3 3 6,-2 4-29,-3-2 3,0 2-3,0-6-15,-2 0 10,0-5-9,0-2-2,-2-3 1,2-4-1,-2-2-12,2-2 12,-2 0 29,0 0 16,0 0-16,2 0-26,-2-10-3,2-1-76,3-4-62,0-5 58,-1 2 28,-2-4-19,4 3-49,-2-1-3,2 4 75,3-1-1,2 4 33,-1 1-4,1 0-8,-3 7 28,3-1 20,-2 6 38,-5 0-22,2 0 42,-2 4 70,0 7-31,3 2-4,-2 5-17,-1 1-15,0 4-20,-2-2 0,0 0 3,-2 0-48,2-4 25,0-4-25,-2 1-13,2-3-3,0-3-15,-2-3 14,2 0-27,1 0-27,1-3-25,-2 1-42,2-3-78,3 0-78,1 0-133,-1 0-90,1-7-545</inkml:trace>
  <inkml:trace contextRef="#ctx0" brushRef="#br0" timeOffset="85138.1005">14249 14237 238,'0'0'1380,"0"0"-922,0 0-396,0 0 136,0 0 34,0 0 16,0 0-81,0 0-32,119-11-7,-96 4-26,3 2-58,-5-3-28,4 2-16,-5-1-2,-1 1-36,-7-1-45,2 5-29,-8-3 7,-2 3-7,-2-1 2,-2 1-31,0-2-88,-4-2-241,-6 2-56,-6-1-67,6 1-160</inkml:trace>
  <inkml:trace contextRef="#ctx0" brushRef="#br0" timeOffset="85404.5855">14357 14071 339,'0'0'691,"0"0"-150,0 0-401,0 0-46,0 0 153,0 0 38,0 0-108,0 0-12,0 0-55,0 0-11,24 97 1,-18-74-39,-2-2-32,0 1-4,3-2-23,-2-2 27,-3-3-3,2-1-10,-2-2-13,0-2 12,0-3-14,-2-4-1,2 2 2,-2-1-2,0-2 0,0-2-1,0 1-1,0-1 1,2 2 1,-2-2-20,0 3-40,0-3-33,2 0-39,2 0-9,0 1-62,3-1-140,2 0-212,-1 0-263,-44-7-10</inkml:trace>
  <inkml:trace contextRef="#ctx0" brushRef="#br0" timeOffset="86458.5517">14958 14359 349,'0'0'1064,"0"0"-521,0 0-455,0 0-46,0 0 75,0 0 35,0 0-52,0 0-45,0 0 0,0 0 3,13-63-26,-7 44-32,1 0 0,1-5 10,5-2 35,-2-4 0,-3-5-13,2 4 4,-2 7 19,-4 4-25,0 7-30,-2-4-3,2-3 3,2 0 0,-4-1 3,2 3 33,1 3-34,-1 2 9,-2 6 24,1-1 7,-1 4-7,0 1 7,-2 2-4,0 1-9,0 0-13,0 0-15,0 0-1,0 0-16,2 4 16,2 5 32,2 3-3,-1 3 38,3 2-7,-2 5-19,3-2-2,-2 1-17,1 1-19,-4-1 0,2-2 19,2 1 13,2-3-34,-4 5 3,0-5-4,0-3-1,-2 4 1,3-2-3,-2-5 3,-1 1 0,0-5-3,-2 1 1,2-2-23,-4-3-42,2 1 7,0-2-42,-2 1-7,0-3-32,0 0-19,0 0-5,0 0-54,0 0-79,-8 0-150,2-5-271,-12-2-296</inkml:trace>
  <inkml:trace contextRef="#ctx0" brushRef="#br0" timeOffset="86653.5621">14952 14156 930,'0'0'788,"0"0"-505,0 0-144,0 0 7,0 0 87,0 0-17,0 0-36,0 0-39,0 0-38,0 0 34,32-4-42,-13 4-53,0 0-10,1 0-31,-2 0 11,4 0-12,-6 0 0,3 0-28,1 0-17,-2 0-79,4 0-71,-3 2-84,0-2-157,-4 0-252,2 4-456</inkml:trace>
  <inkml:trace contextRef="#ctx0" brushRef="#br0" timeOffset="87008.6885">15451 14246 355,'0'0'1570,"0"0"-1392,0 0-80,0 0 86,0 0 39,0 0-39,0 0-40,0 0-22,0 0-22,0 0-56,0 0-24,6-109-17,-2 90 17,0 2-20,3 2 38,-3 1-22,-2 4 13,0 5-1,1 1-5,-3 2 15,0 2-22,0 0-14,0 0 14,0 0-15,2 0-1,0 8-10,0 5 10,2 6 61,1 8-20,-1 0-28,-2-4-10,0-3-2,0-4-1,0 1-1,0 3 1,0-7 0,2 0 1,-4-1-1,5-4-3,-5-3-23,2-1 4,-2-4-26,0 2-28,0-2-26,3 0-6,-3 0-8,0 0-25,0-2-58,0-4-121,0-4-351,0 2-575</inkml:trace>
  <inkml:trace contextRef="#ctx0" brushRef="#br0" timeOffset="87368.1628">15523 13837 646,'0'0'635,"0"0"-485,0 0-114,0 0-36,0 0 136,0 0 50,0 0-37,0 0 26,0 0-32,0 0-33,85 23 42,-70-3-36,1 4-52,6 9 33,4 2 25,-3 2-26,0-2-12,-6-5-8,0-3-15,-2 4-7,-1-3-6,0 0-32,-4 1 13,-2 0-26,-1-3 22,-5 2-9,3-5-1,-5-2-14,0-8 20,0 1-17,0 1 12,-5 2-14,1 5 10,-3-4-8,1-1 8,0-4-10,2-1-1,0-2-1,2-7-31,0 1-30,2-4-34,0 0-36,0 0-29,0 0-20,0 0-42,6-5-156,6-5-148,-4 1-190</inkml:trace>
  <inkml:trace contextRef="#ctx0" brushRef="#br0" timeOffset="87619.699">16196 14301 225,'0'0'1373,"0"0"-815,0 0-447,0 0-8,0 0 130,0 0 50,0 0-84,0 0-74,0 0-17,0 0 10,89-24-32,-72 22-26,-2-1-47,0 1-13,-1 2-3,-3 0 2,2 0-14,-4-3-39,-3 3-38,0 0-42,0-2-29,-1 2-20,-3-4-39,-2 2-116,0-3-116,0-1-275</inkml:trace>
  <inkml:trace contextRef="#ctx0" brushRef="#br0" timeOffset="87965.4501">16211 14079 1391,'0'0'969,"0"0"-846,0 0-84,0 0 87,0 0 138,0 0 24,0 0-77,0 0-69,0 0-56,0 0-4,21-5-6,-4 5-26,0 0-6,2 0-25,-2 0-17,-5 0 36,0 0-37,-6 0 2,0-2-1,-4 2-2,-2 0 0,2 0 0,-2 0 16,0 0-4,0 0-9,0 0 16,0 0-17,0 0 1,0 0 1,0 0-2,0 0-2,0 0 0,0 0-4,0 0-11,0 0 13,0 0 0,0 0-11,0 0 1,0 0 8,0 0-11,0 0-4,0 0-12,0 0-20,0 0-31,2 0-28,0 0-36,5 0-51,4 0 41,-1 0-146,-3 0-392,-1 0-593,-51 0 412</inkml:trace>
  <inkml:trace contextRef="#ctx0" brushRef="#br0" timeOffset="89782.0754">16760 13994 479,'0'0'568,"0"0"-380,0 0-188,0 0 26,0 0 79,0 0 44,0 0-15,0 0-40,0 0-3,22 0-3,-10-2-72,2-3-15,-2 5 0,1-3 28,2 2 13,-3-2 1,-1 3-1,2 0-6,0 0 6,-3 0-7,0 0-12,2 4-20,-4 2-3,-2 0 0,-2 2 0,0 1 0,-4 3 36,0-1 12,0 4-35,0-2-9,-2 2-4,-6-1-2,0-2-1,-3 0-13,-2-2-10,3 0 10,-3 0 0,-2-5-10,4 1 6,1-2-2,-1-4 6,5 2 16,-1-2 0,3 0 22,4 0-22,-2 0-10,0-2-10,2 0 17,0-2 2,0 2-3,0-1-25,4-1 16,2-2-52,3 4 46,2 0 18,-3-1-1,3 3 0,-1 0 2,1 0 58,2 0-13,-3 0 11,6 0 2,-4 5-6,0-3 3,4 4-13,-4-2 0,-1-1-29,2 5 12,-3-2-23,-1 1-2,-3 3 0,2 0-35,-1-1 35,-2 1 23,-3 0-23,0-1 13,-2 1-13,0-1 32,0-2-9,-2 4 2,-5-2-21,-2-1 18,1 5 33,-2-4-39,-1 2 13,-2-1-6,2 0-7,1 0 22,-1-3-2,0-2-10,3 1-4,2-2-9,-2-2 10,-2 0 2,4-2 4,0 0-26,0 0-3,-3 0 0,3-2 20,-3-4-17,1 0 10,1-1 19,1 2-13,-2-5 39,-1 3-45,0-1-10,3-1 22,2 2 10,-2 3 1,2 0-22,2 3-12,0-1-4,2 0-8,0 2-22,0 0-32,0 0-23,0 0-25,0 0-46,0 0-35,2 5 109,4 1-110,2 2-254,2-5-7,2 2-275</inkml:trace>
  <inkml:trace contextRef="#ctx0" brushRef="#br0" timeOffset="90784.6531">17353 14270 147,'0'0'186,"0"0"-1,0 0 57,0 0 162,0 0-163,0 0-111,0 0-29,0 0 29,0 0 55,0 0 23,-7 2-30,7-2-33,0 0-19,0 0-16,0 0-1,0 0-16,0 0 0,0 0-6,0 0-1,0 0-15,0 0-14,0 0-22,0 0-6,0 0-7,0 0 3,0-2-25,-2-5-35,-2 2 32,4-5-13,-2 1 13,0-5-16,2 1 19,0-1-19,0-4 19,0 4-1,0-3 1,0 0-10,2-1 7,2 0-42,0 1 26,3-1 17,2 3-23,-1 2 22,-2 1-9,1 4-7,-1 2-4,-2 3 7,2-1-3,1 4-3,-2 0-1,1 0-2,-2 0 10,4 1 15,-2 5 3,4 3 10,-2 3 3,-2 2-16,-2 1 25,0 2-25,1 2 29,-3 2-29,0-1 1,0 0 16,0 1-16,-2-1-1,0-1 19,3 0-19,-3-4 1,0-2-1,0 1 2,0-5-2,0-1 0,0-4 0,0 0-4,0-3 4,0 2-1,0-3 0,2 0 1,-2 0 3,0 0 13,0 0-13,0 0 12,2 0 5,0-8-20,0-1-61,2-1 3,-2-4 36,0 1 20,3-3-1,-1 3-36,0-2 4,0 0 0,3-3-10,-1 3-16,1 0 48,-1-1-10,0 3 4,0 4 19,0 0 16,2 1-13,-4 1 10,-2 5 13,0 2-4,0-3 7,0 3-27,-2 0-2,4 0 13,0 0 19,3 0-19,0 0 16,-1 3-27,0 4 24,0-2 3,3 1-13,-3 4-15,3 0 12,0 0 3,-3 4-15,0-1 1,2 1 11,2-2-12,-4 3 1,0-1 14,-2-2-14,-2 1 20,0-1-9,0-3 19,0 3-16,-2 0 13,0-4-4,0 1 1,0 0-13,0-1 18,0-3-2,0 0-4,0 0-9,0 0 3,-2-5 4,2 3-7,0-3 0,0 0-1,0 0 1,0 0 6,0 0-3,0 0-3,0 0-15,0 0-1,0 0-16,0 0-9,0 0-42,0 0-63,0 2-93,0 2-18,0-2-139,2-1-738,-4-10-270</inkml:trace>
  <inkml:trace contextRef="#ctx0" brushRef="#br0" timeOffset="94104.2087">11615 11047 209,'0'0'283,"0"0"-201,0 0-23,0 0 91,0 0 81,0 0-81,0 0-30,0 0-16,-22-3 17,22 3 16,0-2-17,0 2-16,0 0-10,0-2 16,0 2 7,0 0-10,0 0-23,0 0-13,0 0-10,0 0-9,0 0-20,0 0-12,0 0-7,0 0-13,0 0 0,0 0-36,0 0-12,0 0 3,0 0-1,2 0 11,5 0 35,1 0 74,5 0-9,1 0-40,4 0-25,-2 0 4,4 2 18,-1-2-20,5 0 0,-4 0-2,8 0 0,4 0-4,6 2-5,1 0 6,-7-1 3,-9 2-2,-6-3 0,-2 1-20,-1-1 9,8 2 13,-4-2 0,6 3 13,-5-3-12,2 0 1,-2 0 0,3 0 14,-6 0-15,6 0 11,-5-3-12,0 3-2,0-2 0,0 2 1,0 0-2,-3 0 3,4-1 0,-4 1 2,4-3-2,-1 3-12,-3 0 12,6 0 0,-6 0 1,6 0 0,-6 0-2,1 0-14,0 0 13,-2 0 1,-3 0-2,3 0 2,2 0 1,-3 3 4,4-3 8,-2 0 1,6 0-11,-3 0-2,-3 0 0,6 0-2,-2 0 2,2 0 1,-4 0-1,4 1-3,-3-1-10,2 0-2,-2 2 15,2-2 26,0 3-11,3-3-15,-4 0 0,2 0 2,-1 1 11,-3-1 3,4 0 7,-4 0 3,2 0-26,-4 0 1,4 0 1,-1 0-2,-3 2 1,4-2-1,-4 0 1,2 0 0,-2 0-1,1 0 2,2 0 1,-2 0-1,-1 0 15,6 0-17,-4 0-1,4 0 0,-4 0-1,6-2 2,-5 1-18,4 1 17,-4-3 0,1 3-12,-2 0 11,-1-2-1,2 2-16,-2 0 19,2 0-3,0 0 2,-3-1 0,2 1-2,-2 0 3,1 0 0,0-3 0,-2 3-3,2-1 0,0 1 0,-1-2 3,4 0-1,-2 0 2,6 0-1,-5 0 15,4-2-15,-2 2 0,3-1-1,-4-1 0,4 2 1,-4-1-1,2 0 1,-1 1-1,-2 0-10,0 1 11,-1 1 4,2-3-2,-6 3-1,6-2-1,-1 2 1,-3-2-1,2 0 0,-2 1 0,0 1 2,2-2 1,-4 0-2,1 0 2,2 2-2,-4-2-1,-1 0-1,3 1 1,-2-2 1,-1 2 20,6-3-20,-4 2 1,0-2 2,4 1-2,1-2-1,-3 3 2,4-2-3,-4 0-13,4 1 12,-2-1-12,-3 0 10,4 1-23,-2 0 3,-1 0-9,2-1 6,-2 2 7,4-3 6,-4 3 12,-1-3 0,4 3-1,-4-4-14,4 3 16,-2-1-3,-3 0 3,4 1-2,-2-3-7,0 2 5,2-3 2,-2 3-11,1-1 12,3-2-1,-2 1 1,2-1 1,-2 1-13,4-2 13,-4 3 1,-1-1 0,5-1-1,-8 2 0,5 1 0,-4-1 0,-1-1-1,4-1 1,-4 1 2,1 0 2,2 0-1,-2 1-2,-1 0 2,6-3 10,-4 1-13,4 0 1,-2 0 2,-1-1 13,2-1-12,-4 1 15,1-2-3,2 2 7,-6 1 16,2-3 3,2 2-4,-4 1 4,-4-1-10,5 0 13,-2 1-19,-3 1 13,0 1-1,-1 3 10,-3-3 7,-2 5 12,0 0-9,0-1-4,0 1-6,0 0-13,0 0-9,0 0-1,0 0-6,0 0-15,0 0-4,0 0-12,0 0-10,0 0-4,0 0-12,0 0-17,0 0-44,0 0-61,0 0-62,0 3-117,-7 2-290,1 0 56,-18 3-537,61-29 1053</inkml:trace>
  <inkml:trace contextRef="#ctx0" brushRef="#br0" timeOffset="103621.5107">17374 5588 466,'0'0'176,"0"0"-175,0-17 202,0 10-67,0-5-25,0 2 23,0-3 6,0 2 22,0-1 4,0 2-29,0-1 48,0 5-46,0 1-25,0 3 6,0 0-17,0 2-19,0 0-20,0 0-34,0 0-30,0 0-32,0 0-52,0 12-55,-2 10 139,2 13 49,-2 7-22,2 0-27,0-2-13,0-1-19,0-3 32,2 0-26,2 1 10,-2-3-20,1 2 7,-3-1 0,2 2 6,-2 2-3,0 1 24,0 0-21,-2 1-3,-5 3 25,-3 2-1,-3-3 1,2-1-12,1 0 12,-4-2-25,2 1 25,2 0-15,1 3 16,2 0-2,3 0-11,0-2 12,4 0-3,0-1-22,0-1 14,0-1 12,4 2 0,0-4 0,3 4 0,-5-3-3,3 2 3,-3-1 3,-2 1-2,0-4 2,0 0-3,0 1 2,0-3 21,-4 2-21,-3 3 0,0-5 11,1 2 6,-2 1 14,4-1 15,-3 0-22,3 0 7,0-1 9,-1 1-20,3 0-20,2 0-1,0 1 12,0-1-11,7 3-1,-1-1-1,3 0 1,-3-1 9,0 2-10,0 0 0,1-1 0,-5 1 17,3 2-15,-5 0 15,2-2-17,-2 2 0,0-4 0,0 1 1,0 3-1,2-1-1,0 0-2,-2 1 3,2-3 0,0-2 1,-2 0-1,4 2-2,-2 2 0,2 0 2,0 1 10,1-1-10,2 0-13,-1 1 11,0-2-14,0 2-25,-1-3 40,-1-1-17,0 0-14,1-2 12,-3 1 7,0-2 13,0 3 1,-2 1 0,0-1 12,0 2-11,0-1 26,0-1-28,0 1-1,-2-2-1,0-2 2,-5-2 3,3-6 10,2-4-12,-3 2 2,1 1-3,2 5 3,-2 5 20,0-4-20,2-5 3,2-1-6,0-2-23,0-5 23,0-3 0,0-1 16,0 6 6,0-1-22,6 5 4,0 0 15,3 0 4,6 3 3,-3-2-1,1-1-25,4 2 26,-4-7-24,1 3 2,2 0-4,-6-1 1,1-1 13,-3 2-12,-1-1-4,-5 4 4,-2 3 15,0 9 2,-6-1 1,-5 0-17,0-4 16,1-3 14,-1 2-17,0-2 6,1 1 4,2 1 3,-1-2-10,0 1 1,3-1-19,2-1-1,2-1-24,-3-5 24,3 0 14,0-7-14,0 0-22,2 3 9,-2 3 0,2 4-19,0-3-4,0 2 35,0-2 1,0-1-19,2-1 15,0 2-12,2 0 16,-2-2-3,1 0 3,-3 2-1,2-1 1,-2 1 13,0-1 8,0 0-21,0-2 0,0 1 10,0 4-7,0-4-3,0 2 3,0-1 0,0 0-3,4-2-2,0-2 2,2 1 13,3-4-13,-2 1 3,1 2 10,-2-5-13,2 0-16,2-1 5,-4 0 11,0-2 0,0 2 0,-2-2-1,-2 1 3,1-1 9,-1 1-9,0 0 1,-2 1 0,0 2 16,0 2 14,0-1-4,0 3 3,0 0-6,2 3 3,0-1 16,3 0-33,-3 2-8,2-1 18,2-2-20,-1-1 14,1 1-16,0-1-1,3-2-1,-5-1-1,3-1-23,-1-1 10,-4-1 0,2-4 0,-2 1 15,0 0 1,-2-4 1,0 5-1,0-4-2,0 3 2,0 0 16,0 0 0,0 0-15,0-1 2,0 0 45,0 1 29,0-1-25,0-1-1,0 0 6,0-1 33,0-2 12,0-1-23,0 0-25,0-2-9,0 0-7,0 0-7,0 0-12,0 0-17,0 0-2,0 0-22,0 0-16,0 0-16,0 0-25,0 0-35,0 0-52,0-2-88,2-3-109,2-6-256,-2 4-398,-10 32 95</inkml:trace>
  <inkml:trace contextRef="#ctx0" brushRef="#br0" timeOffset="106150.9031">17860 6446 101,'0'0'538,"0"0"156,0 0-528,0 0-114,0 0 13,0 0 49,0 0 13,-12-21 35,10 18 39,0-1-26,2-3-26,-2 5-40,-1-3-28,1 1-14,0-1-15,2-3-4,-3 0-6,1-3-20,2 0 4,-2-5-26,0-1 0,0-3-2,2-9 0,0-8-2,0-3-12,0-1-9,0 2 12,0 6 10,0-2-23,2 2-3,0-2-26,0 2 17,-2 4 2,2 4-2,-2 4-4,3 6 29,-3 2 13,0 0 0,0 0-10,2-1-9,-2 4 19,0 3 1,0 3-1,0 4 16,0 0 20,0 0-7,2 0-13,1 2-16,1 7 25,0 11 69,4 9 5,-1 9-15,1 4-39,3-1-13,-3-3-7,1-4-5,-3-2-20,2-2 0,4-2 0,-4-7 0,-2-4 0,0-2 0,3 2 0,2 5-26,-3-2 26,0-1 2,1-1-1,-1-5-1,1-1 0,-5-5 0,1-1-1,-3-2-21,0-3-26,0 1-13,-2-2-29,0 0-16,0 0 25,0 0 14,-4-2-85,-7-7-237,-4 0-30,-2-5 114,-4 3 70,2-3-100,-5 4-37,5 3 241,-2 1 131,4 4 124,-2 0 121,2 2-23,5 0-30,-2 0 16,6 2 27,2 2 2,6-2-13,0 3-29,0-3-46,0 3-23,2 0-4,6 3-28,5-2-10,0-1 3,1 1-23,8 0-22,-1-3-30,3 1-1,-4-1-11,4-3-32,-2 0-74,-4 0-29,4 0-39,-5 0-95,-1 0-84,0-3-158,-6 1-140,0 2-96</inkml:trace>
  <inkml:trace contextRef="#ctx0" brushRef="#br0" timeOffset="106556.9842">18187 6315 307,'0'0'515,"0"0"-229,0 0-233,0 0-21,0 0 72,0 0 82,0 0 81,0 0-4,0 0-59,0 0-58,0 7-53,0-3-41,0 2-33,-4 0-15,2 3 15,0 1-6,2-1-1,0 1-11,0-1-1,0-1 3,0 2 10,2-2-11,4-3-2,0 1-18,4-3 18,-2 0 11,0-3-11,0 0-33,3 0 1,0-3 9,0-2-2,-5-4 12,0 1 0,-2-4-3,-2 3 3,0-3 12,-2-1-12,0-1 9,-4 1 4,-4 0-16,0 0-29,-7 1 16,0 0 29,0 3 19,-3 1-19,4 4 16,0 1-16,-2 3 20,4 0 8,3 0-27,1 0-1,-1 2 1,5 3-1,2 1-1,2 2-38,0 1 10,0 0 16,4 0-32,5-1-114,3 0 58,-1-2-51,6-2-85,0 0-82,-1-2-118,0-2-228</inkml:trace>
  <inkml:trace contextRef="#ctx0" brushRef="#br0" timeOffset="107122.003">18419 6238 398,'0'0'225,"0"0"13,0 0-62,0 0-56,0 0 30,0 0-33,0 0 10,0 0 33,0 0-24,0 0-6,-6-103-52,8 96 19,2-1-32,-2 1-30,4 3-35,0-2 4,4 2 35,-4 1-39,0 0 0,-2 3 0,2 0 22,0 0-2,1 0 2,0 3 14,-1 4-33,-2 3 36,0 5 16,-4 2-36,2 0-17,-2 2 18,0-2 6,0-2-7,0-1-16,0-3 13,0-3-14,0-5-2,0 1 0,0-1 3,0-3 19,0 0 11,0 0-15,0 0-18,0-3-26,0-4-10,3-5-106,1-2-10,0-3 26,0-3 71,3-1-16,1 1-36,-1 2-49,1-2 39,0 5 74,4 4 43,-4 1 22,-2 5 4,2 0 26,1 5 10,0 0 52,-3 0 9,0 7 3,1 2-9,-3 4-30,0 4 36,0 3 0,1 1-62,-3 2-16,-2-3 7,0 2-17,2-5-22,-2 0 19,0-2-30,0-3 21,0-3-22,2-1-1,-2-3 0,0-3-11,0 0 10,0 0 1,0-2 0,0 0-16,0 0-35,0 0-23,0 0-23,0 0-36,0 0-77,0 0-124,2 0-98,0 0-170,5-6-227</inkml:trace>
  <inkml:trace contextRef="#ctx0" brushRef="#br0" timeOffset="107421.2995">18890 6229 430,'0'0'1031,"0"0"-784,0 0-162,0 0-4,0 0 98,0 0 44,0 0-48,0 0-33,0 0-10,0 0-9,53 0-27,-38 0-22,0-2-20,-1 2-22,4 0-9,-1 0-7,-3 0-14,4 0-2,-6 0-19,-2 0 18,4 0-19,-6 0 18,-2 0-49,-2 0-23,1 0-38,-3 0-7,0 0-7,-2 0-23,0 0-28,0-4-41,0-2-28,-2 1-346,-2-2-432</inkml:trace>
  <inkml:trace contextRef="#ctx0" brushRef="#br0" timeOffset="107717.6195">18955 6111 359,'0'0'629,"0"0"-160,0 0-420,0 0 12,0 0 125,0 0 31,0 0-48,0 0-39,0 0-7,0 0-23,43 102-29,-34-84-3,-3-3-55,1 2 4,-1-2-17,-2 0-2,0-1 2,0-2 22,-2-1-20,1-2 18,-1-1 2,0 0-19,1-3 0,-1 0 16,-2-2-19,2 1-1,-2-4 1,0 2 1,0-2 1,0 0 1,0 0-3,0 0-2,0 0-40,0 0-32,0 0-36,0 0-58,2-2-75,0 0-52,2-2-89,-2 1-192,-12 12-285</inkml:trace>
  <inkml:trace contextRef="#ctx0" brushRef="#br0" timeOffset="108999.6281">19540 6284 388,'0'0'157,"0"0"-37,0 0 141,0 0-20,0 0-65,0 0-59,0 0-3,0 0 3,0 0 42,2-35 20,0 24-79,2-2-61,-2 0-6,2-3 48,0 1 29,1-2-13,0-1-39,-1 1 26,0-1-20,-2 3-19,2-5-29,0 1-3,-2 0-10,0 0 6,2-3-8,-1 3-2,-1 0 4,-2 0-3,2 0 0,1 1-16,-3 1 13,0 5-7,0-3 10,0 5-1,0 0 1,0 2 0,0 2 1,0 3 12,0-1 6,0 2-15,0 2 9,0 0-10,0 0 0,0 0-1,0 0-1,0 0 1,0 0 0,0 0-2,0 6 3,0 5 43,0 2 31,2 5-10,2 3-22,0-1-28,0 4-15,2-2 12,1 0-12,-1-2-4,3 4 2,-3-3-13,1-1 1,-3 1 12,2 0 0,0 1 0,1-2-3,-2 2-6,-1-3 9,-2-2 0,2-1-2,-2-3 1,2-4-12,-2 2 10,2-4-13,-2-4-17,0 1-11,-2-1-27,2-3 3,-2 0 10,0 0 10,0 0 0,0 0-7,0 0-29,0-5-10,0-3-165,-6-3-114,-2 0 44,0 0-55,-6-4-118,4 6-55</inkml:trace>
  <inkml:trace contextRef="#ctx0" brushRef="#br0" timeOffset="109202.3792">19533 6122 375,'0'0'756,"0"0"-209,0 0-355,0 0-108,0 0 14,0 0 64,0 0 3,0 0-55,0 0-17,0 0-2,5-4 28,3 4-7,0 0-22,6 0-32,-2 0-55,-2-2-3,6 2 1,-6 0-2,1 0-12,-1 0-54,1 0-13,-2 0-75,-3 0-19,0 0-143,-2 0-104,-2 0-106,-2 2-482</inkml:trace>
  <inkml:trace contextRef="#ctx0" brushRef="#br0" timeOffset="109870.6654">19229 6030 342,'0'0'173,"0"0"23,0 0 188,0 0-159,0 0-56,0 0 10,0 0 20,0 0-37,0 0-32,0 0-20,0 0-20,56-18-28,-47 17-17,-3-1-26,0 2-18,0 0 1,0 0-1,2 0-1,-4 2 0,-2 2 0,2 2 13,-2 1-10,-2 1 4,0 1-5,0 1 3,0 3-2,-6-2-6,-2 3 3,-4-1-16,2 1-4,2-1 4,-1-1 13,0 0 3,3-3-19,0 2 2,4-3-5,-1 2 22,3-2-2,0 1-15,0-4 8,0 3 5,7-2-9,1-1 12,3 1-2,0-2 0,-1-1 3,0-1 14,4 0 22,-4 1-33,3-3 32,-2 0-18,-1 0-1,-4 0 3,1 0 0,-1 0-16,-2 0 22,3 0 4,-3 0-26,-2 0 16,0 0-19,1 0-1,-3 0-35,0 0-19,2 0-29,-2 0-55,2 0-75,0 0 0,0 0-26,2 0-66,2 2-141,-2-1-175,-33-4 388</inkml:trace>
  <inkml:trace contextRef="#ctx0" brushRef="#br0" timeOffset="110580.2232">19841 6277 23,'0'0'176,"0"0"3,0 0-16,0 0 23,0 0 62,0 0-111,0 0-59,0 0-23,0 0 14,0 0 22,3-2 32,-3 2 27,0 0 13,2 0-14,-2 0-23,0 0-25,0 0-20,0 0-23,0 0 0,0 0 4,0 0 9,0 0-7,0 0-12,0 0-7,0 0-10,0 0-9,0 0-26,0 3-18,0 5 18,0-1 35,0 4-24,0 0-11,2-2-22,0 1 9,0-3-3,2 2 15,0-1-12,0-1 11,1 0-11,1-1 10,3 0-9,-3-3-8,0 1-18,-1-2 38,1 0-33,2-2 31,-1 1 0,2-1-27,-3 0 14,0 0 15,2-1 1,-2-3-1,4-3-2,-4-1-47,-2 0 11,2-2 12,1 2-7,-5-4 31,0 0 2,-2-2 0,0 4 0,0-4 13,0 4 3,-4-2-16,-3 5 33,1-1-1,0 1 4,0 1-11,-4 2 21,2 1-3,0-1-41,0 0 15,1 2-4,-4 1 54,5-2-54,-2 3 39,3 0-20,-3 0-9,1 0 9,1 0 13,-3 3-23,3 2-22,0 2-3,-2 3 2,-2-3-15,4 3 12,0 0-24,2-2 24,2 1-24,-2-2-18,4 4-57,-2-4-35,2-1-66,0-1-155,0 1-80,2-2-166,6-2-393</inkml:trace>
  <inkml:trace contextRef="#ctx0" brushRef="#br0" timeOffset="112089.7504">20304 6113 476,'0'0'225,"0"0"169,0 0-149,0 0-66,0 0-20,0 0 17,0 0 15,0 0-3,0 0-42,8-2-36,-4 2-1,6-2-2,-2 2-17,2-3-29,1 3-6,2 0-4,-3-2-50,5 2 12,-2 0-10,0 0-3,-1 0-15,1 0 12,0-1-26,-5 1 0,3 0-19,-2-3-36,-1 3 10,-4 0-3,-2-1-26,-2-2-30,0 3-19,0-5 0,0-2-150,0 1-274,-8-2-96,2 3 142</inkml:trace>
  <inkml:trace contextRef="#ctx0" brushRef="#br0" timeOffset="112358.2253">20380 5969 241,'0'0'154,"0"0"-4,0 0 9,0 0 164,0 0-147,0 0-10,0 0 45,0 0 1,0 0-14,0 0-52,35 57-62,-33-42 0,-2 2-35,0 1-4,0-1 0,2 1-41,-2-1 28,2-3-3,-2 1-10,2 2-16,2-5 9,-2 2-12,0-2 3,0-3-6,2 1 3,1-5-2,-3 3-62,3-3 19,-1-3-72,0 3-55,2-3-52,4-2-58,4 0-70,-4 0-420</inkml:trace>
  <inkml:trace contextRef="#ctx0" brushRef="#br0" timeOffset="112888.8687">20803 6179 365,'0'0'290,"0"0"154,0 0-207,0 0-77,0 0-63,0 0-12,0 0 19,0 0-13,0 0-23,0 0 23,-5-54-90,5 40 32,0-6 5,2 1-21,3-3-16,-3-2 1,1-3 2,-3 5-4,0-6-55,0 2 39,0-5 13,0 3-85,0 3 10,2 2 39,-2 7 39,0-2 38,2-4-38,0 5-10,0 0 10,-2 3 17,2 4 54,0 0-48,0 4 35,-2 4-16,0 0 23,2 0 0,-2 2-46,0 0-19,2 0 0,0 0 7,2 8 35,0 1 29,2 5 20,0 3-14,-2 2-25,2 4 3,0 0 3,1 0-20,1 3-18,-1-4-1,1 0 7,-3 2-10,1-3 13,0-1-28,3 0 42,-5-1-43,1 0-13,-1-2 0,0 0 13,2-2 2,-2 1 11,0-3-13,0-4-2,2 1-29,-2-3 30,-2 2 0,2-3-22,-2-1-35,0-1-9,-2 0 2,2-3-19,0 2-55,-2-3-87,0 0-102,0 0-23,0 0-4,0-3-105</inkml:trace>
  <inkml:trace contextRef="#ctx0" brushRef="#br0" timeOffset="113106.7416">20775 6022 437,'0'0'1110,"0"0"-1074,0 0-36,0 0 0,0 0 113,0 0 92,0 0 16,0 0-27,0 0-48,0 0-53,32 14-5,-19-12-24,1-1-22,4 1-40,-4-2 0,4 0-2,-4 0-29,1 0-51,5 0 18,-6 0-54,4-2-120,-6 1-115,3-1-58,-4 0-158,-3 0-248</inkml:trace>
  <inkml:trace contextRef="#ctx0" brushRef="#br0" timeOffset="113620.0513">21177 6162 137,'0'0'368,"0"0"7,0 0 0,0 0-170,0 0-36,0 0 10,0 0-39,0 0 6,0 0-4,0 0-48,0 0 3,-2-33-61,2 24-36,0 0 0,0 1 20,0-2 41,0 2-61,2-1 0,0 1 6,-2 0 29,2 3-35,0-3-2,-2 2 2,0 3-13,2-1 13,-2 2 29,0 2 1,0 0-11,0 0-18,0 0 2,0 0 13,0 0-12,0 0-4,0 4-4,0 1 4,0 4 78,2 4-43,0 0 33,0 2-27,-2 0-8,2 3-17,0-1 6,0-1 4,3 2 12,-2-1-15,-1-1-7,0-1 13,2-2-10,-4 0 0,2-4-17,0-1 17,-2-1 0,0-3-6,2-3 3,-2 1-13,0-2 10,0 2 6,0-2 13,0 0 0,0 0 3,0 0 0,0 0-6,0 0-1,0 0-12,0 0-16,0 0-19,0 0-25,0 0-36,2 0-41,-2 0-78,0 0-68,0 0-123,0-2-269,0 2-447,-2 2 549</inkml:trace>
  <inkml:trace contextRef="#ctx0" brushRef="#br0" timeOffset="119932.9796">21529 6085 412,'0'0'306,"0"0"125,0 0-298,0 0-48,0 0 38,0 0 56,0 0 72,0 0-41,0 0-77,0-18-32,0 16 5,-2 0 11,2-1-17,0 3-7,0-2-16,0 2-3,0 0 3,0 0-6,0 0-11,0 0-24,0 0-20,0 0-16,0 0-26,0 0-22,0 0-1,8-1 49,5-1 29,4 2-20,-2-2-8,4-1-1,0 3 0,-2-3-9,2 1 8,-4 0 1,0 2-19,-2 0 15,-3 0-25,0 0-12,0 0 12,-6 0-26,0 0-6,-4 0 7,2 0-4,-2 0 9,0 0 4,0 0-13,0 0-26,0 0-13,0 0-35,0 0-53,0 0-42,0 0-63,0 0-68,0 0-231,0-2-44,-2 4 633</inkml:trace>
  <inkml:trace contextRef="#ctx0" brushRef="#br0" timeOffset="120307.0773">21864 5956 264,'0'0'300,"0"0"-3,0 0 25,0 0-149,0 0-134,0 0-6,0 0 28,0 0 66,0 0-3,-30-106-20,30 95-36,0 1 39,0 3-36,0-1-41,2 3 5,0 0-12,-2 4 19,2-2 3,-2 3 4,0 0-10,0 0-13,0 0-13,0 0-10,4 0 16,-2 4 17,0 3 19,2 2-4,0 4 14,-2 3 19,2 3-26,-2-1-39,2 4 10,1-3-27,-1-2-2,3 0 0,-3 0-3,0-3-9,0-2 11,-2 3-1,3-6-14,-1 2 15,-2-3-1,2 0 1,-2-3-64,-2 0-6,2-2 7,-2-1-36,2 0-59,1-2-90,-3 0-57,2 0-29,0 0-81,-2-4-109</inkml:trace>
  <inkml:trace contextRef="#ctx0" brushRef="#br0" timeOffset="120797.2968">22128 5828 372,'0'0'371,"0"0"193,0 0-369,0 0-149,0 0 42,0 0 65,0 0 9,0 0-3,0 0-29,0 0-46,-45 57-39,45-47-22,0-2-7,0-1-15,0 0-1,0 1-16,0-1 16,3 3-1,1-3-1,2 3-1,-2-3 1,2 2-14,0-4-7,3 1 7,0 0 13,-3-3-29,2-1-11,1 0 8,2-2 3,-1 0-30,-1 0-9,1 0 35,4-4 10,-6-1-26,2-3 26,-2-1-13,4-3-13,-6 0 7,-2 1-20,-2 0 63,-2-3-1,0 1 3,0 1 2,-2-1-2,-2 0-13,-4 1-3,-4 1 16,2 0 28,2 1 5,-3 3 35,0 0 16,1 3 4,1 0-75,1 4 23,-1-3 64,1 3-19,3 0-19,-1 0 35,2 0-10,0 3-87,-3 4-30,1 3 30,-1 2-1,1 2-16,4 1-3,0-1-57,0 1-24,2-2-35,0 1-42,4-3-4,4-1-108,-1-3-127,8-1-368</inkml:trace>
  <inkml:trace contextRef="#ctx0" brushRef="#br0" timeOffset="121317.662">22473 6004 29,'0'0'330,"0"0"-171,0 0-31,0 0 158,0 0-31,0 0-40,0 0-27,0 0-9,0 0-4,0 0 17,0 3-17,0-6-39,0-6-88,0 0-25,2-2 6,0-3-23,4-1 7,-2-2 26,0-4-39,2-4-1,0-6-22,3-5-25,-3-4-17,5 3-22,-5 2 45,-1 4-52,3 2 42,-4 5-16,0 4 36,0 5-11,1 1 27,-3 2 15,0 2 2,3-2 24,-3 4-22,-2 3 56,0 3-11,0 2 33,0 0-3,0 0-29,0 0-33,0 0-16,0 6 0,2 1 45,2 4 33,0 5-17,4 7 16,4 5-54,-2 8 9,2 1 4,4-2-1,-6-9-22,-1-6-1,-1-5-11,0-1 0,1 4 0,2 1-1,-1 2 0,4-1 1,-4-3-1,-2 0 0,0-2-13,1-2 13,-2 0-1,-3-4 1,0-1-23,-2-1 1,0-3-17,-2-3-12,2-1-24,-2 0-28,0 0-23,0 0-13,0 0-10,-2-1-4,-6-5-344,2-2-568</inkml:trace>
  <inkml:trace contextRef="#ctx0" brushRef="#br0" timeOffset="121500.3402">22533 5896 722,'0'0'1181,"0"0"-924,0 0-238,0 0-19,0 0 0,0 0 91,0 0-4,0 0-25,0 0 125,0 0-61,45-4-43,-29 4-41,6 0-42,-1 0 0,0-1-26,0 1 1,-1-3-59,-2 3-26,2-2-67,-3 2-98,2 0-115,-4 0-134,-5 0-206</inkml:trace>
  <inkml:trace contextRef="#ctx0" brushRef="#br0" timeOffset="121899.7158">22919 5903 104,'0'0'379,"0"0"-148,0 0 85,0 0-176,0 0-22,0 0 28,0 0 23,0 0-13,0 0-45,0 0-43,0 14 42,0-8-32,0 3-32,0-1-24,0 3-20,2-1 2,3 0-4,1-3 1,-1 1 8,1-1-9,0-1 0,0-1 0,6 0 18,-4-3-18,-2-1-26,4-1 7,-1 0 18,2 0-11,-3-5 12,1 0-26,-3-4 26,0 0-2,-1-2-27,-3 1 6,0-4 17,-2 3 6,0-2 32,-2 4-19,-7-4 26,-1 6 0,-1-1 42,1 1 36,-4 3-98,2 1 17,0-1-11,-4 4 66,6 0-27,-1 0-31,0 0-8,3 0 14,2 0-37,-1 0-2,3 1-29,2 3-19,0 0 6,2 2-10,0 0-38,0-1-59,2 2-52,9-2 29,-1 0-45,7-1-125,-4-1-146,11-3-324</inkml:trace>
  <inkml:trace contextRef="#ctx0" brushRef="#br0" timeOffset="122649.2689">23255 5883 199,'0'0'209,"0"0"-30,0 0 92,0 0 116,0 0-117,0 0-65,0 0-46,0 0-38,0 0-18,0 0 1,0 0 6,-17-31-55,14 24-22,1-3 28,0-1-13,0 0-48,2-3-29,0 0 27,0-1 0,0 3 0,0-1 2,4 2-1,1 1-2,2 3-10,-1-1 10,0 1-23,2 2 24,1 0-22,4 3 24,-5 0 1,3 0 2,-1 2 18,1 0-19,-4 2 5,1 5-6,0 2-1,-2 2 20,2 0-8,-4 1-11,-2 0-1,0 3 2,0-6 24,-2 2-23,0-3 13,0-1 13,0-1-6,0-1-4,0-3 7,0-1-23,0-1 20,0 0 9,0 0 3,0 0 10,0 0-9,0 0-21,0 0-15,0-3-36,0-5-89,0 1 57,0-4 33,0 0-1,2 0-12,0 1-14,4 0 17,1 1-17,1-1 17,1 1-4,-3-2 14,5 4-1,-3 0 0,3 3 20,0-2 16,-3 4 2,0 1 31,0 1-14,0 0 46,-2 0-3,0 3 41,0 3-25,1 5-23,-1 1 0,3 0-10,-5 1 3,-2 3-9,2-3-4,-2 2 17,1-2-17,-1 0 10,0 1-3,-2-3 10,0 2-4,0-5-7,0 1 7,0 0 4,0-3 2,0-1-3,0 1-13,0-5 7,0 1 16,0 1-7,0-2-19,0-1-13,0 0-20,0 0 11,0 0-13,0 0 0,0 0-35,0 0-38,0 0-36,0 0-41,0 0-65,0 0-87,2-1-248,0-2-155,0 0-604,-8 10 1254</inkml:trace>
  <inkml:trace contextRef="#ctx0" brushRef="#br0" timeOffset="126999.7058">23937 5712 78,'0'0'108,"0"0"-66,0 0-25,0 0 12,0 0 26,0 0-2,0 0 51,-24 9 3,22-9 11,0 0 133,-3 0-85,3 0-85,-2 0-15,2 0 12,-2 0 10,0 1 6,0 1-13,-3 0-16,2 2 10,-1 0 0,0-2-14,0 1 8,2 1-21,0-2-18,-4 3-11,4-5 7,0 3 32,0-1-3,2 0-55,-2-1-3,2 1 3,2-2 30,-2 0 9,2 0 16,0 0 17,0 0 5,0 0 1,0 0-4,0 0-6,0 0-10,0 0-20,4 0-19,4 0 46,2 0-27,6 0 36,2 0-32,4 0-16,1 0 6,1 0 0,2 0-29,-6 0-2,2 0-1,-1 0 0,-2 0-3,-4 0 3,-1 0-3,0 0-10,-6 3-26,-4-3 26,0 2-12,-2-2-14,-2 0 14,0 0 5,0 0 4,0 0-16,0 0-13,0 0-16,0 0-23,0 0-32,0 0-42,0 0-43,0 0-107,0-2-141,0-3-215,2 4-30,-4 9 587</inkml:trace>
  <inkml:trace contextRef="#ctx0" brushRef="#br0" timeOffset="127398.9573">24314 5796 310,'0'0'345,"0"0"209,0 0-319,0 0-105,0 0 7,0 0 51,0 0-10,0 0-12,0 0-98,0 0 68,0-46-30,0 35-67,0-4-13,0 0 0,0-1 3,0 0-29,0 0-11,0-1 11,0 4 0,0 2 22,0 1-2,2 3-4,-2 0-16,0 3-3,0 3 3,2-2 15,-2 3 0,0 0-15,0 0-23,0 0-6,0 4 29,5 4 39,-3 5 22,0 3-16,0 4-16,1 2 3,-3 0 0,2 2-3,-2-3-28,0-2-1,2-2 0,0 0-2,2-2-11,-2-3 13,2 1 0,0-2 0,0-4-32,-2 1 16,0-6-3,2 1-17,-2-1-28,-2-2-16,0 0-17,2 0-32,0 0-62,0 0-72,4-7-39,2-4-144,1 2-323</inkml:trace>
  <inkml:trace contextRef="#ctx0" brushRef="#br0" timeOffset="127816.6433">24546 5692 430,'0'0'1141,"0"0"-781,0 0-262,0 0-56,0 0 81,0 0 49,0 0-49,0 0-1,0 0 4,0 0-42,-35 34-42,33-22-30,0 0 1,2 3-13,0-2-32,0 0 16,0 0-23,0-1 20,0 0 0,7-1-10,-1-4 26,3 1-42,-3-3 12,3 2-15,1-3 12,1-3 7,0 2 29,-1-3-42,0 0 0,4 0 41,-6-3-31,4-2-20,-1-4-6,0 1 3,-5-2-13,1-1 22,-3-3 8,-2 3 38,-2-3 0,0 1 51,0-3-49,-4 3-2,-3 0-23,-1 1 23,-3 1 44,-2-1 34,3 5-43,-2-1-32,-2 1 91,2 3-46,-1 0-47,0 1 38,3 3 38,1 0-73,1 0-4,-1 0-26,5 7-19,-3 2 12,5 1-2,0 2-4,2 5 7,0 0-30,0 0-90,8 0-14,4 0-74,-2-2-147,1-5-170,8 1-161</inkml:trace>
  <inkml:trace contextRef="#ctx0" brushRef="#br0" timeOffset="128316.2476">24904 5825 372,'0'0'622,"0"0"-312,0 0-157,0 0-39,0 0 58,0 0 59,0 0-80,0 0-150,0 0 17,0 0 57,7-72 25,-3 55-28,0 0-30,3-3 7,-3-1-47,0 1 35,3-2-37,-1-1 0,0 1 1,2-7-1,2 4-19,-4 1 2,2-4-31,-2 6 12,6-3-6,-6 2 20,0 5-7,0 3 29,-2 6 9,-2 2 24,-2 7 2,3-3 14,-3 3-17,0 0-21,0 0-11,0 0-13,0 0 7,0 6 6,2 3 51,0 3-19,2 2-19,1 6 20,-1-1 9,0 3-4,0-2 14,3 1-39,-1 1-13,2 0 29,1-1-26,-2 0 39,1 3-42,0-4-5,0 0 5,2-1 0,-4-2 2,-2 0 0,2-2-1,-2-1 1,1-2-2,-3-2 0,2 0 0,-2-2 0,3-1 0,-3-3-58,0 0-16,-2-1 0,0-3-23,0 0-65,0 0-55,0 0-23,-4 0 9,-7 0-377,2-3-194</inkml:trace>
  <inkml:trace contextRef="#ctx0" brushRef="#br0" timeOffset="128504.2489">24926 5715 677,'0'0'1185,"0"0"-964,0 0-75,0 0-75,0 0 13,0 0-6,0 0-1,0 0 72,0 0 18,0 0-35,0 0-65,63-3-32,-39 3-6,-3 0-28,0 0-1,2 0-25,-3 0-43,-2 0-28,0 0-39,-6 0-20,1 0-29,0 3-123,-2-1-125,-1 0-40,1-2-225</inkml:trace>
  <inkml:trace contextRef="#ctx0" brushRef="#br0" timeOffset="128903.1624">25327 5734 352,'0'0'450,"0"0"55,0 0-365,0 0-94,0 0 19,0 0 45,0 0 20,0 0 13,0 0-3,0 0-4,0 33-58,2-22-23,0 0-42,5 0 6,-1 0-17,0 0-2,0-2 2,6 2-2,-6-7 2,2 2 21,0-1-11,3-3-12,0-2 0,-5 0-13,3 0 13,-3 0-1,0 0 1,1-2 15,-1-3-2,-3-2 16,1-3-10,0-1 2,-4-2-19,0 1 28,0-2-30,0 1 0,-2-1-35,-4 3 35,-1 2 24,-2-1-5,-1 4-19,-1 1-13,-1 3 13,-2-1 0,2 3 16,0 0-14,-2 0 63,6 0-65,0 7-14,1-2-12,1 1 0,4 2-10,-1 1-15,3-1-37,0 2-41,0-1-53,7 1-38,2-3-44,3-2-55,-2-2-280,10-3-63</inkml:trace>
  <inkml:trace contextRef="#ctx0" brushRef="#br0" timeOffset="133216.1152">25898 5747 421,'0'0'433,"0"0"154,0 0-496,0 0-59,0 0 30,0 0 78,0 0 48,-12 0-29,12 0-13,-2 0-55,2 0-43,0 0-9,0 0 3,0 0 0,0 0 10,0 0 9,0 0 26,0 0 22,0 0-3,0 0-19,0 0-29,0 0-45,2 0-12,0 0-1,2 0 1,2 0 16,4 0 18,6 0-19,-2 0 9,3 0-25,-1 0-2,-2-2-20,-2 2 21,0 0-15,-4 0-32,-2 0 19,0 0-9,-3 0 9,1 0-10,-2 0 14,3 0 5,-5 0-8,2 0-18,0 0-15,-2 0-29,2 0-42,0 0-46,0 0-97,2 0 9,1 0-56,1 0-66,-2 0-260,-40 0 162</inkml:trace>
  <inkml:trace contextRef="#ctx0" brushRef="#br0" timeOffset="133633.7485">26276 5684 401,'0'0'160,"0"0"-30,0 0 151,0 0-109,0 0-48,0 0 0,0 0-10,0 0-23,0 0 6,0 0-6,-7-63-32,7 50 22,0 0 16,0-5-58,0 0-39,0 1-1,0-1 1,0 0 77,0 5 30,0 4-7,0 1-42,0 2-19,0 3-19,0 3 5,0 0 14,0 0 0,0 0 0,0 0-7,0 0-32,0 5 1,2 7 22,1 3 51,-1 4 9,0 2-47,3-1-33,-5 2-3,2 0 0,-2-4 1,2 1-1,0-6 0,0 0 0,0-1-18,0-4 17,0-1-14,0-3-8,0 1-22,-2-3-10,3 1-28,-3-3-24,0 2-19,2 0-29,-2-2-76,2 0-67,0 0-44,2 0-81,-2 0-243</inkml:trace>
  <inkml:trace contextRef="#ctx0" brushRef="#br0" timeOffset="134099.8341">26479 5531 264,'0'0'551,"0"0"107,0 0-459,0 0-196,0 0 0,0 0 143,0 0 36,0 0-13,0 0-56,0 0-58,-14 67-19,14-53-7,0-1-29,0 0-12,0 0 11,6-1-11,-2 0-7,5-3 16,-2 0-20,1 2 23,0-4 0,0-1-1,6-1-38,-4-1-26,1-2-6,4-2 51,-5 0-58,3 0 43,-1 0-1,2-2 7,-4-3-10,0-1 0,2 0 7,-6-1-1,-2 0 33,2 0 7,-4 1 32,0-3 9,1-1 11,-1 0-1,-2-1-3,0 0 10,0 0 19,0-1 4,0 0-62,-7 2 32,1 1 3,0 0-16,-2 0-12,-2 2 22,4 0-30,-2 1 40,2 0-26,0 2-39,-2 0 12,2 1-12,0 1 3,2 2-2,0-2 9,-1 2-10,1 0-3,0 0-58,0 4 0,-3 3 3,3 3 19,-3 1-22,5 3-27,0-1-57,2 2-112,0 1-48,0-1-164,0-4-267</inkml:trace>
  <inkml:trace contextRef="#ctx0" brushRef="#br0" timeOffset="134667.0934">26957 5760 228,'0'0'480,"0"0"139,0 0-457,0 0-93,0 0 12,0 0 0,0 0 40,0 0 5,0 0 4,0 0 32,7-70-42,-1 58-20,1-3-68,-1 1-32,2-4-1,0 0-1,4-3 0,-2-3 2,0-5 2,4-7-1,-4-2-2,1-1-9,-3 3 8,1 5-53,-3 6 26,-1 4 16,-1 8-13,-2-1 23,2-1-9,-2-2 12,0 2 0,0 1 2,0 7 21,-2 2 26,0 1 22,0 4 0,0 0-29,0 0-23,0 0-17,0 0-2,0 2-35,0 3 35,2 7 80,0 2 10,0 3-25,4 7-20,-2 5-32,2 5 0,4 4 6,-2-3-17,1-7-2,-2-8 0,-3-5 0,0-1-1,2 4 1,1 1-7,-1 2 5,0-1 2,1-2 0,-3-2-16,3-1 16,-3-2 0,-2-3 1,2 0-2,-2-3 1,0-1-13,-2-2 12,2-2-47,-2 0-32,0-2-23,0 0-10,0 0-30,0 0-44,0 0-34,-4-2-16,-2-2-424,-7-6-423</inkml:trace>
  <inkml:trace contextRef="#ctx0" brushRef="#br0" timeOffset="134856.8769">26983 5595 1162,'0'0'689,"0"0"-585,0 0-100,0 0 151,0 0 69,0 0-11,0 0-68,0 0 16,0 0-71,0 0-35,113 0-17,-93 0-38,2 0-6,-1-4-20,0 1-77,-2 0-54,1 1-27,-6 0-33,4 0-155,-6 2-129,-2-2-202,2 0-68</inkml:trace>
  <inkml:trace contextRef="#ctx0" brushRef="#br0" timeOffset="135270.8042">27426 5656 401,'0'0'610,"0"0"-18,0 0-341,0 0-112,0 0 10,0 0-58,0 0 32,0 0-10,0 0-22,0 0 6,20-58-33,-16 46-29,2 3-20,1 2-14,-1-1 14,-2 3 18,0 0 5,-2 3 7,0 1-3,-2 1-7,0 0-3,0 0-3,0 0-6,0 0-20,3 3-2,-1 4 63,3 8-13,-3-1 26,2 3-36,0 7-22,-2-4-15,2 6 8,-2-4-12,2 0 13,0-2-13,4 1 1,-4-3 12,-2-3 6,4-2-18,-4-3 15,2-1-14,-2-3 0,0 0 17,1-4-3,-3 1-13,0-3 16,0 0 7,0 0 6,0 0 2,0 0-2,0 0 0,0 0-32,0 0-10,2 0-31,-2 0-38,0 0-42,0 0-39,0 0-41,0 0-56,0 0-157,0 0-270,-2 0-578,2 0 875</inkml:trace>
  <inkml:trace contextRef="#ctx0" brushRef="#br0" timeOffset="139855.3273">27902 5539 628,'0'0'460,"0"0"-118,0 0-141,0 0-9,0 0 9,0 0 1,0 0-54,0 0-18,0 0-24,-8 0-25,8 0-30,4 0-9,4 0 16,3-4 29,2 2-23,-1 0 0,3 0-19,3 1-13,-4-2-4,4 2-28,-4 1-2,1-2-18,2 0 8,-2 0 9,0 2-49,-2-2-28,-1 0-3,-2 1-56,2-1 11,-6 0-27,0-3-23,-2 2-121,-2-2-68,-2 0-69,0 1-313</inkml:trace>
  <inkml:trace contextRef="#ctx0" brushRef="#br0" timeOffset="140119.7602">27997 5397 680,'0'0'818,"0"0"-607,0 0-211,0 0 0,0 0 85,0 0 136,0 0-75,0 0-62,0 0 26,0 0 19,0 0-38,32 106-40,-25-91-25,0 2-26,-1-3 0,-4-1-19,2-1 19,0-1 0,0-4-2,1 1-2,-1-3-12,0 2 10,0-3-30,-1-3-51,1 2 10,-2-3-27,0 0-84,0 0-20,3 0 4,-1-4-4,0-4-56,0 3-235,0-10-202</inkml:trace>
  <inkml:trace contextRef="#ctx0" brushRef="#br0" timeOffset="140525.7412">28235 5321 848,'0'0'1154,"0"0"-1125,0 0-29,0 0-84,0 0 84,0 0 107,0 0-13,0 0 32,0 0-51,0 0 2,73-4-32,-54 4-26,-2 0-19,-1 4-20,0 0 19,-4 2 0,-1-3-11,0 5-33,-9-1 44,2 2 1,-4-1 0,0 4 0,-4 3 0,-4 1-2,-6 1 0,0-2-11,1 1-13,-4-3 13,2 1 13,0-2 10,4-2-9,1 2 0,4-2 31,2-1-32,2 3-15,2-4-1,0 1 16,0 0 0,0-1 23,4 0 6,2-3-27,2 2 20,1-2 4,-1-1 13,3 0 0,-2 0-38,1-4 34,0 0-9,4 0-3,0 0-23,4 0-29,-2-4-36,3-2-32,3-1-68,-2 2-75,2-1-62,-3 0-169,-6 1-240</inkml:trace>
  <inkml:trace contextRef="#ctx0" brushRef="#br0" timeOffset="141338.6137">28632 5559 365,'0'0'1145,"0"0"-787,0 0-222,0 0-74,0 0 61,0 0 16,0 0-68,0 0 7,0 0-20,0 0 55,0-55-29,0 42-14,0-2-1,2-1-69,0-3-26,6 2-11,-6-3 36,0 4 1,2-1-32,-2-1 15,-2 3 17,2 2 0,0 1-12,0 3 11,0 0 1,0 2-2,-2 4 2,2-1-10,-2 2 10,0 2 16,0 0 16,0 0-9,0 0-11,0 0-9,0 0-3,0 0-4,0 2 4,2 3 42,3 4 10,-3 0-24,2 3-2,3 1 13,-5 2-10,4 2 3,0 0-10,1 2 10,-1 1-16,2-3 0,-1 2-3,2-4 6,-3 1-19,0-4-2,-2 1 0,0-4 2,4 1 0,-6-3 12,0 0-12,-2-4 0,0-2 0,2 2 0,-2-2 2,0-1 0,0 2 10,0-2-11,0 0 12,0 0-10,0 0 10,0 0-12,0 0-1,0 0-1,0 0 0,0 0 0,0 0 1,0 0 1,0 0 0,0 0 2,0 0 1,0 0-2,0 0 1,0 0-3,0 0-1,0 0-1,0 0-1,0 0-1,0 0-8,0 0 8,0 0-12,0 0 14,0 0 2,0 0 0,0 0 3,2 0 1,-2 0-2,0 0-2,0 0 1,0 0 2,0 0 13,0 0 0,0 0 0,0 0-14,0 0 11,0 0-11,0 0-1,0 0 1,0 0-1,0 0-1,0 0 0,0 2-25,0 1 6,2-1 19,-2 1 0,2 1-14,0 0 12,0 0 2,0-1 3,0 3 7,0-1-10,0 2-2,0-2 2,1 3 2,-1 0 0,0-1 0,-2 1-1,2-3 0,1 1 1,-3-2-2,2-1 0,-2 1-1,2-4-12,-2 3 10,0-3 3,0 0 0,0 0 22,0 0 7,0 0 0,0 0-4,0 0-25,0 0-21,0-3-8,0 1-3,0 0-9,0-1-30,0 1-66,0 0 24,0 0-19,0 0-74,2 0-192,2 0-154,2-1-66,-1 1-162,-22 29 576</inkml:trace>
  <inkml:trace contextRef="#ctx0" brushRef="#br0" timeOffset="141865.849">29072 5503 368,'0'0'1019,"0"0"-836,0 0-141,0 0-29,0 0 65,0 0 101,0 0 61,0 0-13,0 0-53,0 0-42,-2 1-25,2-1-27,0 0-32,0 0-3,-2 0 13,2-5-32,-3-1 15,1-2-37,2-3-1,0-3-3,0-1-47,0-2 46,0-4-21,5 0 10,-1-4-27,0-2 38,5-4-2,-5-8-39,2-3 10,3 4-36,-3-1 33,0 9-36,1 5-3,-2 4 17,-3 8 56,0 1-37,2 0 38,0 3 3,-2 2 10,0 3 7,-2 2 2,0 2-6,0 0 7,2 2 16,0 6 15,2 3 43,0 8-23,6 8-13,-4 8-26,2 6-3,1-5 26,-1 0-26,3-7-3,-7-2 3,3-8-7,-1-3-5,-2-3-20,0 4 1,2 0 0,4 4-2,-6-3 2,0-1-1,2-4 11,-2-2-11,0-1-3,-2-3-10,2 0 10,1-4-54,-2 1-26,-1-2-10,0-2-13,-2 0-62,0 0-32,0 0-94,0-6-24,0 1-128,0-10-717</inkml:trace>
  <inkml:trace contextRef="#ctx0" brushRef="#br0" timeOffset="142049.339">29110 5338 300,'0'0'1646,"0"0"-1173,0 0-354,0 0-119,0 0 0,0 0 91,0 0 76,0 0-19,0 0-33,0 0-19,49 18-54,-32-16-11,4 1-31,3-1-3,-1-2-61,2 0-64,-1 0-39,-1 0-59,-2 0-87,0 0-180,1 0-53,-10 0-204</inkml:trace>
  <inkml:trace contextRef="#ctx0" brushRef="#br0" timeOffset="142421.4101">29519 5377 535,'0'0'609,"0"0"-417,0 0-149,0 0 9,0 0 78,0 0 88,0 0 25,0 0-51,0 0-53,0 0-23,0 0-9,-8 59-65,8-48 3,0 2-19,0-1 6,0 0-32,0 0 2,2-2-2,2-2 0,4 2 0,-2-3-1,0-3-25,2 3 1,1-7 21,0 0-5,-1 0-24,2 0 31,-1 0-1,1-5 1,-1-3 2,-2-3-3,-1-1 1,-2-1-4,-2-1 6,-2 2 3,0-5-1,0 5 1,-4-2 69,-4 1-70,-1 1 34,-4 5 25,0-1-35,1 4 16,-1 1-16,0 1-13,1 0 9,0 2 29,2 0-51,2 0-23,0 4 4,3 1 6,1 1-29,-1-1-45,5 4-19,0-2-4,0 1-13,5 1-32,4-1-85,3-3-195,-2-1-79,10-2-472</inkml:trace>
  <inkml:trace contextRef="#ctx0" brushRef="#br0" timeOffset="143001.6904">29769 5404 851,'0'0'697,"0"0"-512,0 0-55,0 0-52,0 0 0,0 0-75,0 0 72,0 0 51,-4-96-48,6 79-13,2-3-52,2 3-13,0 2-13,0 1 10,1 3-10,2 1 13,-3 5 3,-2-1 23,2 4 0,-1 0 9,1 2-35,-2 0 13,3 0-13,-3 4 49,0 4-48,1 4 57,-3 0-16,0 5 3,-2 0-34,0-1-9,0 0 8,0 1-9,0-4 8,0-2-9,0-1-3,0-3-16,0-3 15,0 1 4,0-5-3,0 0 3,0 0 1,0 0 32,0 0-33,0 0-13,4-7-20,2-2 4,0-4-38,6-3 8,-2-1 14,2 2 26,2 0-14,-4-1-2,0 5 22,1 1 13,0 3 0,-3 1 29,1 4 36,-3 2-1,-2 0 1,0 0 19,3 0-42,-5 4 25,3 6 36,-1-1-10,2 4 13,-2 3-26,0-1-16,0 2-9,1-2-30,-3 1 20,3-3-7,-3 1-16,0-4 4,-2-1-1,2-2-6,-2 1 29,0-3-26,0-1 3,0-1-2,2-1-4,-2-2 6,0 0-3,0 0-9,0 0-11,0 0-1,0 0-1,0 0-38,0 0-54,0 0-57,0 0-65,2 0-94,0 0-205,0-2-311,-8 4-695</inkml:trace>
  <inkml:trace contextRef="#ctx0" brushRef="#br0" timeOffset="145940.0631">30354 5336 825,'0'0'1215,"0"0"-1060,0 0-117,0 0-37,0 0 66,0 0 59,0 0-9,0 0-14,-4 0-26,8 0-32,7 0 16,0 0 13,5 0-29,4 0-13,3-4 0,-2 3-29,2-3 25,-3 2-27,-2-2-1,0 3-16,-4-2 0,2 2-12,-8-2-53,0 2-44,-3 1-4,-1-2-16,-2 2-27,-2-2-41,0-1-15,0-2-25,0 0-46,-11-5-1041</inkml:trace>
  <inkml:trace contextRef="#ctx0" brushRef="#br0" timeOffset="146157.1">30448 5216 460,'0'0'1379,"0"0"-1379,0 0 36,0 0-36,0 0 156,0 0-7,0 0-26,0 0-22,0 0 15,25 100-35,-19-87-39,1 2-30,0 0-12,-1-1 4,0-3-4,-2 0 0,2-2-21,-2 2-5,2-5-28,-2-3-34,0 1-15,2-2-56,-2-2-110,2 0-17,-1 0-59,1-7-52,-1-1-281</inkml:trace>
  <inkml:trace contextRef="#ctx0" brushRef="#br0" timeOffset="146534.068">30707 5126 1309,'0'0'654,"0"0"-654,0 0 16,0 0-16,0 0 120,0 0 0,0 0-39,0 0 13,0 0-10,0 0-49,108-19-9,-95 24-24,-5 4 11,3-2-13,-5 3-29,-1-1 3,-3 1 26,-2 0-1,0 1 2,0 2-2,-2-1-9,-5 1 7,1-1 1,-3 2-11,-2-4 0,3 2 11,0-1 2,1-1-1,-2-3 4,3 4 10,2-6-13,0 0 16,2 2-14,2-2 0,0-1 17,0-1-19,0 3 23,0 0 9,4-1 7,0 2-23,4-4-16,1 4 35,0-4 4,1 1 3,3-2-16,0 1-23,0-3 22,-1 2-24,1-2-2,2 0-26,-1 0-25,0 0-22,0 0-103,1 0-131,-4 0-72,0 0-150,-3-2-543</inkml:trace>
  <inkml:trace contextRef="#ctx0" brushRef="#br0" timeOffset="146947.6706">31087 5358 228,'0'0'405,"0"0"201,0 0-398,0 0-143,0 0 7,0 0 55,0 0 45,0 0-26,0 0-16,0 0-33,0-73-81,0 59 42,2 2-19,0-2 0,2-3-39,-2 2 24,0-2-24,1 5-4,-1 0 4,0 5 39,-2 0 16,0 4-13,0 1-41,0-1 0,0 3-1,0 0 32,0 0 20,0 0-4,0 0-15,0 5-33,0 5 16,0 7 45,0 2 39,2 2-30,-2 2-38,0-4-16,0 2-13,2-2-1,-2 0 14,0-4 6,2 0-22,-2-2-12,2-2 2,0-2 7,-2 0-17,2-2-31,-2-2-33,5-1-57,-3-3 2,0-1-68,3 0-94,3 0-163,-4 0-197</inkml:trace>
  <inkml:trace contextRef="#ctx0" brushRef="#br0" timeOffset="147384.7764">31346 5397 427,'0'0'1338,"0"0"-1069,0 0-197,0 0-40,0 0 94,0 0-16,0 0-6,0 0 9,0 0-3,0 0-20,0-81-45,0 63-20,0-1 14,0-1-39,0-4-17,4-7 16,-2-5 1,2-2-1,0 3-9,1 1-70,-1 5 60,1 7-18,-1 3 2,0 7-2,-2 3 38,2-2-1,-2 2-11,0 1-1,2 5 13,-4 1 21,0 2 8,0 0 0,0 0-6,0 0-23,0 0 0,2 2-36,0 4 36,4 4 65,-4 1-39,4 4 25,0 0-19,2 5 22,-1 0-53,2 0 27,-3 1-16,0 1 5,0 2-1,1-4-14,1 2 30,1-2-32,-3-1-10,3 1 8,-1-5 1,-2 0-2,3-1-7,-4-3 10,-1-2 2,0 1 0,-2-4-2,0 0-28,0 0-43,0-2 42,-2-3-61,0 1-45,0-2-20,0 2-42,-2-2-98,-4 0-79,-4 0-111,0 0-493</inkml:trace>
  <inkml:trace contextRef="#ctx0" brushRef="#br0" timeOffset="147467.8636">31346 5397 775</inkml:trace>
  <inkml:trace contextRef="#ctx0" brushRef="#br0" timeOffset="147566.6277">31346 5397 775,'-28'-118'1313,"28"118"-1047,0 0-266,0-2 52,7 2-49,-3-2 149,4 2 9,3-1-3,-1-2-36,3 3-49,4-1-37,1 1 3,-2 0-39,6-2-64,-4 2-55,1 0-109,1 0 48,-4 0-189,2 0-154,-8 0-229</inkml:trace>
  <inkml:trace contextRef="#ctx0" brushRef="#br0" timeOffset="147915.5848">31702 5325 661,'0'0'1091,"0"0"-974,0 0-85,0 0 14,0 0-44,0 0 176,0 0-74,0 0 19,0 0-75,0 0 17,0 0-36,11-101-19,-5 95-9,1 1-1,-5 3 16,2 0-14,-2 2 34,-2 0 6,2 0 0,3 5 29,-3 3 25,2 3-25,0 5 16,0 1-55,-2 0 16,0 3-16,0 0-16,1-1 19,-1 0-19,1 0-16,-1-2 0,0-2 0,0-1-6,0-2 6,0-3 0,0-1-4,-2-3 4,2 0 1,-2-2-1,0-1-26,2 0-38,-2-2-10,2 2-35,0-2-52,0 0-20,2 0-61,6-4-138,-4 1-111,6-14-604</inkml:trace>
  <inkml:trace contextRef="#ctx0" brushRef="#br0" timeOffset="148134.5871">32065 5304 874,'0'0'1377,"0"0"-1192,0 0-185,0 0 0,0 0 87,0 0 45,0 0-12,0 0-1,0 0-23,111-6-35,-94 4-42,0-2-16,-2 3-6,-1-4-48,-3 4-87,0-3-36,-7 2-20,0-2-113,-4-1-27,0-1-17,0 1-642</inkml:trace>
  <inkml:trace contextRef="#ctx0" brushRef="#br0" timeOffset="148343.6449">32074 5165 1154,'0'0'986,"0"0"-911,0 0-73,0 0-2,0 0 168,0 0 45,0 0-32,0 0-1,0 0-42,0 0-33,72-10-34,-54 8-36,-4-1-35,3 0-4,-2 1-12,-3 0-44,-1 0-39,-3 2-26,-1 0-45,-5-2-30,3 2-10,-3 0-172,0 0-102,-2 0-145,2 0-300</inkml:trace>
  <inkml:trace contextRef="#ctx0" brushRef="#br0" timeOffset="149566.4872">32533 4850 249,'0'0'160,"0"0"-46,0 0 0,0 0 52,0 0-48,0 0 2,0 0 30,0 0-17,0 0-35,0 0-17,-2-5 11,2 5 21,0-2 11,0 2-30,0-2-6,0 0 9,0 1 13,0-1-6,0-2-36,0 2 13,2-2-7,0 2 19,-2 1 1,4-1-14,-2 0-38,2 0-29,2-3 13,5 4 6,0-1-17,-1 0-14,3 2 20,2 0-21,-2 0-1,-1 4 1,2 2 29,-2 1-29,-2 1-3,2 1-16,-6 0 6,-2 2-42,0-2 33,-4 1-1,0-1 20,0-2 1,-2 3-21,-6-2-38,-1 2 39,-4-3-30,1 1 14,-4-1-8,0-1-5,-1 1 9,2-2-20,0-1 11,0-1-14,4 0 49,1-2 14,4 1 2,4-2 19,0 0 4,2 0 6,0 0-10,0 0-19,0 0 0,2 0-17,2 0-22,2 0 39,2-3 10,5 0 29,0 0-1,4 1-24,-2 0-11,0 2 36,-3 0 23,1 0-46,2 0 68,-5 2-36,4 3-4,-4 3-43,0-1 30,1 3-21,-2-1-10,-3 2-2,0 0 2,1-2 20,-3 4-20,2-3-41,-4 0 41,2-1 33,-1 1-33,-3-3 22,0 2-9,0-4-12,0 3 2,0-1 42,-5-1-14,-1 2-30,-2-3 18,-1 2-3,1 0 0,-3 1 0,3-3 3,-3 1 0,1-3 4,-2 0-10,4-1-11,2-2-1,-2 0 1,1 0 14,-2 0-16,3 0 13,2 0 31,-2 0-44,4 0-30,-3-2 26,3-1-5,2 2-78,0-1-15,0 2 34,0-2 10,0 2-32,0 0-58,0 0-76,0 0-96,7 0 53,1 2-71,0 0-157,10 2-330,-57-4 750</inkml:trace>
  <inkml:trace contextRef="#ctx0" brushRef="#br0" timeOffset="150290.7216">33025 5222 502,'0'0'567,"0"0"-505,0 0-60,0 0 138,0 0 56,0 0-27,0 0-59,0 0 111,0 0-16,0 0-118,-10-33 46,8 26-91,-1-1-13,3-1 42,-2-3 0,2-2 58,0 1-103,0-2-13,0-1-13,5-1 1,1 2-1,2-2-4,0 2 2,2 0-17,-2-1-10,2 2-10,-2 3 36,1 4 1,0 1-37,-3 3 26,0 1-6,1 2 19,-3 0 12,0 0-12,3 5-13,-5 3 13,2 1 29,-2 4 7,-2 5-1,3 1 10,-3 1-43,0-3 21,0 3-14,0-4-5,0-3 2,0-2-6,0-3-1,0-3-1,0-1 1,0-2 1,0-2 2,0 0 30,0 0 10,0 0 0,0 0 3,0 0-1,0 0-15,0-6-27,0-1-2,2-4-77,0-1-29,0-2-3,2 1 32,0 0 32,2 0 9,3 1-58,0 2 52,-1-1 7,4 4 12,2-4 7,-2 6 16,1-3 16,2 4 33,-2 1-14,-3 1-19,0 0 30,0 2-27,-2 0 26,-2 0-45,0 4 32,-2 2-6,1 3 13,2 3-26,-5-1 61,2 4-39,-2 3 10,0-1-25,-2-2 28,0 1-19,0-3 16,0-2 3,0 2 19,0-4 3,0 1-22,0-2 0,0 0-3,0-5 6,0 2 12,0-4-5,0 1-1,0-2-4,-2 0 4,2 0-12,0 0-11,0 0-12,0 0-9,0 0-12,0 0-1,0 0-47,0 0-39,0 0-37,0 0-39,0 0-74,0-2-137,0 1-293,0-1-419,0 7 82</inkml:trace>
  <inkml:trace contextRef="#ctx0" brushRef="#br0" timeOffset="166457.3589">17886 6742 408,'-2'0'189,"2"0"-108,-2 0 59,2 0 203,0-2-125,0 2-75,0-1-23,0 1 17,0-2 28,0 2 4,0-2-39,0 2-36,0 0-20,0 0 4,0 0 2,0 0 1,0 0-13,0 0-17,0 0-6,0 0-9,0 0-4,0 0-6,0 0-7,0 0-6,0 0-12,0 0-1,0 0-13,0 0 13,4 0 9,2 0 11,3 4 15,-1-1-6,2 1-1,2 0-27,0 0 1,1-1 17,0 2-6,-1-1-11,1-3 0,4 2 1,-4-3 20,1 0-23,4 0 2,-4 0 1,2 0 10,-2 0-12,1-3 0,0 2 0,-2 1 0,-1-2 0,4 2-1,-6-2-7,0 2 7,4 0 22,-4-3-11,0 3-10,1 0-1,2 0 22,-2 0-22,-1 0 0,3 0 0,-2 0 13,-1 0-11,0 0-1,4 0 12,-4 0-10,-2 0-1,3 0-1,0-2-1,-1 2 10,-1 0-7,-1 0 13,1 0-15,0-3 2,-3 3-3,0 0 0,2-2 1,2 2 19,-4-2-17,0 2-2,0 0 16,0-1-17,1 1-2,2 0 1,-3 0 1,0 0 1,0 0-1,3 0 3,-3 0 0,3 0 0,-3 0-3,1 0 1,-1 0 12,0 0 3,0 0-14,4 0 1,-2 0 1,-2-3 18,2 3-22,1-1 13,0 1-10,-1-3 0,-2 3-2,1-2 0,1 2-1,-1-1 1,1 1 9,-1-2-10,-3 2-1,0 0 1,0-2 2,0 2-2,-2 0 0,2 0-2,2 0 2,-2-2 1,0 2-1,0 0 0,-2 0-2,2 0 2,0 0 1,0-2 9,-2 2-10,3 0-1,-3 0 0,3 0 1,-5 0 0,2 0 2,-2 0 11,2 0-10,-2 0 10,0 0-10,2 0 10,-2 0-1,0 0 1,0 0 3,0 0 10,0 0-4,0 0 0,0 0 9,0 0 23,0 0-3,0 0-10,0 0-6,0 0-7,0 0-6,0 0-3,0 0-16,0 0 13,0 0-16,0 0-22,0 0-35,0 0-28,0 0-42,-2 2-47,0 4-62,0 1-140,2 4-170,0-6-227,0 0-692,6-41 1465</inkml:trace>
  <inkml:trace contextRef="#ctx0" brushRef="#br0" timeOffset="168867.5115">22090 6309 10,'0'0'215,"0"0"-13,0 0-65,0 0-81,0 0 90,0 0 161,0 0-122,0 0-81,0 0-9,-7 0 35,7 0 20,0 0-24,0 0-25,0 0-33,0 0-16,0 0 3,0 0 0,0 0 7,0 0-10,0 0-7,0 0 10,0 0 6,0 0 4,0 0-7,0 0-6,0 0-10,0 0-10,0 0-10,0 0-19,0 0-3,0 0-1,0 0 1,5 0 13,-1 0 36,2 0-48,0 0 18,2 2-17,4-2 22,-4 1-22,-2-1-2,3 3 22,-1-3 7,3 2-8,-3-2-19,-1 2-1,1-2 1,-2 0 30,3 1-19,-2 1-11,-1 0 0,0-2-2,0 2 0,-2-2-2,6 2 12,-4-2-10,0 0 0,2 0 1,-1 2 23,1-2 8,3 2-32,-5-2-1,3 0 1,-1 0 3,3 0 39,-2 0-7,-1 0-35,2 2 0,4-2 13,-4 2 10,0-2-23,1 0 3,0 2 13,-1-2-16,-1 0 1,1 1 8,1-1-5,0 0 35,-1 2-39,0-2 0,2 0 2,-4 0 1,0 0-2,3 0 1,-2 0 24,-1 0-7,1 0-19,-1 0 3,0 2 10,3-2 9,-2 0-6,1 0-16,-2 0 2,6 0 21,-6 0-11,2 0-10,-1 0-2,2 0 0,-3 0 3,1 0 21,-3 0-24,2 0 0,-1 0 1,2 0 10,-5 0-9,4 0 15,-2 0-16,4 0 12,-2 0-13,-4 0 0,2 0 0,2 0 0,-1 0 2,2 0 14,-1 0-13,-2 2 8,5-2-9,-3 0-2,3 0 1,-4 0-1,3 0 3,-2 0 10,4 0-10,-4 0 0,0 0-1,0 0 20,3 0-20,-2 0 0,-3 0-2,3 0-3,-3 0 2,0 0 1,3 0 2,-3 0-1,-1 0 0,1 0 3,0 0-2,2-2-2,2 2 0,-2-2 11,0 0-8,0 2 10,6-1-13,-4-1 12,1 0-12,1 0-2,-1 0-2,-2 0 2,-1 2-10,2-2 12,-1 0 0,0 0 3,-1 2-3,0-2-1,1 1 0,0-1 1,-3 2-1,0-2 1,3-1-1,-1 2-3,1-1 4,-1 0 10,1-1-10,-3 3-2,2-2 2,-1-1-2,0-1-10,-1 2 11,0 1-11,0-1 11,3 0-1,0 0 1,-3 0 0,-2 2-1,0-2-17,2 0 16,1 0 3,-3 1 0,3-1 1,-3 0 0,2 0 15,-4 2-16,3-2 0,-1 2-16,-2-3 16,2 3 2,-2 0-2,2 0-1,1-3 0,-3 3 1,0-2-2,1 2-1,-1-2 2,0 2-1,0-1 2,2 1 1,0-2 1,-2 2-1,2-3-1,0 3-2,-2-2 2,6 0 0,-4 2 1,0 0 1,-2-3 0,2 1-2,0 0 0,-2 0 0,5 2 0,-3-2 0,0 0 2,1 0-1,-1 2-1,0-2 0,-2 1 15,2-1-12,3 0-1,-3 0-2,2 0 0,3 0 1,-2-2 12,-1 3-13,0-3 0,0 2 0,0 0 0,-2-1-1,2 1 1,-2 2-1,0-3 1,-2 1 12,2 0 11,0 1-23,0-2 0,-2 2 12,3-2-9,-1 1 1,-2 1-1,3-1 9,-3 0-9,0 0 0,0 0 19,0 0-22,0 1 1,0-2 1,0 2 11,1-1-11,-1 2 0,-2 0 0,0-2 14,0 2 0,0 0-4,0 0 7,0 0 0,0 0 6,0 0 29,0 0-7,0 0-12,0 0-13,0 0-3,0 0-16,0 0 0,0 0 0,0 0-3,0 0-12,0 0-16,0 0-25,0 0-20,0 0-31,0 0-38,0 0-58,0 0-133,0 4-205,0 0-146,0 1-394,0-18 370</inkml:trace>
  <inkml:trace contextRef="#ctx0" brushRef="#br0" timeOffset="171292.0473">28448 5903 382,'0'0'277,"0"0"-276,0 0 207,0 0-25,0 0-27,0 0-39,0 0-12,0 0 18,0 0 1,-2 0-7,2 0-10,0 0-16,0 0-23,0 0-23,0 0-9,0 0 0,0 2-7,0-2-6,4 3 61,0-3-32,3 2-20,-1 0 0,0-1 1,2 2-32,-1-2 41,0 2 3,1 0-13,2-1 36,2 2-33,-4-1 1,2 1-1,1 2 4,2-2-26,-3-1 29,3 1-30,0 2 17,0-2-6,-1 2-1,0-2-6,2 0-12,-4-1-2,3 1-1,0-2-1,-3 2 35,1-4-35,-1 2 19,2-1-15,-2 1 8,0 0-11,2 0 1,-2 1 10,0-3-10,1 2 12,0-2-11,-1 3-3,3-1 1,0 0 0,0 2-2,-3-2 1,4 0 0,0-2 20,-2 2-20,1-1 0,0-1 3,0 2-2,1-2-1,-1 2 2,0 0-2,-1-2 0,2 2 0,0-2 0,-1 0 1,2 0-1,-3 2-1,1-2 1,0 0 1,0 0-1,-1 0-3,0 2 1,0-2 0,0 0 2,2 0 1,-4 0 2,0 0 0,1 0-3,0 0 0,0 0-3,-1 0 3,2 0 0,-2 0-18,0 0 18,0 0 10,-1 0-10,0 0-19,-1 0 18,2 0 0,-1 0 0,2 0 1,-3 0 3,3 0 13,-3 0-14,3 0-1,-2-2-2,-1 0-3,0 0 4,0 0 1,4 0 0,-2 0-1,1-1 0,2 1-1,-5 0-2,5-2-7,-1 2 7,1-3 2,0 0-2,-1 1-13,4 1 13,-4-1 1,1 0-14,0 0 14,-1 1-2,1-1-12,0-3 16,0 4 24,-1-2-24,2 0-2,-4 1 1,-2 1 1,0-1 11,-1 0 1,2 2-12,-5-2 0,2 3 0,1-3 0,-1 2 0,0-2 0,1 3 3,-1-2 1,1-1-4,-1 3 0,0-3-3,0 1 3,4 1 16,-6-3-14,2-1-1,0 2-1,0 1 1,0-3 0,3 2 12,-2 0-13,-1-1-4,2-2-8,1 2 8,-1 0-14,1-2 18,0 0 0,-3 1-1,2 1-16,3-1 17,-4 1 3,3-2-3,-2 1-3,1 2 3,0-3 1,-1 2-1,0 0-1,-1 0 1,1 1-14,-1-1 14,-1 0 19,1 0-15,-1 0-4,0 2 2,0-3-2,0 3 0,2-3 0,-2 0 0,0 1 15,0-1-14,2 0 1,-1 1 0,0-2 1,-3 2-2,2-1-1,0 0-6,1 1 3,-1-1 3,1 0 2,-3 1-1,0 3 0,0-3 2,-1 3-1,-3 2 1,2 0 13,-2 0 1,0 0 8,0 0 4,0 0 9,0 0 1,0 0 2,0 0 1,0 0 15,0 0 19,0 0-9,0 0-13,0 0-13,0 0-6,0 0 0,0 0-4,0 0-12,0 0-3,0 0-15,0 0 1,0 0-2,0 0-2,0 0-11,0 0-2,0 0-4,0 0-3,0 0-13,0 0-22,0 0-42,0 0-34,0 0-43,0 0-70,0 0-144,0 0-242,0 0-181,0 0-276</inkml:trace>
  <inkml:trace contextRef="#ctx0" brushRef="#br0" timeOffset="183617.1043">18945 8185 836,'-2'0'628,"0"0"-387,2 0-173,0 0 72,0 0 74,0 0-3,0 0-40,-2-2-3,2 1 3,-2-2-24,0 0-67,0-1-12,0 0 24,0 1-41,-1-5-12,-1 0-39,-1-5-33,3-1 31,-2-6-30,2-9 0,2 0-19,0 5 12,0 0-34,0 5 60,2-1-13,4 0 0,3 5 10,-2 4 13,-3 3-39,-2 4 26,0 2 0,0 2 16,-2 0 20,0 0 18,0 6-15,2 7 34,-2 11-5,0 15 5,0 5-12,0 2-42,0-5 13,-2-8-14,0-4-2,2-1-1,0-6-2,0-4 3,0-1-3,0-7-10,0 2 12,0 1 1,0 1-13,2-5-12,0 1 9,0-4-16,0-2-39,-2-1-3,2-1 1,-2-2-11,2 0-16,0 0-19,1 0-43,2-5-106,1-7-67,0-1-146,-2-1-330</inkml:trace>
  <inkml:trace contextRef="#ctx0" brushRef="#br0" timeOffset="184118.1766">19128 8046 261,'0'0'473,"0"0"123,0 0-469,0 0-78,0 0 35,0 0 30,0 0-16,0 0-43,0 0 32,0 0 21,87 3-40,-73-3-36,4 0-12,-6 0-18,1 0-1,0 0-1,-2 2-2,-5 3-15,0-3 4,0 4 13,-4-1 23,2 2-10,0 1 7,-4 1 13,0 2-31,0 2 45,0 0-22,-6 2-25,-2-2-11,-2 2-5,2 3 16,-8-3 0,4 3-19,-1-3 3,-2 0 3,2 1 13,3-3 1,0 0-1,0-3 1,4-3 2,4 0 26,0-2-16,2-1-12,0-2 16,0 2 9,6-3 19,0 3 23,6-2 22,0 0-32,-2 0 13,6-2-9,-2 0-4,-1 0-20,0 0-15,0 0-4,-5 0 7,0 0-10,2 0 16,-4 0-13,-2 0-17,0 1 0,2-1 1,-2 0-3,1 2 12,-1-2-12,3 2-1,-5-2-50,2 0-33,-2 2-48,2-2-39,0 0-71,3 0-105,1 0-124,1 0-279,-1-4 33</inkml:trace>
  <inkml:trace contextRef="#ctx0" brushRef="#br0" timeOffset="184600.2849">19586 8338 630,'0'0'636,"0"0"-268,0 0-274,0 0-23,0 0 66,0 0 22,0 0-13,0 0-17,0 0-48,0 0 29,-38-93-110,38 62-23,2-5 10,4-6 13,4 3 0,-6 0 0,0 6-32,0-2 18,0 2 12,2 4 2,0 0-1,4 0-1,-2 2-1,-2 3 3,-2 7 0,1 1 20,-1 5-4,-2 0 0,2-1 16,1 2 17,-3 4-1,0 2 17,-2 4 9,0 0-20,0 0-28,2 0-10,-2 0-13,2 4-1,0 7 33,3 6 55,-1 3-10,2 8-45,0 7 10,3 1-19,0-3-26,-3-9 0,-4-4 13,4 1 0,0 4-11,6 4 11,-6 0-11,0-9-1,-4-7 9,0 1-10,2 1-3,1 2 2,-1 0-11,-2-1 12,2-3 1,1-3-1,-3-1-1,0-1 1,-2-5-4,2 4-40,-2-5-1,0-1 0,0 1-13,2 0-19,-2-2-12,0 0-14,0 0-20,0 0-38,0 0-104,0 0-66,0 0-20,-4 0-73</inkml:trace>
  <inkml:trace contextRef="#ctx0" brushRef="#br0" timeOffset="184792.7734">19574 8216 965,'0'0'1032,"0"0"-1032,0 0 7,0 0-7,0 0 191,0 0 88,0 0-18,0 0-71,0 0-65,0 0-45,85 0-23,-62 0-47,-2 0-10,1 0-35,-2 0-48,0-2-36,-3 2-29,-3-3-55,2 3-91,-6 0-212,-2 0-161,6 0-395</inkml:trace>
  <inkml:trace contextRef="#ctx0" brushRef="#br0" timeOffset="185218.1606">19957 8239 277,'0'0'369,"0"0"146,0 0-284,0 0-121,0 0 21,0 0 51,0 0 22,0 0-35,0 0-59,0 0-39,-22 28 3,22-20-51,0 2 3,0-1 13,0 3-20,2-3-16,2 1 0,0-3-3,0 1 0,2-2 26,2-3-25,-2 1 1,0-1-2,0-3-2,5 0 2,0 0 20,-3-7 6,0 0-26,3-3 22,-3 1-20,1-3 14,-2-1 10,-3 1 10,-2 0-34,-2 0 40,0 0-7,0 2 23,0 1-7,-2 0-47,-2-2 31,-3 6 42,-4-1-64,1 3 12,1-1-9,-1 0 32,-1 2-25,2 2 11,1 0-34,2 0-29,-2 0 29,3 0 1,0 0-1,3 0-29,0 0-3,0 0-6,2 0-23,0 0-51,0 0-75,0 0-42,6 2 22,4 4 12,0-1-84,2-1-157,-1 0-85,8-1-261,-81-27 724</inkml:trace>
  <inkml:trace contextRef="#ctx0" brushRef="#br0" timeOffset="185982.8076">20283 8183 424,'0'0'531,"0"0"-192,0 0-271,0 0 24,0 0-37,0 0 59,0 0 68,0 0 22,0 0-48,0 0-56,-19-86-15,19 73-14,0-2-36,0-1-6,0 1-9,2 0-19,2 2 34,2-1-22,3 3-9,-3 0-1,3-1 16,1 4-16,0 0 1,2 2 12,-6 5 0,2-1-3,1 0 6,0 2-19,-3 0 23,0 0-21,0 5 14,1 4 16,-1-1-9,1 9 25,-3-2-6,0 2-10,-2 0-16,-2 2-13,0-4 10,0 1-10,0-1-2,0-4 13,0-3-14,0 0-2,0-4 1,0-3 1,0 1 0,0-2 16,0 0 3,0 0-15,0 0-4,0 0-1,0 0-32,3-2-2,-3-3 16,0-6-17,2 2-31,-2-2 31,2 0 4,0-4 29,2 3-36,0-2 4,0 0-1,5-1 20,0 1-3,1 0 16,0 1-20,6 1 20,-4 1-17,3 1 18,-2 0 1,-2 5 1,-1-1 26,-2 2 6,1 3 1,-2-2 25,-1 3-16,-2 0 9,0 0-3,2 0 1,1 6-14,0-1 10,1 6 13,-4-2-20,2 5 23,1-2-26,-1 5-6,-1-2-16,-1 2 6,0-3 7,-2 2-10,2-1-13,-4-1 13,5 2-14,-5-5 1,2 1 23,-2-1-10,0-2 0,0 0 28,0 1-2,0-2-1,0-1 4,0 0-1,0-2 0,-2 1-2,-3 0-17,5-3-3,-2 1-9,0-2-13,2-2 0,0 2-1,0-2-3,0 0-15,0 0-19,0 0-31,0 0-39,0 0-36,0 0-41,0 0-56,2 0-116,0-2-171,3 0-119</inkml:trace>
  <inkml:trace contextRef="#ctx0" brushRef="#br0" timeOffset="202224.3949">19219 5603 29,'0'0'141,"-2"0"-27,2 0-23,-2 0-29,2 0-36,-2 0-26,2 0 0,-2 0 0,2 0 10,0 0 29,-2 0 10,2 0-10,0 0 0,0 0 7,0 0 65,0 0 68,0 0-42,0 0-43,-2 0-32,2 0-3,0 0 12,0 0-2,0 0-11,0 0-6,0 0-3,0 0 3,0 0 10,0 0-4,0 0-9,0 0-10,0 0-13,0 0-23,0 0-3,-2 0-3,2 0-26,-2 0-10,-2 0 10,2 0 12,0 0-5,0 0 22,2 0 10,0 0 26,0 0 10,0 0 9,0 0 10,0 0 6,0 0-3,0 0-9,0 0-1,2-3 0,-2 1-42,2 0-3,4-2 20,-4-2-31,2 3 20,0-3 1,0 0-7,0 1 4,0-2 2,3 2-9,-1-3-10,1 4 14,-1-5-16,0 4 12,1-3-11,1 2-2,-2 1-16,3-1 14,-2-1 2,-1 2 0,0-1 0,2 0 0,-2 3 3,4-3-3,-4 3-1,-2-4-2,2 4 3,1-4-3,-1 4-19,1-3 19,1 3 3,-4-3 3,5 2 0,-1-1-2,1-1-1,-1 1 0,1 0-1,-1 2 1,2-4 0,2 3-1,-4-1-15,2 1 13,-1 0 2,2 1-2,-5-1 0,2 0-7,-1 1 10,-1 0 2,3-1 2,-3 1-3,1-2 0,-1 3-1,0-1-13,0-1 13,1 2 14,2-2-12,-3 2 9,0-1-9,2-1 1,1 0 0,0 1-2,-3 0 0,0 2-1,3-3 0,-3 2 0,1 0 0,-1-2 4,3 3-4,-3-2 1,0 1 15,0 0 3,4 1 10,-2-3-25,-4 1 12,4 0-15,-2 1 12,6-2 9,-4 2-18,0-1-4,1-1 2,4 0 10,-5 0-12,3 1-17,-3 1 16,2-3 1,2 3 1,-4-2 0,0 0 1,3 1 0,0 1 14,-3-2-13,0 0 0,3 3 10,-2-2-12,-1 0 1,-1 1 15,1 0-17,-2 0 0,1 0 0,-1 1 9,1-1-9,-3 2 0,2-2-3,0-1 3,0 1 0,2 1 0,-2 1 0,-2-2 11,2 2 2,0-2-13,-1 2 0,1 0 0,3 0-2,-3-3 2,-2 3 1,5 0-1,-3 0 3,0 0 13,1-3-16,0 3 0,-1 0 2,0-2 14,0 2-16,0-2 2,4 2 11,-4-2 0,0 2-13,2-2 1,1 1 1,0 1 14,-1-2-16,0 2-1,-1 0 1,1-3 1,1 3-1,-3 0-1,1-1 1,-1 1 0,0 0 21,0 0-21,2 0-1,-2 0 0,0 0-2,0 0 4,0 0-1,3 0 20,0 0-20,-3 0-1,0 0-3,1 0 4,-1 0 0,0 0-1,1 0 1,-1 0 25,1 0-7,-1 0-18,-2 0 0,2 0-2,-2 0 1,4 0 1,-4 0 0,2 0 2,-2 0-2,0 0-1,0 0 1,0 0-1,1 0-10,-1 0 11,1 0 3,-1 0 9,0 0-9,-2 1-2,2-1-1,-2 0-1,0 3-1,1-3 2,-1 0 2,0 0-1,2 2-1,-4-2-1,2 0-1,0 0 1,0 0 1,1 1 0,-1-1 13,0 0-12,0 0-1,0 0 4,0 2-3,1-2 1,-1 0-2,-2 0-1,2 0 0,-2 0 0,2 2 1,-2-2 0,2 0-2,0 0 2,-2 0 2,2 0-2,0 0-2,0 0 1,0 0 1,0 0 13,0 0-9,3 0 8,-3 0-8,1 0 8,-1 0 0,-2 0-12,2 0-3,0 0 3,-2 0 1,0 0-1,0 0 0,2 0 0,-2 0 13,0 0 0,0 0 0,0 0-10,0 0 0,0 0 0,0 0-1,0 0 0,0 0 1,0 0-3,0 0-2,0 0-1,0 0-10,0 0 1,0 0 8,0 0-8,0 0 11,0 0-2,0 0 1,0 0-1,0 0 0,0 0 1,0 0-11,0 0 10,2 0 3,0 0 22,0 2-3,0-2-19,-2 0 0,2 0 0,0 0 0,0 0 0,0 0 0,-2 0 0,2 0 0,1 0 13,-3 0-11,2 0-1,-2 0-1,0 0 0,0 0 1,0 0 1,0 0-1,0 0-1,0 0 0,0 0 0,0 0 0,0 0 1,0 0-1,0 0-1,0 0 0,0 0-3,0 0-9,0 0 11,0 0-10,0 0 8,0 0-12,0 0 3,2 0-3,1 0 16,-1 0 36,0 0-23,0 2-12,0-2 1,0 0-1,2 0-1,-4 3-1,2-3 1,0 0 1,0 0 2,1 0 10,1 0-13,-2 0-2,2 0 2,-2 0-2,3 0-2,-3 0 4,2 0 1,0 3 12,1-3-11,-5 0-2,4 2-1,-2-2-1,0 2-1,0-2 1,2 0-17,-2 1 16,2-1-9,1 2 12,0-2 1,-1 3 10,0-3-11,-2 0-12,2 2 12,0-2 1,0 2 12,-2-2-13,3 1 0,2-1 0,-5 0 0,2 2 2,0-2-2,0 2 3,-2-2-3,2 2-1,1-2-1,-1 2 2,0-2 0,1 2-1,-1-2 1,2 0 0,-2 1 0,1-1 0,-1 3-1,0-2-1,2-1 0,-2 2 1,1 0 1,0 0-1,-1 0-12,0-2 13,0 2 2,0 1-2,0-3 4,0 3-2,0-2-2,2 2-1,0-3-1,-2 1-1,0 3 2,-2-1 1,2-1-2,0 1-17,-1-1 18,1 0 1,-2 0 3,2 0-2,1-2-1,-3 1 0,0 2 0,0-2 1,0 1-1,0 0 1,0 0 0,1 0-1,-1 0-1,0-1 0,0 1-1,0 1 0,0-2 1,2 3-12,-2 0 12,2-1 1,1-1 0,-3 1 0,3 1-3,-3-3 3,2 2 0,-2-2 2,0 3-2,0-2 0,2 0-16,-2 2 16,2-2 2,-2 1-2,3-1 3,0 0 13,-3 0-16,2 2-12,-2-2 9,0 1-13,0-3 16,0 2 1,0 0-1,2 1 0,-2-1 0,1-2 2,1 1-1,-2 1 1,0 0-2,0 1-12,1 0 11,-1-1 1,0 0 13,0 2-12,0-3-1,0 3-1,0 0-1,0-2 2,1 2 15,1-1-15,-2 1-3,0-1 1,0-1 2,0 1-1,-2-1-1,2 0 2,0-1-1,-2 2 2,0-3 1,0 2 11,2-2-12,-2 0 0,0 2 0,0-2 1,0 0 0,0 0 1,0 0 0,0 0 10,0 0-10,0 0 13,0 0-3,0 0 3,0 0 3,0 0-3,0 0-3,0 0 0,0 0 0,0 0-10,0 0-3,0 0-22,0 2-35,0-2-56,0 2-54,0-1-88,0 3-24,0 2-78,0-2-372,0-23-311</inkml:trace>
  <inkml:trace contextRef="#ctx0" brushRef="#br0" timeOffset="205899.6973">24149 5201 157,'0'0'176,"0"0"-69,0 0-61,0 0 19,0 0 39,0 0 183,0 0-65,-5 0-115,5 0-45,0 0 3,0-2 26,0 2 17,0 0-4,0 0-10,0-3 10,0 3-3,0 0-14,0 0-9,0 0-20,0-3-9,0 1-7,0 2 0,0-2-13,0 0-9,0 0-7,0 1-10,0-4 0,2 2 13,1-1 0,-1 0 17,2 1-8,0-2-21,3 0-2,-1 0-2,1-4-1,-1 4 0,2-1-22,1 0 21,2-1 1,-5 1-12,2-1 11,2 2-18,0-1 18,-4 1-1,2 1 1,-2-2-1,3 3 3,0-1 2,-1-1-2,1 2-1,-3-1-10,0 1 11,3-2 0,-3 3-1,-1-3 1,-1 3 1,2-2 1,0 2 0,0 0-2,4-1 2,-4 1 11,0-2 0,2 0 0,1 0 0,2 0-13,-3 1 12,1-2-11,1 0-1,1 1 1,-2 0-1,-3 0 0,2 1-1,0-1 2,2 0 8,-2 1-9,-2 0-13,2-2 13,3 1 1,-2 1 0,-1-1-1,3 1 1,-3 0 1,5-1-1,-4 1 12,1-2 7,0 1-18,4 1 14,-4-2-16,0 2 2,6-1 0,-6 0 11,1 1-13,-1 1 0,3-3 0,-4 2 2,3-2 11,-1 2-12,0 1 1,1-2 14,-1 1-13,2-1 8,-3 2-9,1-2-2,2 2 0,-1-2 1,3 1 1,0-1 0,2 0-2,0 0-11,-2 1 10,0-2-1,2 1 2,-4 1 0,1-1 0,2 0 0,-2 2 2,0-2 11,2 1-13,-2-1 0,2-1 9,-4 4-9,1-3-17,2 2 17,-4 1 0,1-1 13,0-1-10,2 1 16,-2 1-18,1-2 15,0 2-15,0-1 0,1 0 15,2 0-15,0-2 15,2 2-13,-4 0 13,3-1-16,0 1 0,2 0 2,-2 0 17,0-1-19,1 3-9,-6-3 9,2 1 0,0 0 0,-6 2 0,3-1-4,-1 1-7,-1 0 9,-3 0 4,1 0-2,1-2 0,-2 2 0,0 0 0,4 0 0,-4-3 1,0 3-1,2 0-3,1 0 3,2 0 0,-5 0 0,4-2 0,-1 2 2,2 0 0,-3 0-2,1 0 2,-1 0-2,0 0 3,2 0-3,-4 0-2,2 0 1,-2 0-1,2 0 2,2 0 1,-2 0-1,-2 0 0,3 0 0,-1 0 0,1 0-2,-3 0 1,-2 0 1,3 0-2,-3 0 0,2 0 1,0 0 0,1 0 1,-2 0 14,-1 0-12,0 0 0,2 0 14,-2 0-3,0 0-9,0 0-2,4 0 1,-4 0-2,-2 0 1,2 0-1,0 0 0,0 0-1,0 0-1,1 0 1,-1 0 0,0 0 0,3 0 0,-3 0 1,-2 2-1,4-2 0,-1 3 1,-1-3 2,2 2-6,0-2 6,1 1-2,0-1 1,-3 2 1,2-2 0,-2 0 10,0 2-13,2-2 2,-1 0 1,0 3-3,-1-3-1,0 0 0,-2 0 1,2 0 2,-2 0 1,2 3-1,1-3 1,-3 0 10,2 0-13,3 2 0,-3-2 0,0 0 0,-2 0 0,5 0 0,-3 0 0,0 2 1,0-2 0,-2 0 1,2 2-2,3-2-3,-2 2 2,-1-2 1,2 0 1,-2 1 2,2-1-1,0 0-1,2 0 1,-2 0-2,2 0-3,0 2 3,1-2 0,0 2 0,-3-2-1,0 0 1,1 2-3,-1 0 3,0-2-1,1 2-21,-3-2 22,1 0 20,1 2-20,-2-2-2,-2 0 1,2 0 1,-2 0-17,0 2 15,0-2 1,2 1 1,2-1 0,-2 3 1,-2-3 0,0 1-1,2-1 0,0 0-9,0 2 9,0-2 16,1 0 3,1 3-19,1-3-1,-3 0-1,2 2 0,1-2 2,-1 1 3,0-1 13,0 2-13,1-2-2,-2 0-1,1 0 0,0 2-10,0-2 10,2 0 3,2 0-3,-4 2 0,2-2 0,-2 1 11,1-1-9,2 0-4,-5 0 3,0 3-2,0-3-1,0 0-14,1 0 0,-1 0 16,-2 2 20,2-2-19,3 0 1,-3 0-2,-2 0 0,0 2-3,3-2 3,-1 0 0,0 0-1,0 2 1,2-2 0,-2 2 3,6-2-2,-6 1-1,4-1 0,-2 2 0,0-2 3,3 2 0,-2-2-3,-1 2 2,0-2 11,1 2-13,-1-2-2,-2 2-17,3-2 19,-3 2-2,0 0 2,1-2 2,-1 1-1,2 1-1,-2-2-1,0 2-12,0 0 1,4-2 12,-4 3 13,-2-3-10,2 2-3,-2-2-2,2 0-17,-2 3 19,2-3 13,0 2-11,-2-2-1,3 0-1,0 2 0,-1-2 0,-2 1 16,2-1-15,2 3 26,-2-3-27,1 2-3,-1 0-10,0-2 12,3 2-14,-3-1 15,-2 1 13,2 0-12,1-2-1,-1 2-3,0 0 3,0 0-2,0 0-17,3 0 19,0 0 2,-5-1 21,4 1-23,-2-2 1,2 2-2,-2 0 1,3 0-2,0 1-1,-5-3 0,2 3-16,0-1 9,-2 0 10,2-2 1,0 1 0,-1 1-1,-1 1 0,2-1 3,-2-2-2,2 2-1,1-1 3,-3 1-1,0 0 18,0 0-20,0 0 0,0-2 0,1 2 1,-1-2 12,0 1-13,0 2-3,0-3-16,0 2 17,0-1 2,-2 1 1,2 0-1,0-2 1,0 2 1,0 0 1,0 1 12,1-3-14,-1 0-2,1 3 0,-1-2-2,0 2 3,0-2 1,2 1-1,-2 1-2,0-1 1,0 0 1,0-2 0,0 3 0,-2-1-1,2 0 0,0 0 1,0 0 2,3 2-2,0-3 2,-3 1-1,0 0 0,0 0-1,0 0 0,0 0 19,0-2-18,-2 1-1,2 1-2,0 1-11,0-3 13,-2 1 0,2 2 1,-2-3 1,0 1-1,2-1 2,-2 2 16,0-2-3,3 2 0,-3-2-13,0 0 17,0 0 5,0 0 4,0 0 0,0 0 9,0 0 11,0 0-8,0 0-9,0 0 0,0 0-3,0 0-1,0 0 4,0 0-6,0 0 6,0 0 3,0 0-7,0 0 4,0 0-3,0 0-1,0 0-2,0 0-4,0 0-20,0 0-2,-3 0-29,3 0 13,-2 0-6,2 0-13,0 0-25,0 0-23,0 0-29,0 0-47,-2 0-66,2 0-168,0 0-269,-2 0-599,11 0 739</inkml:trace>
  <inkml:trace contextRef="#ctx0" brushRef="#br0" timeOffset="208549.8532">30598 4906 33,'0'0'120,"0"0"-2,0 0-27,0 0-29,0 0 39,0 0 23,0 0 65,0 0 20,-8 0-73,8 0-35,0 0-13,0 0 20,0-2 9,0 1-10,0-1-26,0 2 10,0-5 0,0 5-3,0-5-30,2 1-19,0 1-10,0 1 13,0-2-16,0 0 13,1 0-3,-1 1-17,0 1 7,-2-2 10,2 0-10,0 0-7,0 1-17,1-2-2,1 1-9,-2 1 9,2-3 2,-2 2 9,2 0-11,-2-1 0,2 1 12,4 0-9,-6 0-2,2 1 1,0-2-2,2 3 0,-2-2-13,2 3 2,1-3 9,0 2 2,-3-2-3,0 2-23,2 0 26,1 1 3,-3-1 0,2 0-3,-2 0 0,1 0-3,-1-1 3,0 3 0,-1-3 0,1 3-1,0-2-14,-2 2-24,0 0 36,2 0 3,-2 0-1,2 0 1,1 0 33,-2 0-33,1-2-10,0 2 10,0 0 39,0-1-26,-2 1-13,0 0-16,2 0 16,-2 0 10,3 0-8,2 0 24,-3 0-23,2 0 6,-2 0 17,0 0-26,1 0-3,-1-2-10,-2 2 13,2 0 0,3 0 2,-5 0-3,2-3 3,0 3-1,-1 0 1,1 0-2,-2-2 0,2 2 10,0-1 22,0 1-32,0 0-23,1 0 23,-2 0 21,-1-1-21,0 1 0,2-3 13,0 3-12,-2-3-1,2 3 3,-2-1-2,0 1 1,0 0 0,0 0 0,0 0 11,1-2 6,4 2-6,-5-2-9,2 2-1,-2-2-3,4 0 0,-2 0 12,1 2-10,-1-1-1,0-1 0,3 2 10,-3-2-9,0 2-2,0-2 3,3 2-1,-3 0-1,0-2 26,0 2-27,-2 0-19,2-2-3,1 2 21,-2 0 2,1 0 34,0 0-35,0 0 0,2 0-3,-2-1 3,0 1 7,3 0-7,-2 0-6,-1 0 6,2 0 16,-2 0-13,0 0-2,1 0-2,-1 0 1,-2 0-2,0 0 2,3 0 0,-1 0 19,0 0-19,0 0 1,0 0 9,3 0-10,-3-3 0,2 3 0,1 0 0,-5 0-2,5-1 1,-3 1 0,2 0-3,-2 0 4,2 0 28,-2-3-28,4 3-13,-4 0 13,0 0 13,0 0-13,0 0 16,2 0-15,-2 0 0,3 0 16,0 0-17,-3 0-3,2-1 3,0 1 0,-1 0 0,1 0-2,-2 0 2,0 0-3,3 0-3,-3 0 6,1 0 0,-1 0 2,0 0 0,0 0 0,0 0-1,2 0-1,-2 0 14,2 0-14,-2 0-3,0 0 3,0 0-3,0 0 0,-2 0 3,2 0 0,1 0-2,-1 0 0,-2 0 2,3 0 1,-1 0-1,0 1 0,-2-1 0,2 0 23,-2 0-23,3 3 0,-3-3 0,2 0 2,0 0 1,3 1-1,-3-1-2,0 3-9,3-3 9,-3 1 16,2-1 0,-2 0-15,0 2 1,4-2-2,-6 0 16,2 2-13,0-2 1,0 0-2,0 2-3,-2-2 1,0 0-2,2 2-24,-2-2 26,3 2 8,-3-2-8,5 1 0,-5 1 0,0-2 14,2 2-14,-2-2-3,0 0 3,0 2 1,0-2-1,1 0-11,-1 2 11,2-2 23,-2 2-21,2-1-1,-2-1 15,5 3-16,-5-3-21,2 3 21,-1-3 0,1 1 19,0-1-17,-2 1 8,0-1-10,0 2 0,2-2 3,-2 3 13,2-3-15,1 0 25,-2 2-26,-3-2 0,2 1 2,0-1 27,-2 0-26,2 0-2,-2 0 2,0 0 17,0 2-1,0-2-3,0 0 6,0 0 4,0 0 6,0 0 3,0 0 1,0 0-1,0 0-3,0 0-4,0 0 1,0 0-3,0 0 2,0 0 1,0 0 3,0 0 3,0 0 3,0 0 3,0 0 0,0 0-3,0 0 4,0 0-1,0 0 0,0 0-13,0 0-9,0 0-16,0 0 0,0 0-2,0 0-1,0 0-34,0 0-42,0 0-38,0 0-32,0 0-39,0 0-71,0 0-195,0 0-314,-9 0-706,18 0 1201</inkml:trace>
  <inkml:trace contextRef="#ctx0" brushRef="#br0" timeOffset="210418.3162">21032 8151 414,'0'0'440,"0"0"16,0 0-348,0 0-20,0 0 84,0 0 107,0 0-26,0 0-78,-4-4-52,4 2-20,0 2 0,4-2 4,2 2-14,3-2-35,-2 2 3,1-2-10,0 2-13,2 0-6,2 0 3,-2 0 17,5 0-27,0 4 1,0 0-7,4-2-17,-2 0 11,2 3-10,-2-5-3,0 1 1,0-1 15,-2 0-16,2 0 0,-6 0 0,1 0-26,-4 0-37,2 0-33,-6 0 48,-2-1-13,-2 1-10,0-3 17,0 3-4,0-2-22,0 0-46,0-2-132,-2 2-11,-5 0-267,-4 0-76,5 2-21</inkml:trace>
  <inkml:trace contextRef="#ctx0" brushRef="#br0" timeOffset="210801.9743">21221 8020 457,'0'0'658,"0"0"-456,0 0-199,0 0 36,0 0 78,0 0 75,0 0 32,0 0-32,0 0-59,0 0-42,2 3-17,2 3 26,0 3 36,1 2-46,2 5-9,-3 1-36,0 3-4,-2-3 27,2 2-33,-2 0-3,0 0-19,3-2 22,-1 1-19,0 0-3,-2-1-13,2-3 10,1-2-8,-3-3-2,0 0 13,0-3 0,0 1-13,-2-3 0,3-1-2,-3-2-1,0-1 0,0 0 0,0 2-10,0-2-16,0 0-32,0 0-32,0 0-26,2 0-29,-2 0-39,2-3-101,0-4-108,2 2-177,2-7-534,-22 37 1007</inkml:trace>
  <inkml:trace contextRef="#ctx0" brushRef="#br0" timeOffset="211572.1872">21735 7681 277,'0'0'248,"0"0"36,0 0 146,0 0-206,0 0-64,0 0-4,0 0 13,0 0 3,0 0-30,0 0-38,-22 0-7,20 5-26,-2 1-3,0 2-13,-2 3-1,2 3 27,-1 1-17,1 2-12,-1 4-11,-1-2-5,2 3-11,0-2-12,0 1-12,1-2 12,1 1-12,0-3 15,0 2 0,2-2-16,0 3 19,0-2-18,0 2 2,0-1 13,0-1 6,4 4-6,1-3-13,1 0 10,0 0 0,3 0 0,-3-1-13,1-2-2,-1 2 2,0-1 1,2 0 16,2 0-14,-2-1-2,-4-1 0,4-2 1,-1 1-2,1 0 16,1-2-15,-3 0 2,3 0 29,-1-3-10,0 0-21,1-1 22,-2 0-21,1-3 17,-2-1 0,0 0-16,2-2 23,-4 3 2,0-5-24,-2 0 24,0 1-12,-2-1-3,0 0-10,0 0 16,0 0 6,0 0-12,0 0 3,0 0 0,0 0 6,0 0 3,0 0-25,0 0-10,0 1-35,0-1-34,0 0-29,0 0-52,-2 0-64,-2 0-84,2 0-229,-2-1-217,16 1-628</inkml:trace>
  <inkml:trace contextRef="#ctx0" brushRef="#br0" timeOffset="212501.7101">22049 7900 607,'0'0'671,"0"0"-382,0 0-188,0 0 36,0 0 74,0 0 22,0 0-32,0 0-56,0 0-58,0 0-48,7-3-13,3 1 28,2 0-12,6 0-39,-2 0 1,4 2 25,-5 0-29,2 0 0,-2 0-4,-3 0-8,4 2 9,-8 2 2,2 0 1,-2 1-32,2 2 0,-6-2 19,-2 3 13,0-1 23,-2 1-23,0 3-1,-2 1-1,-7 0 2,-2 0-12,1 5-24,-2-2 16,-2 2 20,2-3 0,1 2 0,0-3 1,3 1-1,-1-3 0,5-3 0,0 0-13,2-3 13,2 1-19,-2-3 3,2 0 12,0 0 2,0-1 2,2 0 42,2 0 3,2 0-6,3 0 15,1 0 4,1-2-13,0 0 0,1 0 6,2 0 1,-2 0-14,2 0-3,2 0-6,-4-2-10,1 0-3,0 0-16,-4 0-1,-3 2 0,0 0-12,0 0-3,-4 0-19,3 0-16,-3 0-13,1 0-23,-1 0-15,2 0-14,-2 0-45,4 0-153,0 0-20,0 0-212,8-7-541</inkml:trace>
  <inkml:trace contextRef="#ctx0" brushRef="#br0" timeOffset="213011.8217">22596 8025 795,'0'0'1086,"0"0"-921,0 0-164,0 0-1,0 0 1,0 0 80,0 0 42,0 0-29,0 0-39,8-100-38,-4 79 34,2 0-38,-4-5-13,2-4-2,0-7-33,-2 0-8,0 7 21,1 7 22,-3 8 16,2 1-16,-2 0 16,2-3-16,-2 2 62,2 1-59,-2 2-2,2 2 63,-2 4-18,0 2-11,0 4-12,0 0-4,0 0-16,0 0 1,0 0 12,0 0-15,0 0 1,0 0 0,0 4 17,0 2 10,2 5 10,3 3 16,-3 3-7,2 4 3,-2 2 7,2 5-19,-2-4 9,3 1-20,-1-2-21,-2-3 6,2 2-7,3-1 7,-1-1 0,1 0-13,-3-3 1,4 2-2,-2-4 2,4 1 1,-4-1-2,0-3 13,-2-1-13,2-2 0,-2 2 0,-2-7 10,1 2-10,-3-1-3,0-3-32,0 3 0,0-3-13,0 2-17,0-3-11,0 2-24,-5-2-35,-1-1-23,0 0-49,-2 0-66,-6 0-35,2-1-108,-3-5-155,2 2 128,-4-3 172,113 14 230</inkml:trace>
  <inkml:trace contextRef="#ctx0" brushRef="#br0" timeOffset="213098.5439">22596 8025 450</inkml:trace>
  <inkml:trace contextRef="#ctx0" brushRef="#br0" timeOffset="213224.88">22596 8025 450,'-65'-68'1087,"65"65"-820,0 3-215,0-2 0,0 2 107,0 0 64,0-2-29,4 2-35,1 0-11,3-1 12,2 1-54,6-3-35,-4 2-30,6 1 4,-4-2-42,3 2 13,0-3-16,-2 3 0,0-1-13,-2 1-41,-1-2-39,-2 2 13,4 0-61,-4 0-7,-2-2-36,1 2-72,0 0-139,-3 0-51,-4 0-166,4-2-154</inkml:trace>
  <inkml:trace contextRef="#ctx0" brushRef="#br0" timeOffset="213843.7443">22939 7946 430,'0'0'408,"0"0"-30,0 0-248,0 0-35,0 0 64,0 0 65,0 0 26,0 0-62,0 0-36,0 0-39,0 0-32,0 3-13,0-3-26,0 1-20,0 1-2,0 3-8,-2-2 8,0 2 2,-1 4-19,1-4 20,2 2-23,-2-1-13,2 2 10,0-1-16,0 1 19,0 2-4,0-3-21,2 1 24,0 1-2,3-2-7,-1 1-15,2-3 25,0 1 0,3-3-26,-2 1 6,-1-2 18,2 0-9,0-2 8,4 0-10,-2 0 12,-4 0 1,5 0-3,-3 0-14,1-4 17,0-2 10,-5 3-10,2-4 0,-2 5 0,-2-5 29,2 1-3,-2 1-7,0-3-16,-2 1 10,0 1 10,0-1 9,0 0 7,0-1-14,0 1-5,0 1-18,0-1 11,0 1 3,-4 1 9,2-2 1,0 2 3,-2-1 9,0 1-26,2-1-11,-2 2 17,-1-2 2,1 2 12,0 3-4,2-3-5,-5 2-10,3-1 9,-2 2 13,-1-1-6,3 2-26,-4-2 10,-1 2-12,-2 0 15,1 0-15,2 0-1,-4 0 0,2 0 25,2 0-22,1 0-3,-1 0-32,-1 4-10,5 0-15,-2 2-23,1 1-48,1 1-46,0 3-48,2-1-192,0 0-197,0-1-518</inkml:trace>
  <inkml:trace contextRef="#ctx0" brushRef="#br0" timeOffset="221260.9731">21913 8003 259,'0'0'127,"0"0"-59,0 0 14,0 0 32,0 0-55,0 0 254,0 0-24,0 0-158,0 0-105,0-3-26,0 3 52,0 0 26,0-2 0,0 2-3,0 0 9,0 0 7,0 0 6,0 0-9,0 0-13,0 0-17,0 0-3,0 0 0,0 0 3,0 0 4,0 0-20,0 0-13,-2 0-16,2 0-10,0 0 19,-2 0-2,2 0 6,0 0-10,0 0-14,0 0-1,0 0 2,0 0 20,0 0-4,0 0-16,0 0-3,2 0-12,4 0 12,3-2 23,2 2 9,1 0-9,2 0-23,-2-2 0,-2 2 0,1-2 0,0 0 19,-3 2-19,-2 0-1,3 0 0,-3 0 1,-2 0-2,1 0-9,-1-1 11,-2 1 3,0 0-2,-2 0-1,3 0-1,-3 0-1,0 0-24,0 0-6,0 0-10,0 0-9,0 0-17,0 0-29,2 0-65,0 0-61,-2 0-31,4 0-100,-2 0-86,0 1-277,-14-2 416</inkml:trace>
  <inkml:trace contextRef="#ctx0" brushRef="#br0" timeOffset="222471.4144">22195 7841 33,'0'0'300,"0"0"-124,0 0-82,0 0 20,0 0 268,0 0-187,0 0-136,0 0-57,0 0 21,0 0 29,-8 2-13,8 0-20,-2 0-6,0 0 20,0-2 12,0 1 27,0 2 12,2 0-19,0-2-16,-3 0-10,1 1-10,0 1 4,0-1 6,0 1-13,2 1-7,-2 0-16,-1-1 0,1 1 19,2 2 14,0-2-36,0 2-19,0-2 19,0 1 35,0 1 7,5-1-22,-1 1 15,2 2-35,-1-2-10,3 0 10,0-2 0,1-1-8,2 2 8,-3-5 13,2 3 19,4-3-12,-2 0 28,1 0-45,0 0 39,0 0 0,-3-3-20,0-2 14,4-1-34,-6 0 14,0 1 4,0-1-20,4-1 2,-6-1-2,0-2 13,0-1-13,1 0-1,-1-1-20,-1-1 21,-1 1 13,-2 0-11,-2 1-1,0 4 11,0-1 20,0 0-12,0 2 12,0 1 0,-4 1-19,-3 1 0,1-1 10,-1 2-10,1-2-11,0 4 19,0-2-21,-3 2-16,0 0 16,3 0 0,-2 0 0,0 0 0,-4 0-3,4 0-10,-5 4-3,3 1-10,-3 1 10,2 2-7,3-3 22,-2 2-12,0 1-6,2 2-16,4-2 2,-2 1-41,6 1-39,-2 1-49,2 1-39,0-1-50,0 1-152,0-3-184,0 5-97</inkml:trace>
  <inkml:trace contextRef="#ctx0" brushRef="#br0" timeOffset="223319.6228">22253 8093 238,'0'0'209,"0"0"-118,0 0 36,0 0 222,0 0-105,0 0-140,0 0-9,0 0 15,0 0 1,0 0 16,-30-11-17,28 11-22,0 0-27,0-1-18,2 1 12,-2 0-10,2 0-12,0 0-4,-2 0 0,2 0 0,-2 0 3,2 0-12,-2 0 2,2 3 1,-2 1 16,2 0 0,0-1-4,0 1 10,0 1-6,0 2-26,0-1 0,0-1-13,0 1 1,2-1 0,2 3 22,0-2-23,0 0-1,2-1 1,-2 0 11,3 0-11,2-1-2,-3 2 0,0-2 1,0-1 1,1 3 0,1-4 0,1 2 0,-3-1 1,1 0 1,1-3 11,0 1-10,2-1 0,-2 0 43,-2 0-29,4-4-17,-1 1-2,2-3-31,-3 0 33,1-1 1,-1-1-1,1 1-3,-1-3-13,-3 0 0,1 0 15,-2 1 1,-2 0 0,0-2 12,0 0 3,0 2-14,-2-2 0,2 2 1,1-2 14,-3 2-15,0 1 15,0 1-12,0 1 25,0 1-26,0-2 19,0 3-2,0 0-8,0-1 8,0 1-7,-3 0 12,1 3 1,0-3-4,0 2 4,0-2 13,0 2-4,-2-1-19,2-1-13,0 1 20,0 1-1,-3-1 4,3 1-7,-2-1-17,0 3 1,-1-3 23,-1 1-1,2 0-9,-1 2-13,-1 0 32,2 0-31,-2-1 12,2 1-13,-6 0 21,4 0-24,0 0-2,0 0-30,0 0 13,-4 0 0,2 0-3,0 3-26,-1 2 6,3 0-6,-3 3-22,1-1-23,-1 2-33,1 3-51,2 1-117,0 1-183,-2-3-213,0 2-469</inkml:trace>
  <inkml:trace contextRef="#ctx0" brushRef="#br0" timeOffset="224475.0328">21860 8073 222,'0'0'208,"0"0"-97,0 0 10,0 0 254,0 0-111,0 0-124,0 0-30,0 0 37,0 0 51,0 0-17,-16-17-18,16 14-5,0 3-16,0 0-19,0-2-14,0 2-22,0 0-16,0 0-16,0 0-1,0 0-6,0-2-9,0 2-14,0 0-3,0 0-18,0-2-1,8 2 22,-2 0-12,6-1 16,4 1-10,-2-2-3,1 2-16,5-2 2,-4 0-1,4 0 12,-4 2-10,4-2-3,-3 1-3,-3-2 2,-1 2 1,-2-3-2,-3 2-11,-2 2 13,1-2 2,-4 2 0,-1 0-1,-2 0-1,0 0 1,0 0 3,0 0-1,0 0-1,0 0 1,0 0-3,-2 0-29,-8 0-18,2 0 2,-4-3 3,-1 3-25,-2 0 32,0 0-4,0 0 36,0 0 3,1 0-19,-2 0 3,4 0 0,-1 0 6,0 0 10,5 0 13,-1 0 3,1 0-13,2 0 15,-1 0-18,3 0 0,1 0 7,1 0 15,2 0-2,0 0-8,0 0-8,0 0-3,0 0-1,0 0-3,0 0-16,0 0-3,0 0-7,9 0 29,2 0 32,-1 0-6,5 0-23,2 0-2,0 0 0,3 0 14,-4 0-13,6 0-2,-6 0-2,1 0-24,1 0 23,-6 0-45,-2 0 19,0 0 7,-4 0 20,-4 0-21,-2 0 2,0 0 21,0 0 29,0 0-7,0 0-19,-2 0 7,-6 0-10,-8 3-116,4-1 13,-6 0 42,2 0 35,-1 0-16,-3-1 26,2 3-29,-2 0 3,4-2 3,-4 2 0,3-1 38,0 1 2,2-1 27,5-1-24,0 1 31,-2 1-33,6-3 43,4-1 4,0 3 12,2-3-9,0 0-23,0 0-3,0 0 9,0 0-35,6-3 3,2 1-3,4-1 48,0-1-9,3-2-16,0 2-20,2 1 26,0 1-10,0-2 7,1 2-20,0 1-6,-4-2-3,4 3-10,-8-1-5,1 1 18,-3 0 2,1 0 0,-3-2 10,-3 2-12,-1 0-3,-2 0 3,0 0 16,0 0 3,0 0-16,0 0-3,0 0-21,0 0-18,0 0-31,0 0-43,0 0-42,0 0-87,0 0-92,-2 0-150,-1 0-265,-3 0-37,17 0 786</inkml:trace>
  <inkml:trace contextRef="#ctx0" brushRef="#br0" timeOffset="237483.7247">23451 7911 189,'-3'0'408,"1"0"-294,0 0 202,0 0-108,2 0-64,0 0-27,0 0 20,0 0 41,0 0-6,0 0-39,0 0-22,0-3-18,0 3-28,0 0-7,0 0 7,0 0 0,0 0-4,0 0 0,0 0-3,0 0-10,0 0-12,0 0-4,0 0-9,0 0-20,0-2-3,0 2-12,4 0-4,3-2 16,1 1 39,6-3-6,6 0-15,-3 0-17,4 2-1,-2-2 3,3 1-1,-4-1-2,2 0 17,-2 0-17,2 2-13,-5-1 12,1 1-21,-2-3-10,-4 4-26,-2 0-3,-2-2-10,0 3-35,-6 0-20,0 0-10,0-3 0,0 3-3,0 0-53,0-3-35,-10 1-187,4 0-358</inkml:trace>
  <inkml:trace contextRef="#ctx0" brushRef="#br0" timeOffset="237816.5444">23554 7725 385,'0'0'225,"0"0"133,0 0-211,0 0-46,0 0 23,0 0 32,0 0 62,0 0-62,0 0-26,0 0-7,32 56-61,-30-44-4,0 2 7,0-1-14,0 0-25,0-1-26,0 1 3,4-1 49,-4 0-51,0-3 1,2 0-2,-2-1 0,-2 0-34,2-2 34,0-3 0,0 3-7,0-2-38,0 1 22,2 1 4,-2-2-17,1 3-38,1-4-69,-2 1-3,3-1-19,-1 2-1,0-3-49,2-2-68,-1 0-190,5 0-101</inkml:trace>
  <inkml:trace contextRef="#ctx0" brushRef="#br0" timeOffset="238481.8315">24000 7810 163,'0'0'261,"0"0"-140,0 0 84,0 0 251,0 0-153,0 0-111,0 0-43,0 0 14,0 0 31,0 0-51,-2-15-85,2 8-35,0-3 22,0-3-13,0 0-32,0-4 0,0 2 0,5-2 0,-3-1-1,0 3-57,0 2 3,2-1 0,-4 4 41,2 1 13,-2 3 1,2 2-26,-2 1 0,2 3 26,-2 0 0,0 0 19,0 0 1,0 0-7,0 0 3,2 9 49,0 0-7,3 5-3,-3 0-26,0 4 9,0-1 17,0 1 3,0 1-9,0-4-27,1 2 4,-1-1 3,0-1 10,0 0-29,-2-3-8,2-1-2,0-2 3,0-1-3,1-2-18,-1-1 18,0 0 19,-2-3-19,0 3-4,2-3-25,-2 0-3,0 0-6,0 0-24,0-2-18,0 0-20,0 0-33,0 0-83,0 0-51,2 0-119,0 0-145,0 0-268</inkml:trace>
  <inkml:trace contextRef="#ctx0" brushRef="#br0" timeOffset="239253.412">24213 7665 701,'0'0'567,"0"0"-323,0 0-221,0 0-20,0 0 79,0 0 74,0 0 12,0 0-18,0 0-40,0 0-26,34-28-39,-26 22-22,0 3-23,3-1 2,0 0-2,-3 0 1,1-1 41,-1 5 4,0-3-43,3 3 26,-4-2-10,3 2-19,-2 0 16,4 0 17,-6 0-20,0 0-12,0 0 1,-2 0 11,1 5-13,-1-5-16,0 5 16,1-1-1,-1 0-11,-2 0 12,-2 1 12,0-1-12,2 2 0,-2 0-1,0-3 1,0 2 3,0 2-3,0-1-3,-2-1-14,0 3 14,-4-1 4,-1 1-2,0 1-1,1-1-14,-2 2 16,2 0-1,0-1-22,-4 3 8,4-3 15,0 1 0,2 1-15,0-2 2,-1-1 12,1 1-18,2-1-4,-3 2 0,1-2 22,2-1-2,0-2-26,2 2 11,-2-1 16,2-4 0,0 5-14,0-3 15,0-1-10,0 1 11,0 0 4,0-2 28,2 2-19,2-2-13,-2 0 2,2 0 10,1-1-12,-1 2 0,1-2 45,1 1-16,0 0-9,0-2 18,0 0-21,4 0 15,-4 0-3,2 0-7,0 0-5,1 0 18,2 0-9,-5 0-7,3 0-6,-1 0 3,3 0 10,-5 0 3,1 0-27,1 0 21,-4 0-1,2 0-6,2 0 10,-6 0 0,2 0-10,-2 3-15,0-3 15,-2 0 6,0 0 4,0 0 0,0 0-4,0 0 4,0 0 6,0 0 0,0 0-10,0 0 1,0 0-4,0 0-3,0 0-13,0 3-3,0-3-2,0 0-43,0 0-19,0 0-19,0 0-14,0 0-9,0 0-39,0 0-71,0 0-156,0 0-122,0 0-183,2 0-155,-4-3 768</inkml:trace>
  <inkml:trace contextRef="#ctx0" brushRef="#br0" timeOffset="239957.0622">24697 7903 379,'0'0'157,"0"0"42,0 0 244,0 0-153,0 0-98,0 0-49,0 0 13,0 0 25,0 0-12,0 0-24,-2 0-38,2-3-30,0 0-9,0-3-29,4-3-36,-2-1-3,4-5 0,0-1 2,0-1 27,2-3-28,-2 2-1,0-3 22,0 0-5,0 0-16,1-2-1,0-3-21,1-8 19,-2-2-59,0 4 22,1 5-6,-3 9 6,0 3-32,1-2 20,1 0-11,-2-3 27,1 4-17,-1 3 0,0 1 51,-2 2 1,0 6-3,0 1 3,-2 3 10,0 0 12,0 0 4,0 0-3,0 0-7,0 0-13,0 0-3,0 0 0,2 3 0,2 1 34,1 2 30,0 1-18,-1 4-14,2-2-16,0 3 16,0 1-6,1 0-7,0 1 1,-1 1 12,0 0-6,0 1-1,1 2-12,-1-4 3,1 3-12,-1 0-3,0 1 31,1-1-13,-1 1 20,0 0-39,-2-3 0,6 1 0,-6-2 3,0 2 0,2-3-2,-2 2-1,0-4-1,0 0 0,4-2-12,-4 0 13,-2-1 0,2 0 1,-2 0 1,0 0-1,0-3 10,0 1-11,0-3-26,-2 3-20,0-4 11,0 0 0,0-2-17,0 3-19,0-3-16,0 0-36,0 0-26,0 0-22,-2 0-24,-4 0-55,0 0-85,-3-3-216,-6 0-36</inkml:trace>
  <inkml:trace contextRef="#ctx0" brushRef="#br0" timeOffset="240272.6083">24779 7758 293,'0'0'353,"0"0"295,0 0-313,0 0-214,0 0-24,0 0 85,0 0 77,0 0-45,0 0-63,0 0-54,0 0-49,2 0-9,5 0 28,-1 0-6,5 0-32,-3 0 16,1 0-19,-1 0-1,2 0-9,2 0 20,-4-1-35,0 1 10,0 0-11,4 0 0,-6 0-12,0 0 9,-2 0 1,1 0-20,-3 0-26,0 0-16,-2 0-10,0 0 0,2 0-6,-2 0-7,0 0-13,2 0-10,0 0-52,3 0-87,-3 1-66,2-1 15,-2 3-45,2-3-101,-1 0-128,-29-4 487</inkml:trace>
  <inkml:trace contextRef="#ctx0" brushRef="#br0" timeOffset="241035.134">25130 7885 173,'0'0'179,"0"0"-91,0 0 39,0 0 271,0 0-69,0 0-137,0 0-85,0 0-25,0 0 9,0 0 13,0 0-4,0 0-2,0 0 6,0 0-7,0 0-23,0-3-3,0-3-32,2 0-37,0-1 14,0 0 17,2-2-7,-2 1-1,0-1-22,0-2-2,3 2 15,-3-2-16,2 2-3,0 0 3,1 1 2,-3 0 14,2 1-16,-4 5-1,0-1 1,2 2 2,-2-2 27,2 3 3,-2 0-12,0 0-8,0 0 8,0 0-4,0 0 10,0 0-10,0 3-14,2 1 0,1-2 27,-1 6 35,2 3-35,-2-2 0,2 2 3,-2 3 10,0-3-16,0 0-7,3 3-16,-1-3 13,1 3-14,-3-3 16,4 1-18,-2-1-12,0 1 11,2-2-11,-4-1 12,4-1 32,-2-1-30,-2-2 1,0 2-1,-2-1 2,2-2 15,-2-1-19,0-1-1,0 0-1,2 0 0,-2-2 1,0 0 1,0 0 0,0 0 4,0 0 12,0 2 3,0-2-3,0 0 0,0 0 3,0 0-6,0 0-10,0 0 10,0 0-1,0 0-9,0 0 0,0 0 0,0 0 13,0 0-13,0 0 10,0 0-11,0 0 0,0 0 0,0 0-2,0 0-3,0 0-26,0 0-3,0 0-19,0 0-19,0 0-30,0 0-34,2 0-43,-2 0-104,0 0-127,2-2-103,-2 0-173,2-4-120,-8 16 804</inkml:trace>
  <inkml:trace contextRef="#ctx0" brushRef="#br0" timeOffset="242450.8487">25431 7230 157,'0'0'361,"0"0"-207,0 0-138,0 0 75,0 0 255,0 0-167,0 0-130,0 0-49,0 0 35,0 0 37,-9-15 3,7 15 36,2 0 12,-2 0-3,0 0 4,2 0-8,0 0-2,-2 0-14,2 0-6,0 0-7,0 0-16,0 0-19,0 0-20,0 0-17,0 0-15,0 0-32,4 5 32,3 2 45,1 0 10,0 2-42,3 4-11,0-4 14,-1 2-16,4-2-32,-6 2 32,4 1 25,-1 0-12,2 1 3,-3 0 0,1-2-16,2 3-17,-5-2 14,3 1 0,-3 1 3,-2-1 1,4 0 0,-4 3 0,0-3 1,-2 3 1,2-4 0,-2 2-3,1-1-3,0 0 3,-3 1 3,2-1-2,-2 1 17,-2 1-16,2-1 27,0 1-16,0 0 13,-2 1-7,0-3-17,2 2 15,-2-2-15,0 3 6,2-2-5,-2 2 3,0 1-3,0 1 18,0-1-19,0 2 9,0-2 16,0 2-25,-2 1 22,-2-4-5,0 2-6,0-4 3,-3 3 29,0-2-26,1 2 7,2 0-7,-2 0-19,2 0 0,0 1 2,0-3-1,1-2 15,-2 1-13,1-4 13,2-1-15,0-4 2,0 2 13,0-2-3,0-1-11,2 0 11,-2-2-12,2 0 1,0-2 0,-2 1-2,2-1-22,0 0-26,0 0-19,0 0-29,0 0-23,0 0-32,2-1-58,4-6-147,9-1 58,0-1-86,4-5-143,-2 2-451,-89 62 930</inkml:trace>
  <inkml:trace contextRef="#ctx0" brushRef="#br0" timeOffset="242903.9221">26189 7817 147,'0'0'473,"0"0"214,0 0-300,0 0-237,0 0-50,0 0 69,0 0 71,0 0-27,0 0-55,0 0-58,21 2-42,-10-2 9,1 0 1,6 0-17,-4 0 0,6 0-48,-4 0 42,1 0-19,-2-2-4,0 0-21,3 2 20,-8-3-20,2 3-2,-1-1 2,0 0-3,-5-2 2,2 3-38,-1-3-4,-3 2-31,0 0-17,1 1-25,-3-3-17,0 1-20,-2 0-58,0-1-78,0-3-56,-2 1-60,-7 1-163,-6-2-214</inkml:trace>
  <inkml:trace contextRef="#ctx0" brushRef="#br0" timeOffset="243358.1909">26197 7671 261,'0'0'274,"0"0"-222,0 0-16,0 0 91,0 0 124,0 0-17,0 0-45,0 0 16,0 0 33,0 0-28,-4 0-41,4 0-27,0 0-16,0 0-13,0 0 0,0 0-3,0 0 18,0 0-16,0 0-13,0 0-9,0-1-10,0 1-20,0 0-19,0 0-15,0 0-23,0 0-3,4-3-3,3 3 3,2-2 9,3 2 20,2-1-13,4-1-14,-1 0-1,0-1-1,2 3 0,0-3 0,-2 1 0,3 0-2,-6 2 0,-2-1 2,4 1 0,-6 0 0,1-3 0,-3 3 1,1 0-1,-5 0 0,0-1-2,1 1 1,-3 0-15,-2 0-6,2 0-7,-2 0-3,0 0-6,0 0-16,0-2-10,2 2-13,-2 0-15,2-3-27,0 2-29,2-1-25,2-2-86,4 0-133,-4 0-196,4-3-625,-52 34 992</inkml:trace>
  <inkml:trace contextRef="#ctx0" brushRef="#br0" timeOffset="244604.5331">26719 7444 37,'0'0'460,"0"0"-258,0 0 182,0 0-58,0 0-127,0 0-69,0 0-20,0 0 13,0 0 23,0 0-19,62-21-75,-47 21 22,2 0-19,2 0-55,1 2 13,-2 4-13,2-1-10,-2 3-6,0-3-16,-6 3-17,1 0-32,0 0 62,-4 0-46,-3-1 13,-2-2 36,-2 4-46,-2-1 36,0-1-25,0 0-31,-4 2 43,-4 1 20,-4 0-23,0-3 9,-1 3 4,1-2 27,-4-3 2,4 3-2,0-3 2,-2 2-33,4-2 30,2-2-10,-1 2 10,0-3-30,5 0-22,0 0 55,2-2 6,2 0 27,0 0-20,0 0-13,0 0 1,0 0-1,0 0 36,0 0-4,4 0-9,-2 0 0,0 0 9,2-2 30,3-2-4,-1 2 4,3-1-46,1 0 17,0 1 6,2-1 22,0 0-6,1 2-3,0 1-26,-3-3-10,3 3 7,0 0 22,0 0-32,-3 3 29,2 2-41,0 2 45,-2 0-46,-2 0 2,3 1-2,-2 2 2,-1-3-2,-1 0 3,-1 1-2,0 1-1,1-2 17,-3-2-17,-2 3 0,3-2 0,-3-3 0,0 4 1,0-2 2,0 0 19,0 2-18,-2-2-1,0-1 0,0 2 16,0-1-2,0 1 18,0-2-35,0 3 0,-4-5 2,0 5 11,-1-2 0,3 1-11,-4 0-2,-1-1-1,-1 2 1,1-2-1,-1 0-1,0 2 2,-6-4 13,4 3 0,-2-1-13,-2 1 13,0-2-10,1 0 10,-2-1 3,2 0-4,1 1-11,-3-3 14,2 1-2,3-2 16,-4 0 9,6 3-34,-2-3 9,4 0 12,-3 0 17,0 0 26,3 0-1,2 0-3,0 0-25,-1 0-4,3 0 10,2 0-7,0 0-6,0 0-16,0 0-13,0 0-3,0 0-3,0 0-26,0 0-16,0 0-9,0 0-20,0-3-25,0 3-39,4 0-56,3 0-100,3 0 77,3 0-39,0-2-242,-1 2-487,-71 5 623</inkml:trace>
  <inkml:trace contextRef="#ctx0" brushRef="#br0" timeOffset="246150.2877">27338 7710 245,'0'0'205,"0"0"-107,0 0 140,0 0 208,0 0-163,0 0-110,0 0-50,0 0 4,0 0 16,0 0-14,-2 0-12,2 0-10,0 0-10,-3 0-7,3 0-19,-2 0-16,0-4-26,2 1 12,0-2 1,0-1-3,0 3-7,0-3-29,-2-2-1,2 0 21,0-2-23,0 2-1,0-4-22,0 0 7,0 1 3,0 0 10,0 1 0,2 0-16,2 1 6,-1 0 10,1 1-10,-2 0 10,2 0-10,-2 3 9,0-1-8,2 3-1,0-2-7,1 2 8,-3-1-1,3 1-3,-3 1 12,2-1-18,0 0 19,0 2-14,0 0 14,0-2 0,1 1-16,2 2 19,-1-2 1,-4 2-1,2 0 0,0 0 0,-2 0 19,2 0-17,1 0 14,-1 0 10,-2 0-26,2 4 0,-1-1 2,1-1 34,-2 5 2,2-1-15,1 1 6,-1 2 0,0 3 6,0-1-33,0-2 27,-2 2-13,0-2-15,3 1 22,0-1-21,-3 1 0,0-2 1,2-1-2,-2 1 11,-2 0-11,2-1-1,-2-2 0,2 2 1,0-1 1,-2-2-2,2 1-2,-2-1-11,0-1 13,0 1 0,2 0 0,-2-2-16,0 0-3,2 0 19,-2 1 0,0 0 0,0-2 0,2 2 0,-2-3 2,0 1-1,0 1 0,0-2 0,0 0 2,0 2 13,0-2 1,0 0-1,0 0 3,0 0 3,0 0 1,0 0-4,0 0-3,0 0-13,0 0 13,0 0-15,2 0-1,-2-4 13,0-1-13,0-1-28,0-4 3,0 1 2,0-2 1,0-2 20,0 1 0,0-2-18,0 1-12,0-2-13,0 1 44,0 3 0,2-2-12,-2 5 10,3-2-19,0 1 18,-1 1 2,0 0-13,0 3 15,0-1 0,-2-1 1,2 5 3,0-3-3,2 1-1,-2 3-4,0-3-15,2 2 6,1 0 0,-3 0 10,2 1-19,3-2 19,-3 2-15,0-1 18,3 0 0,-1 0-2,0 0-1,0-1-9,6 2 12,-4 0 26,0-2 3,0 0-29,2 3 1,-6 0 1,0 0-1,2 0 2,-2 0 20,0 0-22,3 0-1,-5 0 1,2 0 0,1 0 2,-3 0 10,0 0-13,0 0 0,0 0 0,0 3 13,2 0 0,-1-2 6,-1 0-19,0 2 19,2-1-15,-2 2-2,2-1 30,0 1 3,1 0-12,-1 2-22,-1-3 0,1 1 1,-2 1 0,2 2 17,-2-1-3,2-1 10,-2 3-7,0-2-18,0-1 2,0 3 20,0-1-7,0-3-16,-2 1 0,3 0 11,0-1 2,-3 0-12,0-3 0,2 3-1,-2 0-1,0 2 1,0-3 13,0 4 0,0-2-10,0 1-1,0 0 14,2-1-13,-2 3 19,0-2-9,0 1-10,0 1 10,0-2-12,0-1 2,0 1 1,0-2-1,0 0 0,0 0 0,0-2 10,0 2-10,0-3-2,0 1 0,2 0 0,-2 2 12,0 1 0,0-2-11,0 1 14,0-1-14,0 2 11,0-3 6,0 3-3,0-1-13,0-2 9,0-1 4,0 2 3,0-2 4,0-1-1,0 2 3,0-2 4,0 2 9,0-2 6,0 0-6,0 0-10,0 0-9,0 0-6,0 0-10,0 0 9,0 0-12,0 0 0,0 0-56,0 0-58,0 0-80,0 0-77,0 0-133,0-2-340,-2-4-775,4 14 1030</inkml:trace>
  <inkml:trace contextRef="#ctx0" brushRef="#br0" timeOffset="249467.6465">18743 9444 385,'0'0'195,"0"0"-133,0 0-13,0 0 176,0 0-7,0 0-68,0 0-55,0 0 32,-58 0-7,48 0 33,2 0-91,2 0 51,2 2-15,-3-2-43,1 2 6,-1 0-25,1-2 6,2 2 10,-1 0-26,3 1-7,0-3 4,0 0-23,2 0-12,-2 0-11,2 0-6,0 0-13,0 3-10,0-3 0,0 0 10,0 0-6,0 0-4,0 0 6,0 0 33,2 0 13,0 2 20,0 0-4,5-1 10,-3-1 13,2 2 16,3-2-6,0 2-14,1 1-22,0-3 29,6 0-6,-2 3 16,6-1-52,-2-2 2,6 2 0,-3 0-1,5 0-1,1 1 0,7 0-2,4 0-21,4-1 23,-1-2 23,-5 0-22,-2 0 25,2 0-24,0 0-2,1 0 1,-1 0-1,-2-2 1,-1 2-1,-1 0 0,0 0 1,0 0 0,-2 0-1,-1 0 20,1 0 15,-2 0 4,-9 0-39,-2 2-1,-4 0-2,3 0 3,6 3 10,-3-5 16,2 3-23,-2-2 7,1 2 29,-2-2-13,4 1-13,-4 0 6,4-2 1,-1 3-7,3-3-12,-1 0 18,2 0 23,5 0-23,4 0-16,7 0-2,1 0 16,-4-3-15,-1-1-1,-5 3 0,-3-2-1,3 3 0,0 0-1,0-1-1,-5 1 2,3 0-1,0 0-6,0 0 6,-4 0 2,4 0 23,3 0-23,1-3 20,0 3-20,-1-3 1,3-1-4,0 2 6,0 0 4,3-1-8,1 0-1,-2 0 1,5-1 13,-3 0-13,0 1 3,1-2 0,1 3-3,-2 1-11,3-1 11,-1-3 0,-1 5-2,-1-3-11,-2 1 10,2 0-17,1 2 20,-3-2 2,-2 2 21,0-2-23,1 2 0,-1 0-2,2 0 2,0 0-4,3 0 1,-1 0 3,0 0 1,3 0 2,-1-2-3,-2 1-2,3 1 2,-1-3 16,1 2-16,-1-1-9,0 0 9,1 0 0,-1 0-4,1 0-6,-1 1 10,3-1 0,0 0 0,-1 0 9,-1-1-9,1 2-1,1-3 1,-1 1-1,3 3 1,0-5 1,0 3 3,-3 0-3,3 0 11,-1-1-10,1 0-2,3 0-6,-4 1 6,-1-2 1,1 1-1,-1-1-7,-1-2 6,0 2 1,-1 1 0,-1-2-2,2 1 2,-2 1 0,3-1 0,-1 0 2,-2 0 1,5-1-2,-3-1 2,1 0-3,1 1 0,2 3 0,-4-5 0,3 7 0,-3-7-6,3 3-14,-1 0 20,1 1 3,1-3 9,-2 2-12,1-2 2,-1 3-1,3-4-1,0 5 0,-2-5 9,-3 1-22,3 2 26,-3 1-14,3-3 1,1 4 0,-2-3 0,-1 1-2,1 0 2,-1-1-1,-1 0 0,0-1 1,3 2 2,1 1-2,-4-3-3,-2 2 3,1 0 0,-1-1 1,1 1 9,1 1-9,-2-2-1,3 1 0,1-1-10,0-1 9,0 0 1,1 2 7,2 0-7,-1 1 0,2-3-1,-2 3 1,-1-3-1,4 2 0,-5-3-2,6 5-10,-6-3 7,3 3 6,-2-1 0,-1-2 0,4 2 0,-6-1 10,3 0-10,-1 3-3,1-3 1,-3 2-27,4-2 29,-2 2 10,1-3-9,1 3-1,-1-1-12,0-1 12,0 4 0,-2-3-1,-3 1-31,0 0 22,1 0 10,-3 0 13,3 0 0,-3 0-13,4 0 9,-1 1-10,1-1 1,-1 0 0,-1 0-3,2-3-4,2 4 7,-2-6 3,-1 5 0,1-3-3,1 3 2,-3-3-1,3-1 0,-1 0 2,3 1-1,2-1-1,2 0-2,0-1 2,4 2 17,-6-3-16,2-1-1,-1 4-2,2-2 2,-3 1-2,-1-3-4,-1 4 5,-1 0 2,0-2 0,-2 2 1,-3 1-3,-1-1-2,0 1 2,1-2 2,-1 2-2,-2-2 24,0 2-24,-4-1-1,2-3 1,0 4 0,-2-1 8,0-1-4,4 0-8,-1-1 8,3 1-7,0-1 5,3 0-4,-1 0 2,0 1-1,3-2-22,1 3 21,-1-3 4,2 3-4,0-2-8,-3 2 8,5-3-17,-4 2 19,1 1 0,2-1 0,-4 0 2,-2 3-4,-1-2 3,-5 1-1,4-1 2,-3 1-1,-4 0-1,-1 0 0,0 1 0,-2-1 0,-5 2 1,-4-1-1,-4 0 0,0 1 13,2 0-12,3-1-1,0-2 19,4 3-12,0-1-4,-5-1-3,3 3 11,-2-2-11,0-1 0,-1 2 0,-2-1 2,2 1 14,1 0 3,-4 0-16,2 0 17,-1 1-1,-4-2-3,0 2-14,-5-1 21,1 2 15,-6-2-25,-3 2 13,0 0 28,-2 0 39,0 0 22,0 0-16,0 0-17,0 0-21,0 0-14,0 0-2,0 0-4,0 0-9,0 0-1,0 0 1,0 0-10,0 0-19,0 0-3,0 0 0,0 0 0,0 0 0,0 0 0,0 0 0,0 0-1,0 0 1,0 0-2,0 0-17,0 0-6,0 0-10,-4 0-19,-1 0-9,-2 0-10,-1 0-13,0 0-19,-5 0-4,0 0 1,-2 2-8,-1 0-96,-4-1-91,-3 3-115,-9-2-34,6 0-222</inkml:trace>
  <inkml:trace contextRef="#ctx0" brushRef="#br0" timeOffset="256600.1622">28104 7703 411,'0'0'235,"0"0"-199,0 0 130,2-11 101,-2 8-88,0-1-55,0 2 22,0 0 27,0 2-1,0 0-59,0 0-45,0 0-6,0 0 0,0 0-1,0 0 4,0 0-17,0 0-9,0 0 0,0 0-3,0-2-1,0 2-9,0 0-10,0 0 3,0 0 14,0 0 2,0 0-3,0 0-16,0 0 1,0 0-1,0 0 3,0-2 0,0 2-6,2 0-11,4 0 18,6 0 5,2-2 24,3 2-24,4-4-2,5 0-10,-3 2-1,7-3-12,-2 2 0,-3-2-12,3-1 12,-8 5-1,4-4-2,0 4-13,-8-1 4,1 0 12,-4 0 0,-2 2-4,-3 0 1,-2 0 2,-4 0 1,3 0-2,-5 0-14,0 0 13,0 0-13,0 0-13,0 0-4,0 0-12,0 0-13,0 0-6,0 0-10,0 0-7,0 0-32,0-2-62,-3 0-136,-3 1-151,0-2-147,-2 2-86,31 10 566</inkml:trace>
  <inkml:trace contextRef="#ctx0" brushRef="#br0" timeOffset="257018.9931">28214 7499 88,'0'0'355,"0"0"-221,0 0-26,0 0 175,0 0-77,0 0-57,0 0-12,0 0 32,0 0 49,0 0-36,7 12-23,-3-3-17,0 4-64,0 3-26,2 0 2,-1 1 5,0 1-30,1 4 29,0-4-26,0 4-16,0-3-13,4-2 20,-4 0-22,0-1 1,0-1 9,1-3-10,-3 1-1,0-2-1,0-1 1,-1-5-1,-1 1 10,-2-2-10,2-1 1,-2-2-16,0-1-6,0 1-1,0-1 7,0 0 0,0 0-10,0 0-6,0 0-20,0 3 0,0-3-9,0 0-23,0 0-58,2 0-76,-2 0-22,2 0-33,2 0-82,1-3-36,3-5-248,-29 16 542</inkml:trace>
  <inkml:trace contextRef="#ctx0" brushRef="#br0" timeOffset="258200.8345">28817 7410 212,'0'0'186,"0"0"-101,0 0-7,0 0 36,0 0 215,0 0-124,0 0-68,0 0-10,0 0 29,0 0 0,-8-10-19,8 10-14,0 0-6,0 0-30,0 0-6,0 0-26,0 0-13,0 0-9,0 6 18,-2 1 4,0 5-6,-3-1 12,1 2-3,2 3-20,-1-3-12,-1 2-7,4-1-19,-2-1 4,2 0-2,0-1 17,0 1-17,0-1 2,0 1-4,2-1 3,0-1 6,0-1 8,3-1-19,-3 1 2,3-2-3,-1 1 3,-2-1-1,0-3-1,2 1 1,0 0 0,3 0-9,-3 0 8,2-3 2,1 1 0,-1 0 12,-1 2-11,3-2 1,0-1 1,-2 4 17,6-4-17,-4 1 0,-2-2 0,2 0 13,1-1-15,0 3-1,-5-2 0,2 0-19,1 0 19,-1 0 0,0-2-2,1 2 2,-1-2 0,1 0-1,-1 0-6,0 0 7,0 0 13,3 0-13,-2 0 2,-1 0-2,2-2 1,0-2 3,4-1-3,-4 1-1,2-2 0,1 1-2,0 0 2,-5 0 0,3-2-1,-1 4 1,-2-3 0,3-2-3,-4 3 0,1-1 2,-2-2 1,-2 1 0,2 1 23,-2-2 2,-2 1-25,2-1 23,-2 1-23,2 1 19,-2-4 0,0 2-19,0-1-20,0 1 20,2-1 0,-2 0 0,0 0-7,2-2 7,-2 4-2,2 1 9,-2-2-10,3 3 3,-3-3-27,0 0 27,0 2 41,0 1-37,0-1 9,0 1-10,0-1 15,0-3-18,0 1 0,0 3 0,-3-2 1,1 1 31,0 1-14,-2 1-18,0-2 0,2 1 11,-2 2-11,0-1 0,0-2 3,-1 2 16,-2 1-19,1-1 0,0 0 0,0-2 1,-1 3 0,1-3 37,-3 0-38,1 1 2,-1 1-2,1-1 0,2-2 0,-3 2 1,0 0 18,3 0-19,0-1 0,0 2 13,2 1-10,-4 1-1,4-2 24,-2 1-26,2 1 13,-2 2-13,1-3 0,-1 3 1,2-2 10,-3 2 2,1 0-13,0 0-1,-1 0 1,-1 0 0,2 0-2,-3 0-14,-2 0 13,3 5 0,0-3-26,-4 3 10,2-1 15,0 2-44,1-1-19,-2 1 19,1 1-19,-1 4-49,3-1-51,-5 4-46,2-1-147,3 0-195,-8 7-707</inkml:trace>
  <inkml:trace contextRef="#ctx0" brushRef="#br0" timeOffset="271520.767">20257 10542 443,'-2'-5'545,"0"4"-193,2-1-287,0 0-42,-2 0 58,2-1 43,0 2 6,0-3 12,0 1 34,0 3-27,0-2-46,0-1-9,0 1-16,0 0-4,0-3-26,0 1 1,0-2-1,0 1 4,0-3-43,0 0-8,0-2-2,0-1 2,0-2-13,0 0 15,0-3-6,0 1-41,0-2 42,0 2 4,0-1-4,0 3 2,0 2-19,0 1 19,0 4 12,0 0 14,0 4-26,0 1 2,0 1 9,0 0-11,0 0-20,0 0 7,0 0 0,0 1-9,0 3-9,0 3 31,0 6 51,0 0-31,0 4 12,4 1-3,-2 0-13,2 3 19,1-2-15,-1 0 5,0 3-22,0-3 25,3-2-9,-3 2-18,1 0 0,-1-4-1,2 1 1,-2-1-1,0-4-3,0 1-1,4-2 4,-6-3 1,0 1 3,-2-3-3,0 1-1,2-2-16,-2-3-10,0 1-3,0-2 10,0 0 3,0 3-4,0-3-15,0 0-13,0 0-7,0 0-16,0-5-39,4-2-87,-2-6-186,2-3-36,2-1-8,0 4-127,-28 81 38</inkml:trace>
  <inkml:trace contextRef="#ctx0" brushRef="#br0" timeOffset="272067.6218">20469 10348 440,'0'0'730,"0"0"-368,0 0-314,0 0-18,0 0 80,0 0 43,0 0-23,0 0-23,0 0-13,0 0-46,109-32-25,-95 32-20,6 0-3,-8 0-38,3 3 22,-2 2 15,-4 2-1,-1-1-14,-2 3 16,1 0 16,-5 1-3,0 4-10,-2-3 17,0 2-17,0 2-1,-7-1-2,-1 1-2,0-1 1,-1 1 0,-3-1-11,-1-3 10,2 2 0,1-1 2,-1-1 0,0 1 0,3-1 1,2-3 12,-1 0-12,2-1-1,1-1-2,2-1-15,0 0 15,2-4-17,0 3-26,0-4 9,0 2 36,0 0 45,4-2 10,5 2 17,0-1-27,1-1 42,3 3-6,0-3-17,1 0 14,4 3-46,-4-3 42,1 0 7,3 0-30,-6 0-6,2 0-23,0 0-5,-6 0 18,0 0-13,1 0-2,-3 1-20,-1-1-2,-1 0 0,-2 1-23,-2-1 21,0 0 1,0 0 3,0 0 1,0 0 3,0 0-4,0 0-23,0 2-22,0-2-13,0 0-19,0 0-13,0 0-19,0 0-34,2 0-57,2-3-108,3-1-56,1-2-7,3 0-160,4 1-144,-62 27 638</inkml:trace>
  <inkml:trace contextRef="#ctx0" brushRef="#br0" timeOffset="272636.2786">21003 10591 267,'0'0'206,"0"0"-92,0 0 26,0 0 23,0 0-3,0 0 6,0 0-3,0 0-17,0 0-19,0 0 3,0 3 6,0-3-19,0 0-6,0 0 18,0-1 1,0-3-46,0-2-71,0-4-1,0 0 18,0-4-11,0-5 20,0-1-10,0 0-27,0-6 17,0 0-17,0 1-2,2-3 0,0-3 0,-2-5-19,2 3-7,-2 8 26,2 6-1,0 4-18,0-1-17,2-4 13,1 1 23,-1-1 0,2 4-32,-2-1-13,3 5 32,-3 0 11,1 4 0,-1 3-11,-4 1-3,4 2-4,-2 2 3,0 0 17,0 0 16,0 0-12,2 0 12,-2 0 0,2 2 3,2 2 10,-2 1 0,0 3-28,0 1 25,2 3 23,0 2-17,1 1-16,2 5 0,-3-2 7,-2 3 6,2 0 0,1 2-7,-3 0-9,2-2 16,1 2-6,-3-2 3,3-1 6,-3 0-10,2 1-4,0-4-17,0 0 1,2 0-2,-2 0 0,-2-5 2,0 2 1,0-1 0,0-4-3,-2 1-2,3-2 2,-1-1-2,1-2 2,-3 0-19,0-3-33,0 0-6,0 0 0,-2-1-32,2-1-23,-2 2-26,0-2-26,0 0-26,0 0-30,0 0-59,-6 0-120,0 0-383</inkml:trace>
  <inkml:trace contextRef="#ctx0" brushRef="#br0" timeOffset="272885.1721">21009 10478 688,'0'0'1041,"0"0"-931,0 0-87,0 0-23,0 0 94,0 0 62,0 0 25,0 0-3,0 0-6,0 0-60,36-31-44,-23 28-7,1-1-48,2 2-12,-4 0-1,3 1 0,-2-2 0,-3 1 0,1 2 0,-3 0-23,3 0 11,-2 0-37,-1 0-15,0 0-26,1 0-39,0 0-23,-3 0-78,2 0-95,0 0-29,4 0-56,-4 0-109</inkml:trace>
  <inkml:trace contextRef="#ctx0" brushRef="#br0" timeOffset="273467.0545">21421 10436 287,'0'0'176,"0"0"-75,0 0 124,0 0 16,0 0-71,0 0-37,0 0-6,0 0 3,0 0 0,0 0-6,0 0-4,0 0-23,0 0-32,0 0 6,0 2-12,0 2-11,0 0 4,-2 1-13,0 1 3,2 1-29,0 0-11,-3-2 30,3 3-16,0 0-13,0-1-3,0 1 13,0-1 3,0 1 3,3-3-6,-1 4 3,2-2-14,0-1-1,2-1 14,0-1-15,2 2 0,-2-2 14,-2-2-14,2 0-10,0-1 10,0 2 1,2-3-1,-2 0-4,0 0 3,0 0 1,1 0 1,-1-3 1,0 0 9,1-3-11,-3 0 0,0-1 13,3-1 0,-3-1-10,0-3 20,-2 2-22,0-1 35,-2 3 5,0-1 8,0-1-49,0 2 29,0 1 0,-4-1 32,-2 1-26,2-1 16,-3 2 13,-1 1-12,-1-2-49,-2 2 32,3 2 7,-2-2-10,-2 1-20,0 1-10,4 1 1,-5 0 0,2 2-2,-1 0-1,3 0-24,-2 0 21,1 0-26,3 2-9,1 2-19,0-1-24,2 5-2,-1-1-30,3 2-6,2 0-26,0 1-16,0 1-121,7-2-108,1 3-98,-2-4-294</inkml:trace>
  <inkml:trace contextRef="#ctx0" brushRef="#br0" timeOffset="274414.2108">22088 10354 587,'0'0'632,"0"0"-297,0 0-214,0 0-50,0 0 43,0 0 58,0 0 29,0 0-42,0 0-24,33-2-9,-18 0-32,2 0-20,2 0-29,2-1-13,5-1 6,0 0-6,-1-2-3,0 1 0,-2-1-26,3-1 10,-2 2-13,-6-1-1,0 3-5,-3-3-7,-3 2-3,-1 2-35,-7 0-33,1 0 4,-5 2 6,0 0-7,0 0-9,0 0-46,-7-1-152,-6-1-144,1 2 19,-3-2-63,0-1-157</inkml:trace>
  <inkml:trace contextRef="#ctx0" brushRef="#br0" timeOffset="274659.8624">22136 10207 408,'0'0'485,"0"0"-165,0 0-200,0 0-6,0 0 52,0 0 84,0 0 13,0 0-56,0 0-38,0 0-21,0 0-29,19-14-9,-6 13-37,0-1-28,3 0-3,4-2-10,1 1-32,0-2 1,5 0-1,-5 0-13,3 3-9,-6-3-36,2 2-51,-6 0 6,-1 1-16,2 2-17,-6 0-61,1 0-121,-2 0-68,-1 0-60,-2 0-209</inkml:trace>
  <inkml:trace contextRef="#ctx0" brushRef="#br0" timeOffset="275817.6424">22707 9951 463,'0'0'606,"0"0"-355,0 0-173,0 0-13,0 0 36,0 0 33,0 0-4,0 0 29,0 0-13,0 0-1,60-27-70,-43 22-17,4 3-26,-2-1-3,5 1-6,-6 2 5,2 0-28,-4 0 0,-3 0-16,2 7 19,-6-2-3,1 3 23,-2-1-4,2 1-19,-4-1-26,-4 2-4,0-2 30,-2 1 20,0-1-20,0 1 0,-2-2 0,-6 1 12,-4 1-10,2 0-2,0 1-16,-6-3 13,2 1-16,1 1 19,-2-3 2,2 2-1,1-2 18,4-2-19,-2 0 3,4-1 8,2 0-9,4-2 0,-2 0 10,2 0-12,0 0-26,0 0-7,0 0 14,0 0-4,0 0 4,0 0-7,0 0 10,0 0 16,0 0 2,0 0 21,0 0-1,4 0 17,0 0-3,2 0-4,4 0-13,-2 0 14,0-2 15,2 0-12,4-1-33,-4-2 35,3 3 4,2-1-6,-2-2-4,-1 4-29,4-1-3,-4 2 0,0-2 0,4 2 12,-2 0-12,-1 0 10,2 0-12,-4 0 2,-1 4-12,0 0 12,2 0 22,-6 1-19,0 1-2,2 0 2,-4-2-1,3 1 14,0-1-15,-5 2 1,2 0-1,-2-2 0,2 1 2,0 0 0,-1 2-1,-1-2-2,0 1-10,0 2 9,0-3 0,0 1-1,-2 1 2,2-2 32,-2-1-32,0 1-28,0-1 28,0 0 29,0 0 3,0 1-19,0-1-13,0 0 0,0 3 19,-4-3-19,2 1 1,-2 2 0,-1 1 2,1-3 10,0 3-10,2-2 10,-4 1-12,2-2 0,-1 0 2,0 1-3,1-2 0,2-1 0,-2 1 2,-2 2 20,2-2-9,-2 1-10,1 1 13,-4-3-13,5 2 10,-2-2-12,0 2 19,-3-3-18,-2 3-2,3-1 0,-1 0 2,1 0 14,0-1-13,-4-1 13,4 2 0,-2-4-13,2 2 0,-4-1 16,4-1 4,0 2-21,-1-2 24,0 0-14,1 0 17,0 0-3,-1 0 12,5-2-6,-2 1 12,-3-1 20,2 0 6,1 0-26,0 0-9,2 0 9,-2 1-19,2 1 23,-2-3-4,4 3 9,0 0-6,2-1-3,-2 1-3,2 0-6,-2 0-4,2 0-2,0 0-10,0 0-17,0 0-2,0 0-3,0 0-16,0 0 0,0 0-4,0 0 1,0 0-6,0 0-16,0 0-28,0 0-26,0 0-34,0 0-33,0 0-61,2 0-126,0 0-35,2 0-300,-2 0-662,-12 0 879</inkml:trace>
  <inkml:trace contextRef="#ctx0" brushRef="#br0" timeOffset="277924.2613">18816 8422 330,'0'0'180,"0"0"-105,0 0 13,0 0 251,0 0-111,0 0-88,0 0-39,0 0 16,0 0 26,-4-5-3,4 5-20,0-2-20,0 2-15,0 0-8,0 0 7,0 0 7,0 0-7,0 0-7,0 0-12,0 0-17,0 0-9,0 0-10,0 0-10,0 0-7,0 0-12,0 0-19,0 0-7,0 0-19,2 4 45,2 3 0,0-1 51,2 1-51,3 3-2,0-3 2,-1 0 1,2 0 2,1 1-2,4 1 24,-2-1-5,1 1-19,4 1 0,-4 0 18,4-1-16,-6 1-2,3-1-2,2-1-20,-6 2 21,3-5 2,0 3 9,-4-2-11,2-1 0,2 1 0,-4 1 1,0-1 0,1-1-1,2 0 2,-5 1 1,3-3 0,-3 1 1,3 0-3,-2 2-1,-1-5-3,2 3 3,4 1 16,-4-2-3,0 2-1,4-3-11,-4 3-1,1-2 4,-1 1-2,1 0-2,2-2 19,-3 2-6,0 0-13,4-3-1,-4 3 1,3 0 0,2 0 1,-5 1 26,5-1-25,0 2-1,-2-2 21,-1 0-22,4 0-13,-2 0 13,1-2 16,0 1-16,-2-1-2,2 0 2,0-2 0,-5 2 4,5-2-1,-2 0 10,-3 0-10,1 2-3,0-2-13,-3 2 13,0-2 3,-1 0-1,4 0 21,-3 0-7,1 0 2,1 0-17,0 0 0,2 0 12,-2 0-13,-2 0-14,6 0 14,-6 0 0,2 0-1,-1 0 1,1 0 2,-1 0 21,0 0-7,-1 0-1,0-2-15,1-2 0,0 2 11,-3 0-9,0 0-1,0 1 2,0-1-2,4 0 0,-4 0 0,0 2 1,0-2-1,1 0 1,-1 2-2,3-2-1,-3 0 1,1 0 2,-1 0-1,2 1 12,-2-1-13,1-1-2,0 1-14,-1 0 16,0 2 17,2-5-1,2 3 3,-4-2-19,2 2-1,-2-2 1,1 3 0,-1-3 0,3 2 3,-3-2-1,0 0-2,1 0 4,-1 3 11,-2-3-15,2 1-2,1 2-10,-2-3 11,-1 2 1,0 0 0,0-2-12,2 0 12,-2 1 16,6-1-13,-6 0 13,2 1-16,-2-1 1,0 0 12,0 0-1,0 1-12,3-2-2,-3 1 1,1 3 1,-1-3 3,0 1-1,-2 0-2,0-1-1,0 2 1,1-2 0,-1 3 0,0-3 1,0 0-1,2 2 0,-2-3 1,2 1 1,1-2-1,-3 2-1,0-2 1,3 2 0,-3 0 0,0 1 1,-2-1-1,2 2 0,-2 0 1,2 0 0,0-2 1,0 3 0,0-1-2,-2 0 0,2 0 12,-2-2 6,2 2-3,-2 0 3,0-1-6,0 3 6,0 0 13,0 0-4,0 0 7,0 0 3,0 0 26,0 0-4,0 0-16,0 0-18,0 0-11,0 0-2,0 0 0,0 0-1,0 0 1,0 0-10,0 0 13,0 0-4,0 0 1,0 0 0,0 0-1,0 0 1,0 0-11,0 0-2,0 0 0,0 0-1,0 0-2,0 0-16,0 0-6,0 0-4,0 0-12,0 0-31,0 0-58,0 0-58,0 0-64,2 0-131,0 0-335,-2 3-88,-4-6-368</inkml:trace>
  <inkml:trace contextRef="#ctx0" brushRef="#br0" timeOffset="282075.3094">26717 8061 91,'0'0'147,"0"0"-36,0 0-3,0 0-30,0 0-13,0 0 59,0 0 153,0-5-134,0 2-81,0 3-23,0 0 7,0 0 12,0 0 8,0 0 5,0 0 7,0 0-3,0-2 3,0 2-10,0 0 10,0 0 3,0 0-9,0 0-14,0 0-3,0 0-3,0 0-10,0 0-16,0 0-13,0 0-12,0 0 0,0 0 0,0 0 2,0 0-2,0 0 0,0 0 0,0 0 1,0 0 0,0 0 1,0 0-3,0 0 0,0 0 0,0 0 1,0 0 29,0 0-5,0 0-2,0 0-20,0 0-2,0 0 16,2 0 25,3 2 22,0 2-18,-3 3-17,2-5-16,0 5 22,2 1 1,0-3-14,0 1-9,2-1-10,-2 0 13,-2 0-15,2-1-1,0 2 23,1-3-10,2 1-12,-3 0-1,0 0 1,1-3-1,-1 2 3,2 0 16,1-3-15,-2 2 10,-3 0-12,0-2 9,0 2-8,2-2 19,-2 2-22,3-2 0,-2 0 1,-1 0-1,0 2 2,0-2-2,0 0-2,2 2 2,-1-2-1,-1 2 1,3-2-16,-3 3 16,0-3 2,0 1 0,0-1 0,1 0-2,-1 1-2,0-1 2,0 0 13,3 0-12,-3 0-1,-2 0-1,3 0 1,-1 0 10,0 0-10,-2 0 1,2 0-1,0 0 16,2 0-4,2 0-12,-4 0 0,0 0 19,2 0-18,0-1-1,-2 0-22,3-2 12,0 3 10,-3-2 12,0 0-12,0 0-16,3 0 16,-3 0 1,0 0 0,0 0 2,3 1 12,-3-1-14,0-1 0,1 2 25,-1-3-7,0 2-19,2-2 0,-2 2 1,2-1 3,0-2 7,-2 4-11,0-3 0,0 0 3,0 0 9,0 2-9,0-2-2,1 1 0,-1 1 0,-2 0 1,1-2 17,-1 3 4,2-4-7,-2 4-16,2-3 1,-2 2 14,2-2 4,-1 3 0,-1-2-6,-2 0-10,2 2 10,0 0 0,-2-2 12,2 1 4,0-2-6,0 3-21,0-3 14,3 2 0,-5 0 3,2 0 6,-2 2-2,0 0-7,2 0 0,-2 0 3,0 0 3,0 0 3,0 0-2,0 0 2,0 0-3,0 0 4,0 0-7,0 0 0,0 0 3,0 0-3,0 0 0,0 0-6,0 0 0,0 0-1,0 0 4,0 0 0,0 0-15,0 0-1,0 0-2,0 0-14,0 0 13,0 0-16,0 0-3,0 0-13,0 0-19,0 0-26,0 0-21,0 0-27,0 0-32,0 0-33,-2 4-110,0 2-176,-3 1 5,1-2-275,17-27-72</inkml:trace>
  <inkml:trace contextRef="#ctx0" brushRef="#br0" timeOffset="289102.7112">19814 11887 225,'0'0'437,"0"0"-134,0 0-52,0 0-85,-6 0 13,6 0 58,0 0 10,0 0-43,0-2-35,0 2-34,0 0-35,0-2-16,0 2-7,0 0 4,0-3-14,0 3 7,0 0-13,0 0-23,0 0-12,6 0-23,2-1 61,4 1 16,6-2-42,-1 0-3,4 2-21,0-3-14,1 3 0,0-3 3,0 1 50,-1 0-52,-2 0-2,0 0-2,-3 1 1,-4 1-1,-2-2 2,0 2 0,-4 0 1,-2 0-12,-2 0 10,-2 0-10,2 0 10,-2 0-11,0 0-9,0 0-10,0 0-13,0 0-15,0 0-23,0-3-36,0 2-51,0-1-68,0-2-335,0-1-25,0 2-132,0-4 0,0 32 730</inkml:trace>
  <inkml:trace contextRef="#ctx0" brushRef="#br0" timeOffset="289934.055">20278 11594 157,'0'0'375,"0"0"-30,0 0-91,0 0-104,0 0-43,0 0 37,0 0 44,0 0 1,0 0-43,0 0-33,30-29-29,-22 28-9,6-2-14,-4 2-6,2-1-16,2 2-13,-4 0 3,1 0-18,-1 0-10,1 2-1,-2 2 19,1 1-19,-2-2 0,4 4-1,-6-1-1,0-1 2,-2-1-16,0 0 14,0-1 1,1 1-14,-3-2 2,0 0-26,1 0 36,-3 0-13,0 3 3,0-5 9,0 5-12,0-2 16,0 1 12,0 2-12,-5 2-1,0-1 1,-1 1-1,0 0-12,-2-2-3,-1 3 13,-2 1-1,3-1-14,0 0 18,-3-1 1,0 0-1,3 2 0,1-1-1,3-1 1,-2 2-2,2-1-1,-3 2 3,3 0 1,-1 1-1,1 0-12,2-4 12,-2 5 0,2-4-10,2 1 9,-2-1-15,0-1 3,2 2 10,-2-3-33,2 1 34,0-1-21,0 1 21,0 0-14,2-1 0,2-1-5,0 0 19,4-2 4,-1 0-1,4-3-1,-1 1 0,-1-2 42,3 0-12,-1 0-1,0 0-26,1 0-2,-1 0 12,0 0 6,-5-2-16,2 1 13,-4-2 0,1 2-3,0-1 13,-3 0 16,0 0 6,-2-2 7,0 3-7,0-4-9,0 0-10,0 1-13,0-2-12,-4 0 34,-3-2-38,0 1 0,1-2 0,0 1 9,-2-2-9,-4 3-20,4-3 20,-2 0 2,1 3 30,1-3-16,-3 4-15,0-1 12,3-1 45,-3 3-20,0-1-15,3 2-7,2 0 38,-2 1-34,0 1 12,2 0-31,2-2-1,0 3 0,0-2 2,2 0-1,0 3 2,2 0-3,0 0-16,0 0-13,0 0-9,0 0-30,0-1-31,0 1-46,0 0-55,0 0-79,0-1-55,0 1-89,4 0-52,0-3-210,-12 8 436</inkml:trace>
  <inkml:trace contextRef="#ctx0" brushRef="#br0" timeOffset="290534.7719">20773 11877 49,'0'0'316,"0"0"-146,0 0-10,0 0 224,0 0-156,0 0-62,0 0-3,0 0 29,0 0 9,0 0-52,-21 0-29,21-5-7,-2 2-48,2-5 32,0-1-46,0-3-2,0-2-47,0-2 27,0-5 16,0-8-32,2-4 9,4-2-22,1-2 0,-1 5 27,-2 3-25,-2-1-1,3 5-1,-3 5-29,0 3 28,0 4 0,0-3 1,0-1-1,0 0 0,0 4 0,-2 1 1,2 5 10,-2 1-8,2 2 1,1 3 32,-3-2-2,0 3-4,0 0-17,0 0 4,0 0-16,0 0 0,0 0-16,2 6 16,3 2 42,1 4 19,-2 5-3,2 1-23,0 4-16,0 4 32,2 5-35,0 3-16,0 3 1,1-8 12,-3-9-13,3 0-11,-3 0 10,0-1-15,3 3 16,-3-5-3,3 3-12,0-2 15,-3 1 0,2-1-3,-2-5 2,0 0-2,4-4 0,-6-1-26,0-2 7,-2-1-43,0-2-12,0 1-3,-2-4-20,0 0-16,0 0-26,0 0-16,0 0 12,-2-2-74,-2-4-287,-6-4-207,0 4-13</inkml:trace>
  <inkml:trace contextRef="#ctx0" brushRef="#br0" timeOffset="290752.8758">20754 11764 333,'0'0'1099,"0"0"-641,0 0-351,0 0-16,0 0 88,0 0 15,0 0-56,0 0-34,0 0 63,0 0 0,38-17-71,-18 15-58,-4-1-12,6 0-4,-6 0-22,4 1-10,-5 0 9,-1 0-1,2-1-25,-6 2-47,0 1-35,2 0-29,-4 0-26,-2 0-13,2 0-114,-1 0-102,-1 0-43,1 0-147,1 0-231</inkml:trace>
  <inkml:trace contextRef="#ctx0" brushRef="#br0" timeOffset="291501.2332">21181 11800 225,'0'0'267,"0"0"14,0 0 185,0 0-235,0 0-49,0 0 26,0 0 9,0 0-61,0 0-43,0 0-19,-13-3-16,13 3-27,-2 0-18,0 0-11,-3 5-9,1 3 3,2 1 13,0 1-29,2 1 0,0 1 0,0 1 6,0-1-6,0 1-29,0-3 7,6 1 22,3-1 13,0-3-3,-1 1-10,2 0-3,4-2-10,-4-1 0,-2-1-29,3-2 38,0 1-18,-3-3-14,0 0 33,1 0 1,-1-7 0,1 0 2,-2-3 2,1-2-2,-4-1-1,0-1 1,0 0 10,-4-1-7,2 1 26,-2 0-7,0 1 1,0 0-21,-6 1 37,-2 0-20,0 5 4,-5 0-10,0 0 61,0 2-48,1 2-7,-4 2 10,4 0-29,0 1 2,-2 0 11,2 0-13,3 1-10,1 0-3,-1 5-12,3-1 12,1-1-23,1 1-6,2 1-12,0 0-8,2-1-15,0 1-36,0 0-39,2-1-75,9-1-65,-1-1-82,1 0-148,6-3-270</inkml:trace>
  <inkml:trace contextRef="#ctx0" brushRef="#br0" timeOffset="291753.4709">21622 11701 810,'0'0'1067,"0"0"-953,0 0-95,0 0 170,0 0 44,0 0-56,0 0-70,0 0-1,0 0 9,0 0-15,117-17-20,-100 17-45,2-2-25,-2 2-10,0-2-16,-4 2 14,-3-1-24,4 1-38,-8-3-45,0 3 0,-2 0-33,-2-3-55,0 1-97,-2-2-47,0-2-104,0 0-324</inkml:trace>
  <inkml:trace contextRef="#ctx0" brushRef="#br0" timeOffset="291982.8876">21677 11572 450,'0'0'1148,"0"0"-1073,0 0-23,0 0 139,0 0 66,0 0-57,0 0-45,0 0-58,24 104 6,-20-88-48,2-1-3,-2 0-52,0 2 17,2-3-17,-4 1-3,0-3 0,0 1-45,0-2-19,-2-1-7,2-3-17,0-2-41,2 2-59,0-6-72,3 2 0,-1-3-121,1 0-274,3-3-17</inkml:trace>
  <inkml:trace contextRef="#ctx0" brushRef="#br0" timeOffset="292354.0175">21981 11613 215,'0'0'362,"0"0"179,0 0-339,0 0-88,0 0 45,0 0 37,0 0 60,0 0-23,-12-99-126,12 93-42,0 0 48,0 1 0,0 1-39,0 0-48,0 2-1,0 0-9,2 2 1,-2 0-17,0 0-13,0 0-3,0 0 12,0 0 3,0 0 1,0 0 13,2 6 10,-2 1 35,2 3 31,-2 3-21,2 3-10,-2 1-14,2 1-25,-2 0 13,2-1 0,-2 1 1,4 1-31,-2-4-2,2 2 2,3-1-2,0-1-2,-3-4-17,2 1 18,-2-3-24,1-1 21,-1-2-40,0-1-4,0 0-35,3-4-17,-3 0-6,0-1-45,1 0-56,-1 0-65,0-7-39,0 2-222,0-11-638</inkml:trace>
  <inkml:trace contextRef="#ctx0" brushRef="#br0" timeOffset="292454.3757">21981 11613 624</inkml:trace>
  <inkml:trace contextRef="#ctx0" brushRef="#br0" timeOffset="292854.0768">21981 11613 624,'121'-119'1280,"-119"118"-1241,2-3-6,0 2-33,3-2 191,0 1-22,1 1-50,0 0-12,3-1-7,4 2-23,-4 1-41,3 0 2,2 0-12,-4 0-10,0 0-14,4 1 11,-8 4-13,3-3 0,-3 5-17,1-3 15,-3 2-11,-2-1 10,-1 1-33,-3 3 14,0 0 22,0 0 0,0 4-11,-5 0-47,-3 1 23,-5 0 2,0-2 30,3 2-16,-6 0-1,6-1 18,2-2-13,0 0 15,-2-2 0,4 2 13,2-3 10,2-1 6,0 1-13,2-3-13,0 1 20,0 1-1,0-2 10,0 1-19,0-3 3,4 3-3,0-3-13,2 0 61,1 0-16,2-1 0,-3 0 16,4-2 0,4 0-9,-2 0-1,1 0-10,2 0-6,-3 0 4,-3 0-17,-1-2-9,0 0-10,0 2 12,-4-1-15,0 1-3,-2 0 3,0-2-1,0 2-12,-2 0-3,0 0 0,0 0-22,0 0-26,2 0-32,-2 0-42,2 0-29,2 0 54,0 0-110,1 0-188,2 0-112,-5 0-148,-30 0-164</inkml:trace>
  <inkml:trace contextRef="#ctx0" brushRef="#br0" timeOffset="293357.6109">22682 11718 382,'0'0'547,"0"0"-114,0 0-208,0 0-36,0 0 22,0 0 42,0 0-56,0 0-7,0 0-77,0 0-61,0 0 2,8-89-2,-5 69-14,-1-4-12,2-6-13,-4-4-10,2 2 26,-2 7-29,0 6-12,2 4 12,-2-5 7,2-10-7,-2 1-29,2 7 3,0 0 13,0 7 11,0-2 1,0-1-2,0 4-23,4 2-6,-2 2 31,-2 6 1,2-2-16,-2 5-3,-2 1-1,2 0 19,0 0 1,2 0 20,0 4 34,0 8 4,3 1-7,2 8 1,-1 8-36,1 3 32,-1 0-35,0-6 9,-1-8 19,-3-5-9,1 7-28,-1-2 15,2 6 0,2-3 19,2 3-37,-4-4 0,2 1-1,-2-2 1,2-2 0,-1-2-1,0 1 0,-3-5-1,0 0 0,-2-1-1,0-3-46,0-2 4,-2-2-49,0-2-13,0 2-13,0 0-16,0-3-42,-4 0-91,-4 0-134,-1 0-291,-8 0-513</inkml:trace>
  <inkml:trace contextRef="#ctx0" brushRef="#br0" timeOffset="293457.8774">22682 11718 722</inkml:trace>
  <inkml:trace contextRef="#ctx0" brushRef="#br0" timeOffset="293568.1727">22682 11718 722,'-45'-135'1393,"45"135"-1302,2 0-68,5 0 161,1 0 52,1 0 2,3 0-68,1 0-29,2 0-36,1 0-41,4 0-7,-1 0-37,0-3-20,0 0 0,-1 1-19,-4-1-47,4 3-62,-6-3-22,0 3-33,2 0-55,-2 0-170,-1 0-130,-1 0-211</inkml:trace>
  <inkml:trace contextRef="#ctx0" brushRef="#br0" timeOffset="293926.9006">23144 11618 659,'0'0'1325,"0"0"-1123,0 0-115,0 0 20,0 0 29,0 0 31,0 0-41,0 0-42,0 0-11,0 0-12,0 0-46,9-87-14,-9 75 11,2 1-12,-2 3 0,0 1 1,0 3 28,0 2 6,0 0-12,0 2-20,0 0-3,0 0-2,2 0-14,-2 0 16,0 0 19,0 0-6,0 8 6,2 1 54,3 6-12,-3 1-23,0 3-6,0 1-3,0 4-17,0-2-10,3-2 9,-3-1-11,2-4-13,0 1 12,0-1-11,0-4 1,1 1 11,-1-2 0,-1-4-26,1-1-37,-2-1-20,-2-2-45,4-2-29,-2 0-17,2 0-93,2-5-145,-4-1-88,8-9-686</inkml:trace>
  <inkml:trace contextRef="#ctx0" brushRef="#br0" timeOffset="294252.2989">23596 11519 558,'0'0'1212,"0"0"-897,0 0-127,0 0 38,0 0 81,0 0-15,0 0-78,0 0-87,0 0-28,0 0-4,54-21-38,-39 17-38,1 1 18,2-1-18,0 0-6,2 1-13,-3 1 0,-2 0-13,-3-2-2,-1 4-14,0-1-21,-5 1-30,-2 0-21,-4 0-1,3 0-16,-3 0-13,0-3-22,0 3-11,-5-3-42,-3 2-335,-3 0-193,-8-4-422</inkml:trace>
  <inkml:trace contextRef="#ctx0" brushRef="#br0" timeOffset="294473.2529">23596 11519 654,'-54'-129'1341,"54"129"-1094,0 0-173,0-2 56,6 2 102,0 0-7,7-2-71,-2 2-26,5-2-13,4 0-23,-4 2-25,6-3-48,-3 0-6,2 0-10,-2 1-3,1 0-15,-6-3-39,4 5-25,-6-3-36,-1 1-22,-1 0-91,1 2-91,-5 0-241,-1-2-91,1 2-486</inkml:trace>
  <inkml:trace contextRef="#ctx0" brushRef="#br0" timeOffset="295373.1473">24128 11311 183,'0'0'133,"0"0"34,0 0 48,0 0 238,0 0-206,0 0-126,0 0-24,0 0 50,0 0 47,0 0-25,0-4-36,0 2-13,-2 2 6,0 0-10,2 0-19,0 0-20,0 0-26,0 0-15,0 0 2,-3 0-24,3 0-14,-2 5 0,-1 3 7,3-1 18,-2 3 4,0 1-27,2-2 14,0 0 4,0 0-17,0 0 16,0-1-16,0-1 10,2 1 3,3-1-15,0 0 10,-1 1-10,2-1-1,-4-2 0,4-1 1,-2 1 2,1 0-1,1-4-2,1 3-1,-1-2 1,0 1 0,1-3 2,1 1 11,-2-1-13,3 0 0,-2 1 3,1-1-3,-2 0 12,2 0-12,2 0-1,-4 0-21,-2 0 21,2 0-11,0 0 12,1-1 15,-1 0-15,1-2-1,-1 1 1,-2 0 3,3-1 0,-1-2-1,0 2 22,1 0-24,-1-2-1,-1 0 1,3-1 3,-2-2 0,0 0 0,4 1 20,-6 0-4,2-3-18,0-3-1,-2 4 0,2 0 0,-1 1 13,-3 1 9,0-1-6,3 1 13,-5 0-27,2-1 1,-2-1 26,0 2-10,0-1 16,0 3-3,0-1-29,0-2 16,-5 2 29,1-1-26,-3-1 22,1 1-42,2-1 21,-2 0-20,0 2 7,-4-1-10,2 1 0,0 0-1,0 1-7,1-1 8,-2 2 10,3 1-10,-2-1-3,-1 1 3,3 1 3,0-1 13,-3 0 0,2 2-14,1 0 0,0 1 24,0 0 2,0 0-15,-2 0-13,0 0 0,2 0 20,0 0-4,-1 0-13,1 0 0,-3 0 0,1 0 13,2 1-15,-1 3 11,-1 0-8,-1 2 18,0-1-21,1 1 0,0-1 0,2 3 2,-4 0-3,2 0-1,0 0-1,2 3 1,-3-2-12,0 0 1,1 3-1,4-2-3,-3 2 4,3-3 9,0 3-34,2-1-36,0 0-22,2 3-48,0-1-43,0-1-79,2 1-206,2-4-340,2 1-770</inkml:trace>
  <inkml:trace contextRef="#ctx0" brushRef="#br0" timeOffset="300402.8513">19251 10308 20,'0'0'293,"0"0"-114,0 0-97,0 0 19,0 0 183,0 0-203,0 0 17,-13-8-4,11 7-9,2 1-27,-2-2-9,0-1 36,-1 2 19,3-1 20,-2 0 25,2 0-3,0 0-29,0 2-20,-2 0-10,2 0-6,0 0-23,0 0-12,-2 0-14,2 0 3,0 0-9,0 0-6,-2 0-17,2 0 10,0 0-13,0 0-1,-2 4 1,2 4 9,-4-1-6,2 5-1,-2-2-1,0 3 0,2 0 0,-4 2 18,4 1-17,0 2 18,0-1-19,0 3 5,0-1-3,2 0-3,0 2 4,0-1-2,0-1 14,0-1-13,0 1 0,0-1-2,2-1 1,0 1 1,0-1-3,0 0 0,0 0 3,4 0 0,-4 0-2,0 1 1,2-1 18,-2 1-10,0-2-8,0 1-2,0-2 16,-2 3-13,4-3 26,-2 3-29,2-3 0,-1 1 17,1 0-4,0 0 3,1 1-13,-3-3 20,0 1-20,0 3-3,0-3 0,-2 1 22,2-1-11,-2 0-11,0 1 0,0-1 2,0-1-1,0 0 1,0-5-1,0 4 0,-2-3 1,0 1 1,-2-1 22,0-1-9,-1 2-16,-1-1 0,-1-1 3,1 3 8,0-3-10,0 1 0,-4 0 3,2-1-4,0 0-2,2-1-24,-3-2 7,0 0 3,1-2 0,2 0-13,1-1 9,1-1 9,0 0 11,4 0 13,-2-2 6,2 0-3,0 0-15,0 0 1,0 0-2,0 0 0,0 0-1,0 0 1,0 0-2,2 0-27,2 0 29,0 0 32,3 0 16,1 0-45,1 3-3,0 1 23,-3 2-13,0-2-10,-2 2 0,2-1 0,0-1 13,2 4-13,-4-2-15,0 0 15,-2 1 4,0 0 8,-2 0-9,2 1-2,0-1 18,-2 0-19,2-1-14,-2 5 14,2-4 19,-2 1 5,0 1-24,0 0 0,0 1 20,0 0-17,0-1-1,0-1-2,0 5-10,0-4 9,2 0 1,-2 1 0,3 0 2,-1 2-2,-2-1 0,2-1 0,0 3 0,0-1 1,1-1 12,-1 0-13,-2 1 3,2 0 26,-2-3-28,0 0 10,0 2-11,2-4-12,-2-2 10,0 3 2,0 1 3,0 1 18,0-1-20,0 1 14,0 2-14,0-1-1,0 0 0,0 4-1,0-6 1,0 4 20,0-2-20,0 2 1,0-4 0,0 4-1,0 0 1,2-2 12,0 1-11,0 2-2,0-3-1,0 0 0,-2 1 1,3 0 0,1-1 0,-2 0 0,0 3 0,0-3 15,2 3-15,-4-3-1,2 0 1,3-2 3,-3 3-1,2-3-2,-1 3-17,-1-1 15,2-2 2,-2 4-24,0-2 24,2 1 3,0 1 16,-2-1-19,0-3 13,2 1-12,-4 0-1,6-3 13,-4-1-10,-2 0-2,2-1-1,-2 1 2,2-1-1,-2 1 1,0 1 1,0-2-3,2 0-2,0 2 1,0 0-18,-2-3 16,2 1 1,0 1 2,0 1 0,0-3 10,0 1-6,0 2 8,0-3-10,3 2-1,-3-3 3,3 1 15,-3 2-16,0-2-1,0 1-2,0 1 2,0-2 1,0 1 0,0 0-3,0 0 2,0-1-2,1 2 1,1-2 0,-2 1 11,2-1-12,0 0 0,3 3 0,-3-5 0,0 5-1,1-4-3,-3 1 4,4 2 0,-2-2 0,2 1 0,1-1 1,-2 0 0,3 0 3,-4-1-3,4 1 0,1 1 2,0-2-1,-1-1 11,-2 1-12,1 2 14,1-3-14,1 0 0,-3-1 24,3-1-9,-5 2 3,4-2-16,-2 0 17,4 0 8,-4 0-2,2 0 9,0-3-7,1 1 20,2-2-20,-3 0-12,-2 2 9,3-3-23,-3 5-1,1 0 0,-1-2-2,-2-1 1,1 3 0,-5 0-12,2 0-1,-2 0-6,2 0-19,-2 0-28,0 0-30,0 0-50,0 0-56,0 0-87,-4 0-195,-3 0-276</inkml:trace>
  <inkml:trace contextRef="#ctx0" brushRef="#br0" timeOffset="301977.4217">17564 11846 55,'0'0'356,"0"0"-229,0 0 7,0 0 153,0 0-138,0 0-64,0 0-7,0 0-6,0 0-17,0 0-9,0 2-4,0 2-3,2-1 104,-2 3 0,4 0-23,-2 2 4,0 2-59,0-1 87,2 2-87,-2 2-17,0-1-46,0 2 44,2 3-14,-4-2-16,3 2 25,-3 2-41,2-1 0,-2 0-2,0 2 5,0-1 10,0 0-11,0-2 0,0 3-2,-2-3-12,-1 0 11,3 0 2,-2-2 1,2 1-2,0-1-2,0 0 0,0-2-13,0 1 14,0 0 1,0 0-2,0-4-21,0 2 22,0-1 0,0 0 0,0 3 0,2-2-1,1 1 2,1 0-3,1-2-1,-3-2 2,0 4 2,0-4 0,2-2-1,-2 1-5,0 1 5,-2-2-1,2 1 3,0-1-1,-2 0 1,0 1 1,3 1 1,-3-1 16,0 1-2,0 0-16,0-2 14,0 3-15,0-3-1,0 1-1,0 0 0,0-1 1,0 1-12,0 0 13,0 2 2,0-2 27,0 1-29,2 0 16,0 1 9,0 1-24,-2 1 1,0-1 0,0 2-2,0-4 0,0 3 0,0-2 1,0-2-1,2-1-1,-2 1 1,0-1 0,2 2 2,0-2 14,0 3 4,0-3-17,3 3 10,-3-1-13,2 1 0,-1-3 2,-1 1-1,0 1 2,0-3-3,-2 2 12,0-1-11,0-1 1,0 1 11,0 2 15,0-2-28,0 1 0,0-1 15,0 3-2,0 0 29,0-1 0,0 1-17,0 2-5,0-4-4,0 4 0,0 0 16,0-3-3,0 1 3,0-3-10,0 1 14,-2-3 5,2 2-5,-2-4-8,2 1 7,-2-2 1,2 0-8,0 0-2,0-2 6,0 0 0,0 0-7,0 0 4,0 0-10,0 0-19,0 0-1,0 0-12,0 0-6,0 0-25,0 0-59,0 0-57,0 0-74,0 0-111,6 0-160,-4 0-80,2-4-598,-16 8 975</inkml:trace>
  <inkml:trace contextRef="#ctx0" brushRef="#br0" timeOffset="308402.6285">23898 10151 577,'0'0'153,"0"0"147,0 0-137,0 0-26,0 0 3,0 0 6,2 0 79,5 0 5,1 0-42,3 0-46,0 0-6,3 0-33,6 0 4,2 0-11,15 0-6,5-4-13,5-1-6,-5-1-20,-4 1-6,-6 1-44,-2 0 1,-2-1-2,-7 5-2,-4-3 0,-4 1-30,-1 0-10,4 2-25,-4-1-33,-4-2 43,-3 3-14,-3 0 6,-2-1 29,0 1 35,0-5 1,-11 4-187,1-5-59,-8 2 58,-2-1-46,-6 1-84,-8-2-21,-5 0-156,10 2-73</inkml:trace>
  <inkml:trace contextRef="#ctx0" brushRef="#br0" timeOffset="309137.9392">23896 10043 146,'0'0'287,"0"0"-131,0 0 17,0 0 16,0 0-20,0 0 10,0 0 1,0 0 2,0 0-26,0 0 13,102-32-7,-81 29-55,3 3-46,-1 0-16,5 0 10,-6 0-25,6 0-11,0 0-3,-3 0 10,1 0 0,4 0-4,-5 0-18,3 0-4,0 0 3,-4 0 16,2 3-18,0-3 0,-5 0-1,1 0-32,-4 0 31,2 0-41,-6 0 16,-1 0-19,0 0 9,-7 0 17,1-3-30,-3 3 36,0-2 11,-2 2 2,-2-2 1,0 2 32,0 0 15,0 0 4,0 0-4,0 0-15,0 0-14,0 0 20,0 0 13,0 0-23,0 0-29,0 0-1,0 0-22,0 2-6,0 3 22,0 0 7,0 1 26,0 1-13,0-3-11,0 0-2,0-1 1,0-3-1,0 3 17,0-3 11,0 0 18,0 0 18,0 0-3,0 0 0,-2-3-42,-2-4-19,-3 0-38,1-5 15,-2-2 7,-3 3 13,0-5-55,1 3 55,0-2-55,-2 0 35,2 2 23,0-3 0,3 5 0,0-1 17,3 5 57,2 0-49,2 4 30,0 1-36,0 2-19,0 0-38,4 0 12,9 0 26,0 0 35,9 2-3,-4 3-12,8 5-20,-5 0-7,3 1 4,-6 2-10,4-1 10,-6 0-16,4-1 19,-8 0-11,-1-2 9,0 2 2,-5-4-12,-1 1 12,-3-2 1,-2-1-1,0 1 0,0-3 13,0 5 29,-7-1 12,-4 4-31,-1-2-22,-1 1 21,-2-2-6,0 0 0,3-3-3,-2 1-13,6 0 0,0-1-3,2-1-19,4-1-11,-1-1 1,3 1-35,0-2-46,0 2-18,5 0 18,5-1-4,10-2-90,6 0-127,11 0-134,-5-5-517</inkml:trace>
  <inkml:trace contextRef="#ctx0" brushRef="#br0" timeOffset="309737.6676">25265 10018 117,'0'0'398,"0"0"65,0 0-105,0 0-153,0 0 4,0 0 24,0 0 14,0 0-40,0 0-62,0 0-25,-4-12-5,2 10-28,2 0-16,-2-1-13,2-2-1,-2-2-12,2 0-16,0-3-29,-2-2-22,2 1 22,0-4 23,0 0-23,0-3-29,0-3 29,0 0 0,0 0-2,0-5 2,2 2-38,2 0 15,-2-1 4,0 4-13,0-2-7,0 2 27,3 2-4,-3 2 12,0 3-12,0 2 16,3 5 0,-5 1 1,0 4 0,2 0 16,-2 2-5,0 0 1,0 0-10,0 0-3,0 0 0,2 4-12,0 6 12,2 0 67,0 3-32,3 4-22,-3-1 6,2 1-17,0 2 40,1-2-4,0 2-37,-1 0 44,0 2-23,2-2-21,2 2 3,-2-1-1,0-2-2,0 2 11,1-3-12,0-4 0,-3 1 0,2-1 1,-1-4-1,-1 1-10,0-1 10,3-2 0,-5 0-13,1-1-3,-1-3 14,-2 1-46,0-2-35,0 0-16,-2 0-7,0-2-29,0 0-10,0 0-4,-4 0-61,-4 0-189,-8 0-199,6 0-376</inkml:trace>
  <inkml:trace contextRef="#ctx0" brushRef="#br0" timeOffset="309838.4351">25265 10018 696</inkml:trace>
  <inkml:trace contextRef="#ctx0" brushRef="#br0" timeOffset="309925.6674">25265 10018 696,'-40'-94'1219,"40"94"-985,0-2-179,0 2 16,0 0 85,0-3 34,0 3-35,6 0-23,8 0 54,-2 0-49,3 0-70,4 0-29,0 0-35,2 3-3,-2-3-6,3 2-23,-6 0-28,4-1-71,-6 2-45,3-1-39,-1 0-95,-4 1-228,3-1-17,-6 0-217</inkml:trace>
  <inkml:trace contextRef="#ctx0" brushRef="#br0" timeOffset="310437.1674">25634 9951 398,'0'0'450,"0"0"-134,0 0-157,0 0-15,0 0 9,0 0 58,0 0-26,0 0-59,0 0-45,0 0-13,0 0 0,5 0-3,-5 0-4,0 0 10,0 0 10,0 0 22,0 0 13,0 0-16,0 0-39,0 0-33,0 0-25,0 3-1,0 1 33,0 3-3,0 1-16,0 4-14,0-3 13,0 3-15,2-2-22,3 0 22,1-1-19,-2-1 17,2-1 2,1-1 0,1 0 13,3-3-11,-5 1-2,5-1 0,-1-3 0,1 0-2,0 0-17,-1 0 18,1 0-12,0-7 0,-1-1 12,1-1-1,-3 0 1,1-4 2,-3-2-1,-2 3 26,-4-4 21,0 1-46,0 0 1,0-1 20,-2 3 20,-4-1-26,-5 3-10,1 2-6,-1 1 0,1 0 20,-4 3-16,2 0 10,2 5-12,-2-3 12,2 3-11,2 0-3,-1 0 0,5 0 12,-5 3-12,3 2-6,2 0-20,-3 2-2,3 0-4,0-2 9,2 3-28,0 1 3,2-2-19,0 2-17,0-1-51,0-3 32,0 3-42,6-1-78,0-1-195,5-1 15,2-5-33,-5 3-275</inkml:trace>
  <inkml:trace contextRef="#ctx0" brushRef="#br0" timeOffset="310719.7853">26197 9847 424,'0'0'1011,"0"0"-868,0 0-35,0 0 96,0 0 40,0 0-31,0 0-28,0 0-18,0 0-12,0 0-43,121-11-41,-103 10-20,-4-3-34,4 0-17,-8 2-16,2-3 16,-3 3-29,-2 2-28,-3 0-49,-4 0-33,2 0-6,-2 0-26,0-3-55,0 1-53,-6 0-189,-1 1-627</inkml:trace>
  <inkml:trace contextRef="#ctx0" brushRef="#br0" timeOffset="310953.4951">26142 9757 391,'0'0'1042,"0"0"-564,0 0-394,0 0-55,0 0 108,0 0 118,0 0 4,0 0-47,0 0-64,0 0-58,111-26-20,-81 24-19,-5-1-38,-4 3-13,-4-2 1,0 0-1,0-1-1,-2 2-31,-4-1-16,-5 0-38,0 2 5,-4 0-44,0 0-23,-2 0 0,0 0-17,0 0-71,0 0-118,0-3-43,0 3-169</inkml:trace>
  <inkml:trace contextRef="#ctx0" brushRef="#br0" timeOffset="311377.5401">26719 9586 389,'0'0'561,"0"0"-112,0 0-306,0 0-42,0 0 46,0 0 129,0 0-53,0 0-55,0 0-26,24-103-51,-20 92 9,0 1-23,-2 0-7,2 4-34,-1 0 12,0 5-3,-1-1 9,-2 2-15,0 0-11,0 0-12,0 0-3,0 2-13,0 3-13,0 3 13,0 5 80,0 5-10,0-1-38,0 1-16,-2 2 1,-4-2-17,6-1-1,0-2 1,0 0-22,0 1 22,0-1 1,0 0 0,0-4-2,0 1 1,0-4-19,0-1-10,0-1 4,0 0-7,0-5-26,0 3-9,0-2-51,0-2-4,0 3-10,0-3-52,0 0-136,6 0-157,-6 0-53,4 0-271</inkml:trace>
  <inkml:trace contextRef="#ctx0" brushRef="#br0" timeOffset="311853.5701">27059 9520 202,'0'0'189,"0"0"13,0 0 235,0 0-98,0 0-108,0 0-42,0 0 25,0 0-10,0 0-26,0 0-26,0 0-36,0 0-22,0 0-24,0 3-5,0 3 5,0 1 40,-6 3-21,0 3-25,-3 4-26,-2 0 1,1 9-11,-2 4 4,-6 6-19,6 1 0,1-2-13,0-3-16,3-10 13,1-2 3,3-5 1,0 0 0,0 2-1,-5 2 0,3 3-1,-1-2-15,3-1 13,0 1-9,0-4 11,2 1-1,0-2 0,-2-4-1,1-2 3,0-1 2,1-5-2,2 0-16,-2-1-7,2-2 4,0 2 18,0-2 1,0 0 2,0 0 1,0 0-3,0 0 0,0 0-16,0 0-6,0 0-13,0 0-19,0 0-20,0 0-38,0-4-23,7-2-91,0 0-136,-1-2-112,0 1-147,0 0-467,-38 45 1038</inkml:trace>
  <inkml:trace contextRef="#ctx0" brushRef="#br0" timeOffset="312950.8929">27152 9829 80,'0'0'248,"0"0"-62,0 0 6,0 0 327,0 0-223,0 0-111,0 0-3,0 0 19,0 0-9,0 0-37,3-9-39,-3 9-25,0 0-24,0 0-12,0 0-13,0 0-20,0 3-6,0 3 29,0 1 20,0 3-21,-3 1-15,1 1-25,0 1-1,-2-2-1,4 1-2,-2-3 0,2 3 2,0-2-2,0-1-22,0-1 21,0-3-16,0 2 16,4 0-2,-2-3 1,2 0 2,-1-1-13,1 1 10,3-2-23,-3 0 26,2-2 22,0 2-22,3-2-13,-3 0-1,5 0 14,-4 0 2,1 0-2,2 0 3,2 0 0,-4 0 9,2-2-11,-2 0-1,4 0-1,-4 0 1,0 0 2,1 0 2,-1 1 7,1 1-9,-3-2-4,1 0-9,-3-1-5,0 3 16,0-1-4,-2-1-21,0 2-1,0-2 26,-2-1 2,2 3 18,-2-2-4,0-3 0,0 3-16,0-3-39,0 1-4,0-2 43,0 1 0,0 1-44,0-2-27,-2-1 20,-2 2-17,2 1-22,0-3 77,0 1-26,0-1 1,0 1-8,0-2-12,0 3 19,0-2 39,2 0 14,-3-1-1,3 5 7,0-3-1,0 2 42,0 3 14,0-2-8,0 3 11,0 0-1,0 0-12,0 0-11,0 0-15,0 0-7,0 0-19,0 0-13,0 3 0,0 4 44,0 2 1,0 4 32,3-1-61,-1 2-14,0-1 30,0 1 22,0 1-29,-2-2-2,2 2 9,0 1-31,0 1 21,0 1-9,2 0-11,-2-1 0,3 1 27,-3-5-26,1 0-1,-3-2 14,2-1 9,-2-3-6,0 2-16,0-4-2,0 1 15,0 0 12,0-1 1,0 2-13,0-4 6,0 2-3,0-5-7,0 0-8,0 2 8,0-2 4,0 0 6,0 0-3,0 0 3,0 0 1,0 0-8,0 0 4,0 0 0,0 0 0,0 0-6,0 0-13,0 0-23,0 0-40,0 0-26,0 0-44,0 0-65,0 0-77,0 0-162,0 0-244,-7 0-455,14 0 395</inkml:trace>
  <inkml:trace contextRef="#ctx0" brushRef="#br0" timeOffset="318763.3473">20610 13466 787,'0'0'1068,"0"0"-833,0 0-233,0 0 58,0 0 125,0 0 57,0 0-74,2-2-94,4 2 13,5-3 34,4 1-8,-3 0-56,5 0 7,3-2-19,-4 3 12,4-3-3,-4 2-9,4-2-33,-3 2 14,-3 0-24,4-1 1,-8 3-3,2-3 2,-2 3-3,-4 0 1,-4-2-19,0 2-45,-2 0-12,0 0 6,0 0 9,0 0-9,0 0-29,0 0-20,0-3-32,0-1-20,0 1-207,0-6-232,0 4 82,0-1-176</inkml:trace>
  <inkml:trace contextRef="#ctx0" brushRef="#br0" timeOffset="319464.1901">21036 13186 430,'0'0'656,"0"0"-223,0 0-228,0 0-79,0 0 82,0 0 45,0 0-82,0 0-80,0 0-46,0 0 16,0 0-9,30-29-27,-20 27-21,2 0-3,-4 2 18,0 0 3,3 0-5,2 0 2,-5 0-17,3 0 1,-1 0 15,-1 2-18,0 0-22,-5 0 22,2 0 16,-2 1-16,0-3 0,0 2 0,1 0-18,-2 1-8,-3-2 0,2 3-9,-2-1 6,0 2 29,0 1-3,0 1 3,0 3-32,-2 0 32,-8 0 12,4 2-12,0 2 1,0-4-1,1 0-2,-3 2-13,1 0 15,-1 0 1,1 0 0,1-2 1,2 0-4,0-1 1,0 0-11,-1-1 10,3-3 0,0 2-11,2-3 10,0 0-26,0-1 26,0 1-23,0 0 25,0-1-31,0 0 32,4 2 13,1-1-11,1 1 27,-2-2 6,0 1-24,0-3-9,3 3 15,-3-1 6,2-3 3,1 3-13,-1-1 16,1 0-7,-1-2 7,2 2 6,4-2-2,-4 0 21,0 0-15,2 0-10,4 0 3,-4 0 6,1 0-6,1 0-3,-1 0-7,-2 0 4,-1 0 9,-2 0-35,-2 2 1,0-2 1,2 0 14,-6 2 0,2-2-3,-2 0 0,2 0 3,-2 0 16,0 0-7,0 0-6,0 0 0,0 0 3,0 0 1,0 0-4,0 0-16,0 1 0,0-1 13,0 0-14,0 0-2,0 0 0,0 0-13,0 0-22,0 0-31,0 0-55,0 0-43,0 3-44,4-2 2,0 1-56,4 0-211,-2-2-125,12 0-634,-58-8 1135</inkml:trace>
  <inkml:trace contextRef="#ctx0" brushRef="#br0" timeOffset="319901.1729">21854 13333 424,'0'0'505,"0"0"-46,0 0-201,0 0-80,0 0 27,0 0 28,0 0-19,0 0-72,0 0-36,0 0-22,10-7 38,1 5 16,2 2-58,2-3-32,-1 1-3,6-1 22,-2 1-39,2-3 7,3 2-6,0-1-7,1-1-4,-3 1-17,1 0 1,-6 0 1,-1-1-1,-2 3-2,-3 0-16,-1-1-13,-3 1-22,-2 2-9,-1-3-4,-1 3-38,-2-2 5,0 2 24,0-3-8,-2 0-163,-7-1-206,-2-1-89,3 3-89,-11-2-386</inkml:trace>
  <inkml:trace contextRef="#ctx0" brushRef="#br0" timeOffset="320160.2328">21965 13118 398,'0'0'815,"0"0"-389,0 0-345,0 0-22,0 0 178,0 0 6,0 0-59,0 0-35,0 0-20,0 0-7,29 78-25,-25-60-30,3 2-12,-3 0-33,2 2 10,-2-3-10,3-2 1,-1 0-23,0-2 0,-1 0-1,1-2-3,-4-5 1,3-1 1,-3 0 0,0-1-27,2-2-25,-2-1-26,0 1-33,0-2-32,0 0-32,0 1-82,2-3-117,4 0-85,-6 0-152</inkml:trace>
  <inkml:trace contextRef="#ctx0" brushRef="#br0" timeOffset="320640.8919">22389 13214 3,'0'0'405,"0"0"-154,0 0 306,0 0-248,0 0-97,0 0-27,0 0 3,0 0 13,0 0-59,0 0-45,-17-105 10,15 94-50,2 0-21,-2-1 12,2 2 26,0 0-51,0 5 31,0-1-18,0 1-24,0 3 33,0-1 0,0 3-13,0 0-29,0 0 0,0 0 0,0 0 8,0 0-11,0 0-12,0 7 12,0 0 16,4 3 44,0 4-15,-2-2-43,2 4 1,0-1-1,-1 0 21,1 1-22,-2-1 1,0 0-2,2 0 0,1-1-1,-1-1 0,-2 1 0,0-3-14,0-1 15,1 0-1,-1-2 1,0-3 0,0-1-2,-2-1-24,2-1 7,-2 0 16,0-2-45,0 0-13,2 0-6,-2 0-7,0 0-6,0 0-4,0 0-12,0 0-17,0 0-68,0 0-111,2 0-45,2-4-50,0-1-46,6-9-278,-32 37 463</inkml:trace>
  <inkml:trace contextRef="#ctx0" brushRef="#br0" timeOffset="321189.0253">22580 12991 740,'0'0'814,"0"0"-745,0 0-17,0 0-52,0 0 250,0 0-33,0 0-68,0 0-45,0 0-7,0 0-33,57-11-38,-46 11 3,-1 0 4,1 0-11,-1 0-6,1 0-12,-2 0-2,-1 0 1,0 0-3,2 0-1,-2 0 0,-4 5-1,2-1 1,-2-2-35,-2 2 36,0 1 3,1 1-3,-3 2 0,0-1-1,0 5 1,0-2 28,-5-1-27,-1 2 0,-2 3-1,0-2-11,-6 0 9,4 2 2,0-1-2,-1 1-1,0-3 2,3 0 0,1-1 1,1 0-3,2-3 1,2 1 2,2-4-3,0 1-10,0-1 13,0 1 2,0-4 20,4 3 30,2-1-30,0-1-21,1 1 38,1-1-7,3 0 3,-2 1-18,1-1 12,-2-2-4,4 2 20,-4 0-13,0 0-9,0-2 15,-1 2 1,2-2 5,-5 0-21,0 2 2,-2-2-2,2 0 9,-2 0-10,-2 0-6,3 0-3,-3 0 6,0 0 3,0 0 4,2 0-11,-2 0-2,0 0 3,0 0-3,0 0 0,0 0-13,0 0-26,0 0-41,0 0-44,0 0-43,0 0-45,4 2-71,0-2-125,0 2-166,7-2-549,-34-4 574</inkml:trace>
  <inkml:trace contextRef="#ctx0" brushRef="#br0" timeOffset="321903.9236">23092 13153 13,'0'0'486,"0"0"198,0 0-345,0 0-222,0 0 10,0 0 81,0 0 22,0 0-52,0 0-46,0 0-22,-2-3 3,2-3-49,0-2-6,0-2-58,4-3 0,-4 0 50,4-4-12,-2-3-25,2 1-13,0-4 16,-2 2 43,2-1-57,1-3 25,-3 2-11,1-2-32,-3 1 16,0 0-1,0 1 2,0 2-1,0 2 1,0 2 0,0 1 1,0 3-1,0 4 37,2-1-34,-2 2 21,0 4-24,0 1 38,2 1-17,-2-1 0,0 3-6,0 0-16,0 0-11,0 0-5,0 0 3,0 0 0,0 0-6,0 0-3,2 0-9,0 7 31,0 1 70,4 1-32,1 2-3,-1 4 1,5 6 5,-1 6-6,-1-1-6,1-4-17,-1-1-10,-2-4 0,1 0-2,2 7-12,1-5 12,2 1 25,-5-2-24,3-1 13,-3-1-14,1-1-1,-3-4-1,-2 0 2,1 0 0,-1-3 0,0 1 1,-2-2-2,0-2 0,-2 3 0,0-2-31,0 0-16,0-1-3,0 2-32,0-4-3,0 1-29,-4 0-17,-2-2-64,-3-1-53,3-1-178,-7 0-109,4 0-269</inkml:trace>
  <inkml:trace contextRef="#ctx0" brushRef="#br0" timeOffset="322118.1819">23096 13026 470,'0'0'1394,"0"0"-1108,0 0-225,0 0 46,0 0 97,0 0 96,0 0-69,0 0-55,0 0-42,0 0-13,72-10-42,-55 6-35,4 0-15,-4 2-27,3-2-2,-2 2-22,1 0 6,-2 1-66,2-1-33,-1 2-41,-2 0-46,6 0-90,-6 0-121,4 0-168,-10 0-242</inkml:trace>
  <inkml:trace contextRef="#ctx0" brushRef="#br0" timeOffset="322457.5919">23580 13044 437,'0'0'1239,"0"0"-921,0 0-188,0 0 16,0 0-20,0 0 23,0 0-33,0 0 29,0 0-46,0 0-57,-15-64-40,15 55 37,0-4 6,0 4-20,0 1 59,0 3-46,2-1 23,-2 3-20,2 1 1,-2 2-23,0 0-17,0 0-1,0 0 12,3 0-10,-1 2 0,0 7 54,0 0 29,2 2-57,2 4-10,-4 1 3,2-1 0,0 2-6,2-2-13,-2 1 13,0-3-16,-2 3-13,2-3 13,0-1 1,-2-1 2,0 0-2,0-4 2,0 2 8,1-4-11,-3 1-19,2-2-32,0 0-41,0-1-35,0-1-45,3 0-27,-3-2-61,2 0-157,0 0-196,0-2-198</inkml:trace>
  <inkml:trace contextRef="#ctx0" brushRef="#br0" timeOffset="322682.68">23886 13002 798,'0'0'1479,"0"0"-1272,0 0-184,0 0 174,0 0 73,0 0-56,0 0-60,0 0-30,0 0-26,123-34-44,-107 29-29,6 0-24,-5 1-1,-3 1-12,0 1-23,-8 0-38,-2 2-42,0-2-18,-4 2-33,0 0-40,0-2-64,0 0-209,-2 0-154,-12-3-717</inkml:trace>
  <inkml:trace contextRef="#ctx0" brushRef="#br0" timeOffset="322867.405">23892 12836 638,'0'0'1523,"0"0"-1358,0 0-142,0 0 158,0 0 93,0 0 5,0 0-81,0 0-55,0 0-50,0 0-37,117-36-27,-94 34-29,0 0-18,-2 0-23,1 0-58,-4 2-53,0-2-66,-3 2-58,0 0-286,-5 0-178,1-1-572</inkml:trace>
  <inkml:trace contextRef="#ctx0" brushRef="#br0" timeOffset="323391.9595">24342 12741 463,'0'0'1178,"0"0"-801,0 0-312,0 0-33,0 0 88,0 0 74,0 0-22,0 0-56,0 0-49,0 0-18,0 0-17,0 7-29,0-1 71,0 1 6,0 4-19,0-3 0,0 2-33,0 0 24,0-1-27,0 0 1,0 1-26,0 0 1,2-1 13,2 3-2,0-3-8,0 2-4,6-4 1,-4 0-1,0 1 11,2-1-10,-1-1-2,4 0 0,-3-1-12,-2-3-9,5 3 9,-3-3 10,5 0-22,-4-2 12,1 0-9,4 0 22,-4-2 0,2-2-1,3-1 1,-2-2-3,0-1 3,-1 1 0,1 0 1,-2-3 0,-1 0 1,2-2 0,-6 3 20,0-4-20,-2 1 33,0 0-22,-2-1 9,0 0-22,-2 0 26,0-1-25,0 3 2,0 0 38,-4-1 13,0 0-9,-2 1 9,-2 1 16,-2 1 28,0 0-32,0 0-6,-1 2-10,-4-1-12,2 1-16,1 3 0,-6-2-22,6 4 12,-4 2-12,2 0 0,2 0-22,-4 0 4,2 8-20,1 0-9,-2 2 6,2 0-19,3 2-35,2 3-16,-4-1-51,6 3-64,0-2-89,4 0-272,0-4-411</inkml:trace>
  <inkml:trace contextRef="#ctx0" brushRef="#br0" timeOffset="323835.8362">25157 12800 85,'0'0'1072,"0"0"-63,0 0-883,0 0-90,0 0 26,0 0 51,0 0 6,0 0 20,0 0 21,0 0-47,112-13-65,-69 5-33,1 1-15,-8 0-2,-1 0-11,-3 3 12,-6 0-25,-10 0 7,-4 2-36,0 1 7,-4-1-26,0 0-6,-1 0-4,-3-1 10,-2 3 19,-2 0 39,0-1-7,-8-1-171,-3 2-156,-6-2 74,-2-1 6,-7 3 20,-3 0-135,1 0-78,-4-2 124</inkml:trace>
  <inkml:trace contextRef="#ctx0" brushRef="#br0" timeOffset="324425.34">25090 12689 365,'0'0'502,"0"0"-46,0 0-228,0 0-23,0 0-10,0 0 22,0 0-39,0 0-52,0 0-42,0 0-25,-20-13 18,30 10-13,4 1 10,0 2-9,6 0-27,-2-3 4,4 3-4,-3 0-18,4 0-1,4 0 3,8 0-9,5 0-11,2 0 0,-1-2-2,-5 0 0,-8 1-3,-8 1-22,-4 0 9,-4 0-4,6 0-9,-4 0 13,3 0-3,-2 0 19,-4 0-2,-1 0-10,-4 0 11,4 0-1,-6 0-1,-2 0 0,0 1-1,0 1 2,0-2 2,-2 0 1,0 0 1,0 2 15,0-2-1,0 0 6,0 0 17,0 0 5,0 0 4,0-2-38,0-4-10,-4-3-54,0-3 32,0-2 21,-4 1-17,2-2 18,0-2-29,0 1 27,0 2 2,-1-1 12,1 1-11,-1 2 33,1 3-21,2 1 13,1 5 28,1-1 7,2 2-36,0 2-14,0 0-11,0 0-19,0 0-20,5 0 30,3 4 9,5 3 27,2 0-27,1 3 0,4 0-3,-1-1 3,0 1-3,2 1 2,-1-1 1,-2 0-1,0-1 0,-6 1-10,-2-3 9,0 1-9,-4-1-2,-4-1 13,0 1 0,-2 0 15,0 0 5,0 1 2,-6-1-3,-8 2-3,0-1-13,-1 1-3,-4 4 0,2-4-22,0 3-16,2-2-17,5-3-31,-4 3-81,6-1-36,0-1-58,2-1-157,4 0-118,0-4-521</inkml:trace>
  <inkml:trace contextRef="#ctx0" brushRef="#br0" timeOffset="325091.6141">26338 12627 375,'0'0'571,"0"0"67,0 0-433,0 0-66,0 0 66,0 0 44,0 0-23,0 0-17,0 0-25,0 0-50,-2-5-51,2-3-51,0 1 29,0-4 2,0-1-24,2-4 8,2-1-5,0-1 15,0-2-40,0-4-15,5 0-4,-2 2-27,-3-7-15,2-2 31,-2-7-19,-2-2-19,0 3 10,-2 5 25,0 7 13,0 6-45,0 6 35,0-1 13,0 3-9,0 0 12,0-1-3,0 7 16,0 2 25,0 1-18,0 2-11,0 0-8,0 0-1,0 0-3,0 0-11,0 8-30,0 2 41,2 3 54,3 5-10,1 1-28,3 7-13,-3 5 20,2 3-20,1-4 13,-3-3-3,1-10 6,-3 0-17,3 1-1,-1 1-1,4 2 0,1 0-2,-2-1 2,1-3 6,0-3-6,0 0 0,-2-4-3,-2 0-9,-2-5 11,3 1-11,-3-2-10,-2-3-32,0 1-22,0 0-7,3 0-19,-5-2-23,0 0-77,0 0-59,0 0-98,-5 0-70,-1-4-646</inkml:trace>
  <inkml:trace contextRef="#ctx0" brushRef="#br0" timeOffset="325268.4209">26310 12518 783,'0'0'1325,"0"0"-1099,0 0-226,0 0 0,0 0 104,0 0 141,0 0-16,0 0-78,0 0-17,0 0-51,0 0-51,94 5-32,-76-5-32,6 0-77,-5 2-31,0-2-69,-2 1-91,0-1-280,-4 2-152,1 0-478,-249-14 1210</inkml:trace>
  <inkml:trace contextRef="#ctx0" brushRef="#br0" timeOffset="325619.2448">26669 12568 473,'0'0'1144,"0"0"-968,0 0-75,0 0 129,0 0-39,0 0-20,0 0 33,0 0-40,0 0-29,0 0-106,2-68-10,0 55-17,2-2 18,3 3-17,-3-2 10,-2 1 29,2 1 3,1 5-29,-1-1 0,-2 4 25,-2 0 7,2 4-3,-2 0-7,0 0 0,0 0-9,0 0-26,0 0-3,0 2-15,2 6 15,0 3 61,0 3-4,0 1-32,2 4-12,-2 1-10,1-3 0,2 0-1,-3 0 1,-2-2 12,4-2-15,-2 0-15,2-4 15,-2 0 0,0-3-2,0 0-14,0-3 4,0 2-42,2-2-29,1-3-35,0 0-25,1 0-66,0 0-51,4-8-254,-1 3-220,4-12-685</inkml:trace>
  <inkml:trace contextRef="#ctx0" brushRef="#br0" timeOffset="325850.606">26999 12431 680,'0'0'1387,"0"0"-1238,0 0-136,0 0 152,0 0 54,0 0-9,0 0-66,0 0-12,0 0-11,115-5-22,-95 3-29,-2-3-35,4 2-33,-1-1-2,-4 0-3,-2 0-44,-3 0-30,0 1-16,-4 1-25,-4-2-61,-2-2-37,-2 1-133,0-2-205,0 2-208</inkml:trace>
  <inkml:trace contextRef="#ctx0" brushRef="#br0" timeOffset="326054.4299">27001 12310 1110,'0'0'1265,"0"0"-1258,0 0 9,0 0-16,0 0 191,0 0 79,0 0 16,0 0-41,0 0-54,0 0-68,0 0-28,111-14-38,-87 11-35,1 0-21,-4 1 0,-2-2-1,-1 2-2,-6 0-49,-4 2-40,2 0-42,-6 0-57,-2 0-65,-2 0-118,0 0-247,-4 0-85,-18 0-732</inkml:trace>
  <inkml:trace contextRef="#ctx0" brushRef="#br0" timeOffset="328601.3172">27612 12172 287,'0'0'401,"0"0"241,0 0-414,0 0-163,0 0 29,0 0 101,0 0-17,0 0 4,0-11-30,0 8-16,0-1-20,0-2-39,0 1 7,0-1 3,0 0-30,0-2 33,2 1-58,0-1 3,0-2-9,0-1-1,2 0-25,-2-2 20,2-3-4,0 1-4,-2-3-2,0 5-10,4 0 2,-4 1 37,0 5-39,0-1 0,-2 4 23,0 2-4,0 0-6,0 2-13,0 0-1,0 0 1,0 0 0,0 0 0,0 6 0,2 4 9,-2 3 58,2 6-26,-2-1-18,0 4-22,0 0-1,0-2 2,0-1-2,0 0-13,0-1 12,2-3 1,-2-2-1,0-1 0,0-2 0,2-1 1,-2-3-26,2-3 10,-2 1-34,0-2-30,0 0-13,0-2-12,0 3-46,0-3-39,0 0-55,0 0-143,0 0-99,2 0-93</inkml:trace>
  <inkml:trace contextRef="#ctx0" brushRef="#br0" timeOffset="329070.1033">27999 11896 254,'0'0'398,"0"0"159,0 0-358,0 0-157,0 0 23,0 0 66,0 0 99,0 0 23,0 0-58,0 0-53,8-2-42,-8 2-22,0 0-4,0 0-10,0 2-22,0 6 0,-2 1 70,-6 4 0,2 5-25,-2-1-36,0 2-13,-3 6 0,-4 4-34,0 5 31,-2 0 0,2 3-14,3-6-21,0-1 0,0 0 1,2 1 2,-1 1-2,-4 1-1,4-1 0,1 1 0,-5-3-1,4 1 0,3-3-12,0-1 13,-2-4 0,4-3-2,2-6-14,0-2 15,0 2 0,0-1-18,0 2 19,1-3-1,-1-5-15,1 1 0,1-2 3,2-3-3,0-1-25,0-2-7,0 0 3,0 0 13,0 0-6,0 0-17,0 0-28,0-5-33,7-3-51,-2-3-279,3-4-57,0-3 15,0 7-265</inkml:trace>
  <inkml:trace contextRef="#ctx0" brushRef="#br0" timeOffset="329917.2866">28144 12325 199,'0'0'339,"0"0"121,0 0-63,0 0-202,0 0-68,0 0-29,0 0 74,0 0 48,0 0-32,0 0-56,-10-5-44,6 5-34,2 0-28,-8 5 13,4 0-7,-2 4 10,0 0 0,1 1 6,-2 3-10,1-4-9,4 4-16,-3 0 6,3-2 10,0 1-28,0 0 47,2 1-12,0-2-20,0 3-13,2-3 29,-3 0-19,3 1-12,0 0 11,0-2-8,0 1 8,0-2-10,0 2 2,3-3-4,-1-1-1,2 2 0,-2-2-3,2-1 4,0-2 0,0 1-17,1 0 16,-1-2 2,0 2-2,3-5 2,-1 2-1,-2 1 0,3-1-28,-1 0 8,-2 0 18,2-2-17,1 1-3,-2 1 6,-1-2 0,2 0-4,0 0 17,0 0-29,3 0 13,0 0-7,-3-3 4,2-3-14,1 1 33,-3-3-29,3 0 16,-3-2-3,1 1-7,-1-2 16,-2 0 10,0 4 26,-2-1-23,0 1 26,-2 1-9,0-1 2,0 0-9,0 4 29,0-2-17,0 2 4,0 1-13,-2 0 13,-2 2 10,2-2-27,-2 2 4,-2 0 13,1 0-3,-1 0-1,2 0 7,-5 0-3,3 4-4,-1 1 4,-1 0 0,2 0-7,-3 2 0,2-2 13,1 2-16,2 1 7,0 1-1,0-2-12,2 2 6,0-1 6,0 1-3,0-1-9,-1-1 6,0-1-6,1-2 12,2-1 0,-2 2-9,2-3-15,0-2 1,0 2 17,0-2 4,0 0-1,0 0 3,0 0 3,0 0 0,0 0 4,0 0-4,0 0-3,0 0 0,0 0-3,0 0-3,0 0-6,0 0-13,0 0-1,0 0-18,0 0-38,0 0-40,0 0-61,0 0-70,-2 0-113,-4 0-238,2 0-588,16 0-182</inkml:trace>
  <inkml:trace contextRef="#ctx0" brushRef="#br0" timeOffset="344298.4379">21268 14771 437,'0'-3'450,"0"1"94,0 0-320,0-4-81,0 5-6,0-4 148,0 2-39,0-1-136,-2 0 12,-1 2-64,1-3 20,0 3 44,0-3-42,-2 3-48,2-5 29,-2 6-7,0-5 7,-1 3-20,0 0-25,1 1 13,0 0-29,0 2-28,-2-2 3,0 2 6,-6 0-13,2 0-13,0 6-13,-3 3 4,-2 2 25,2 3 3,-2-1 1,2 3 6,1 2 3,2-2 12,-2 3-37,4-1 9,2 2 9,4-2-6,2-3-32,0 0 0,0-4 29,4 1-7,4-4-10,6-1 36,-2-1 1,2-2-8,4-4 4,-1 0 16,2 0 2,-2-2-2,1-6-42,0 1 10,-2-5-10,4 2 9,-7-2 1,-3-2-7,1 1-19,-2-1 45,-7 1 13,0 0 29,-2 2 17,0 4 28,0 0 16,0 4-2,0 0-8,-2 3-15,0 0 44,2 0-22,-3 0-32,1 0-33,2 0-22,0 0-11,0 3-8,-2 7 19,2 3 51,-2-1-18,2 2-33,0 0 16,0 1-14,4-2 21,1 0-21,1-1 19,0-1-20,0 0-2,3 1 1,0-3 0,-3-1-1,2 0-19,-2-2 8,1-3-27,0 1-9,-1 0-10,-2-2-29,2 0-19,3 0-29,-3-1-78,5 2-131,-2-3-101,-3 0-213</inkml:trace>
  <inkml:trace contextRef="#ctx0" brushRef="#br0" timeOffset="344855.4802">21533 15045 421,'0'0'1163,"0"0"-1098,0 0-33,0 0 1,0 0 184,0 0 17,0 0-150,0 0-38,0 0-43,0 0-6,-4-42 3,4 29-33,4-1 0,-2 0 33,1 2 1,-1 0 80,0 2-55,0 2-4,0 3-6,2 1 30,-2 2-46,2 2-10,-2 0 9,3 0 1,-1 0 1,1 6 31,-1 4 10,2-2-29,0 4 55,-2 2-68,3-1 13,-2-1-10,-1-1-3,0 1 17,0-5-17,-2-1-19,2-1 17,-2 0 2,0-3-1,0-1-12,-2-1 11,3 0 0,-1 0 2,0-1-2,2-6-18,5-2-12,-1-4-59,-1-3 78,3 1-64,-1-2-4,2 2 16,-3 0 26,2 1 25,2 1 12,-4 2 4,-2 4 50,0 4 29,-4 1 3,0 2 4,-2 0-1,0 0-16,0 0-16,0 0-30,2 4-21,1 4 144,-1 1-49,0 2-9,5 2-22,-5 0-8,2 1 4,2 0-38,-2-3-1,3 3-24,1-5 2,1 1 13,0-4-14,-3-1 14,2-3-14,-2 0 0,0-2 11,2 0-12,-4 0 11,0 0-12,0 0-35,0-4-25,0-1-20,0-3-45,1-4-48,-3 0-43,-2 1-250,0 2-200,-2-6-512</inkml:trace>
  <inkml:trace contextRef="#ctx0" brushRef="#br0" timeOffset="345255.5601">21485 14204 104,'0'0'994,"0"0"-474,0 0-403,0 0-58,0 0 100,0 0 62,0 0-43,0 0-62,0 0-38,0 0 22,-14 20 32,12-5-55,2 4-13,-2 2-25,2 0 28,0-1-32,0 2 7,0-3-29,4-1 0,3-2-13,2 1 0,-1-2-16,0-1 13,3-1 1,0-1-10,2-3-24,-1-1-41,3 0-9,0-4-43,-1-2-29,4-2-55,-4 0-130,-1 0-161,0-6-190</inkml:trace>
  <inkml:trace contextRef="#ctx0" brushRef="#br0" timeOffset="345775.4367">21656 14237 1392,'0'0'812,"0"0"-812,0 0 26,0 0-26,0 0 191,0 0-52,0 0-23,0 0-3,0 0-59,5 99 4,-1-80-13,2-3-29,-2-3 0,3 0-14,-3-3 14,1 0-6,-3-2-10,0 0-13,-2-2 12,2-2-21,-2-2-20,2 0-38,-2-2-1,0 0 26,0 0 33,0 0-1,0 0-9,0-10 6,0-2-187,0-1 80,0-4 132,-4-2 1,-3 0-87,1-2 2,-3 0-5,5-2 90,-2 1 9,1-2 37,3 3-4,2 2 0,-2 0 29,2 5 33,0 1-4,0 2 0,2 3-25,3 1-33,3 0 6,2 2 13,4 1-12,-4 3-11,2-2-9,4 3 3,-4 0-12,-1 3-19,2 5 2,-5-1 0,1 0-3,-5 3-2,0-1-14,-2-1 16,-2 1 0,0-4 1,0 3 21,-4 1 1,-4-2 19,-1 1-1,-6-1-15,2-1-7,3 0-19,-2-3-16,-2 2-3,6-3-4,0 0-18,-1-1-7,2 1-33,3-2 4,2 0-16,2 0-27,0 0-83,0 0-121,0 0-56,6-5-193,1-3-409</inkml:trace>
  <inkml:trace contextRef="#ctx0" brushRef="#br0" timeOffset="346101.6215">21832 14047 388,'0'0'996,"0"0"-843,0 0-150,0 0-3,0 0 208,0 0 62,0 0-20,0 0-92,0 0-19,0 0-16,73 87-43,-59-67-19,4 1-19,-6 2 0,4-2 6,-6 3-10,-2-4-5,0 1-31,-1 0 0,-2-3 18,-1 1-20,-4-6 0,0 0 1,0-2 31,0 0-30,-4-2 27,-3-1-6,2-3-4,1 0 0,-2 0-16,4-2 16,-2-1-18,4 1-1,-2-3-1,0 2-18,2-2-26,0 0-25,0 0-26,0 0-29,0 1-46,0 0-91,0 2-74,6 1-22,-2-2-110,9-2-559</inkml:trace>
  <inkml:trace contextRef="#ctx0" brushRef="#br0" timeOffset="347319.2951">22439 14432 430,'0'0'577,"0"0"-196,0 0-228,0 0-26,0 0 81,0 0 55,0 0-72,0 0-45,0 0-11,0 0-28,-8-12-46,8 12-42,-2 0-19,-2 5 0,0 7 23,-5 8 28,1 6 20,-3 8-39,4 3-13,3-4 13,4 3-6,0-8 12,0 5-25,7-3 3,-1-1-15,7-1-2,-5-4 2,1-7 1,-1-4 2,3 1-1,0-1-2,1 5 2,6-1-2,-6-4 1,3-2-2,-2-4-13,-3 1 1,-1-1-4,-1-7-7,-2 3-28,1-3-13,0 0-16,-3 0-27,0 0-31,0-3-59,-2-10-134,2 0-201,-2 2-525</inkml:trace>
  <inkml:trace contextRef="#ctx0" brushRef="#br0" timeOffset="348002.4358">22635 14537 635,'0'0'798,"0"0"-464,0 0-333,0 0 24,0 0 121,0 0 71,0 0 23,0 0-62,0 0-59,0 0-71,2 107-6,2-87-26,3 3-14,-3-2 14,0-2 1,0-1-5,1 1-1,-1-4-11,-2-3 0,2-1 0,-4-1-22,2-5-1,-2-1 20,0-1-55,0-3 19,0 0 17,0 0-1,0 0-6,0 0 26,0-7 1,-6-2-185,0-2-37,-3-6 101,1 1-91,-3-3 29,0-1-1,1 0 4,2-1-10,-4-1 52,2-2 52,2 2 85,2 0 4,-3-2-1,2 2 45,1 0 82,2 4 98,2 3-46,0 1-39,2 5 55,0 1 3,0 3-29,0 2-24,0 1 11,0 1-53,0 1-58,0 0-45,0 0 1,6 6 28,2 5 61,3 4-32,2 4 0,1 3-38,6 0-19,-6 2 15,6-2-16,-3-1-18,2-1 8,0 2 10,3-5 16,-4 1-16,6-3-21,-5-2 21,0-1 1,-2-5 0,-3 1-1,2-2 0,-6-5-25,0 1 25,-1-2 0,0 0-2,-5 0-30,0 0 6,0 0 26,1-2 0,-3-1 13,0-5-13,0 0-16,0 0 3,-2 0 13,0-4 1,0 0 12,0 1-7,0-5 10,-4 1-3,0-3-12,-3 1 0,1-1 1,-2-3-4,-1 3 6,2 3-4,-1 3 38,2-1-12,2 6 16,0 3-26,0 0-4,-2 2-12,6 2 0,0 0-48,0 0-64,0 0-27,0 0-58,0 4-81,0 4 19,10 2 25,-2 3-127,-2-2-161,9 4-237</inkml:trace>
  <inkml:trace contextRef="#ctx0" brushRef="#br0" timeOffset="348368.3105">23106 14645 267,'0'0'561,"0"0"55,0 0-388,0 0-85,0 0 68,0 0 9,0 0-78,0 0-77,0 0-65,0 0-30,0 14 30,0-5 39,0 2-7,0 1-15,0 2-15,0-1-2,6 1 29,-1-3-6,4 0-12,-1 1-11,-2-5 0,5 0 19,-3-1-6,5-5 0,-4-1 26,1 0-10,3 0 6,-4-4 13,-1-4-19,0-1-6,-2 0 9,2-5-16,-6-2 13,-2 1-28,0-2 12,-2 1 0,-10-1-26,2 2 13,0 1-3,-6 1 3,2 6 64,1-1-64,-4 4-29,2 3-16,0 1 29,0 0-13,3 0-6,-4 1-7,6 5 13,4 0-23,0-1-9,3 3-39,3-1-45,0 0-131,0 0-32,11-3-37,-3 2-215</inkml:trace>
  <inkml:trace contextRef="#ctx0" brushRef="#br0" timeOffset="355134.2827">23518 14598 28,'0'0'199,"0"0"-23,0 0-71,0 0 9,0 0 225,0 0-46,0 0-124,0-2-48,0 2 2,0-2 17,0 2 9,0 0-3,0 0-13,0 0-26,0 0-29,0 0-17,0 0-22,0 0-20,0 0-19,0 0 0,0 0 1,0 0 1,0 0 11,0-2-10,0 2 0,0 0 19,0 0 7,0-2 7,0-1 9,5-1-6,1-4-39,-2-6-55,5 1 11,-1-3 43,-2-4-18,1 1-42,-3-3-32,-2 2 90,1-1-84,-3 1-23,0 0 52,0 1 12,-3 1-12,-3 1 6,-1 4 52,-1-1 78,2 6-23,-1 3-10,3 1-6,-2 2 39,-3 2-7,5 0-48,-1 0 28,1 0-31,0 6-20,0 5 2,0 2-2,2 3 39,0 5 3,2 4 9,0 3-18,0 1-21,0-2 1,4 0 3,0-11-15,0 8 32,4 1-33,-1-6 0,2 4-25,-1-5 25,-2 2 18,3-3-17,-1 0-2,3-2 3,-2-1 7,1-3-9,-2-3-3,4-1-17,-4-2 17,-2 0-23,2-3 25,1 0-21,2-2-17,-3 0 17,-2 0-8,3 0-15,-1-2 3,3-5-3,-2 0-7,-1-4-29,2 0 36,2-2-36,-4-3 80,0 1-41,0 0 42,1 1-28,-2 2 27,-1 1 1,0 4 0,-2-1 26,-1 3 0,-1 2-23,-2 3 46,0 0 28,0 0 14,0 0-33,0 0-58,0 6-16,0 2 16,0 3 58,-2 6 20,-3-1-33,3 1-45,2 0 0,0-3-23,0-1 22,0-4-2,4 1 2,1-5 0,1 0 2,3-3 8,-1-2-5,1 0-4,1 0 0,3 0-13,0-2-3,1-5 3,4-1-49,-4-2-64,-1 0 49,0-1-8,-2 1 37,-5-2-17,0 5-25,0 0 89,-1 1-21,-3 0 22,-2 4 12,0-1 24,0 3 3,0 0-7,0 0 17,0 0 0,0 0-10,0 0-14,0 0-25,0 3 0,0-1 0,0 4 33,0 0-14,0-1 10,0 2 12,3 2-41,-1-1-1,2-3 0,-2 2 2,4-1-14,-2-2 26,2 0 7,3 2-7,-2-5 22,1 1-33,-2 1 24,3-3-13,-1 0 26,3 0-36,-5 0 16,3-3-16,-3 0 10,-2-3-11,0 0 1,1-2 16,-3-1-19,-2-1-9,0-1-33,0 0 19,-7-3-16,-1 1-12,-4-3-66,1 3 10,-4-1 104,2 1-33,1 4 36,-2-1 48,2 5-25,4-1-7,-1 3 36,0 3 28,3 0-60,0 0 44,2 0-12,2 0-31,-1 3-21,3 4-28,-2-1 28,2 2 21,0 1-21,0 1 0,0 0 13,2-1-12,3 0-2,1-3 1,2-1 0,1 2 13,2-5-12,-3-1 15,2 1 10,4-2-24,-4 0 21,5 0-22,0-3-1,-2-4-3,1 0-33,4 0 17,-6-1-7,2-1-6,2 2-10,-4-1 16,1 3 25,0-1-18,-2 3 18,-1 0-20,-4 2 18,1 1 3,-3 0 3,-1 0-1,-1 0 43,0 0-9,0 5-1,0-1 7,0 3-39,0 2 20,0-1 6,0-1-26,2 0-2,-2 1-1,2-2-1,4 2-1,-4-5 2,0 4 13,2-4-12,0 1 0,1 0 0,1-3 14,1 1-14,-1 1 2,3-3 13,-1 0 3,4 0 10,-2 0-2,0-6-27,4 0-16,-4-2-16,1 1-10,-2-1-4,-1-2 8,-1 1 5,-3 0 9,0-1 23,-1 0-11,-3 4 12,-2 0 9,0 3 17,0 1 10,0 2-36,0 0-1,0 0-12,0 0 10,0 0-17,0 0-6,-2 5 26,-3-1 0,3 0 0,-2 3 0,2 0 26,0-1-13,2 1 3,0-1-16,0-1-22,0 1 21,0 0 1,0-3 16,4 1-13,0 1-2,3-2 22,-1-1-23,1 1-14,-1-3 14,2 0 0,4 0 0,-2 0-20,-2 0 4,2-3-16,2-2 3,-2-2 0,-2 0-4,1 1-9,-1-1 7,-1-1-59,-3 1 71,-2-1 23,1 3 20,-3 0 0,0 1-18,0 4 25,0-2 22,0 2-10,0 0-13,0 0-23,0 0-3,0 2-20,0 4 20,0 2 51,0 1 7,0 1-55,0 0 17,0-1 2,0 1-22,0-3 13,0 1-14,2-2 2,2 0 1,2-1 0,0-1 10,6-2-9,-2-1 35,0-1-15,1 0-23,4 0-18,-7 0-11,3 0-7,-1 0 10,1-3 10,-2-1-23,-1-1 20,-2-1-7,3 0 0,-4-2 4,1-2 9,-4 3 10,2-2-24,0-1 25,-2 3 4,0 0 47,-2 4-33,0-2 10,0 5-10,0 0 46,0 0-7,0 0-14,0 0-18,0 0-23,0 0-12,0 5 3,0 1 9,0 1 61,0 1-39,0-1-18,2 1-3,0-3 1,3 2-2,2-4 13,-3 2 0,2-5 0,0 0 9,0 0-6,3 0 7,0 0-1,-1-3-6,1-2-16,-1-4-15,0 2-4,1-2-13,-2-1 3,-5-3 9,0 3-11,-2-3 30,0 2-56,0 0 19,-4-4 21,-3 6-28,-4-2-52,1 1 20,1 1 64,-1 1-16,-1 4 25,2 0 4,1 4 39,2 0-39,-2 0 16,-2 0-3,4 0 10,2 4-10,-2 3 3,2 0-13,0 6 46,-1-4-17,5 3-13,0-1 4,0 1 6,0-1 0,5-1 7,1-1-23,2 1-11,5-3 20,2-1 4,-1 0 32,6-4-45,-3 0 3,4-2-16,-4 0 0,2 0-16,0-4 13,-2-2 1,0-1-21,-4 1 7,-1-1-7,0-2-15,-4 2 18,-2 1 18,0 1 2,-2-1 1,-2 1 41,0 2-26,-2-1-3,3 3 6,-3 1-6,0 0-12,0 0-1,0 0 3,0 0-3,0 0 0,0 0-29,0 2-4,0 5 33,0-3 26,0 5 3,0-1-28,3-1-1,-1 2 0,2-2 0,0-1 0,-2-2 0,4-1 12,0 1-12,3-2 32,2 0-13,-1 0 4,1-2-20,4 0 23,-4 0-23,1 0 0,0-4 16,0 0-19,-2-1-16,-2-2 3,1-1 0,-2 3-3,-5-4 13,0-1 3,-2-1 0,0 0-31,0-1-26,-7 0 5,-1-2-6,-3 5 22,1 0 4,-6 5 30,2 0-46,-1 2 12,-2 2-3,2 0 18,0 2 21,0 6 0,3 0 16,2 2-13,0 0-3,4 1 0,0 4-1,4 0 4,2 0-3,0-4 0,0 1 13,8-2 7,0-1-18,8-4 14,-4 1-4,3-2-11,0-2 17,2-2 5,3 0-10,-6 0-13,6 0-9,-6-4 9,1-1 3,-2-3 17,-3-1-20,1 5-4,-3-4 4,1 3 3,-5-2 16,-2 3 10,1 3-26,-3-2 52,0 3-16,0 0-20,0 0-17,0 0-2,0 0 1,0 0 22,0 0-4,0 0-7,0 0-12,0 3-15,0 2 15,0 7 48,0 0 0,0 2-44,0 3-4,0 1 2,2 1-2,2 2 29,0 0-16,2 7 19,2 4-32,2 4 0,-2 3-10,2-8 9,-1 2 1,-3-11 8,-1-2-8,1-3-1,-4-4-1,2 5-1,3 3-26,-1 2 26,0-1-29,-2-1 16,1-1-10,-5-1-6,0-6 13,0 0 6,0-5 13,0 0-4,-7-3 3,-3-1-34,-1 0-7,-3-2-32,-6-1 0,2-1 9,-6-1 10,0-9 13,1-1 10,-3-4-10,6-5 42,-4 0 13,5-3 0,0 0 0,4 1 22,4 2 65,3 1 29,3 1-35,5 5 64,0-1-94,0 3-48,7-1 38,4-1 1,-1 2 9,5 1-6,5-2-4,0 1-32,2 0-3,1 0-3,0 1-16,-2 0 1,1 0-1,-6 3 2,0 2-2,-4-1-3,-3 2-9,0 3 10,-5-2-14,-2 0-26,-2 2-38,2 1-6,-2-1-14,0-2-38,0-1-71,0 1-150,0-3-105,0 2-161,0-3-508</inkml:trace>
  <inkml:trace contextRef="#ctx0" brushRef="#br0" timeOffset="355387.3859">25493 14537 440,'0'0'1467,"0"0"-1214,0 0-169,0 0 97,0 0 93,0 0 16,0 0-73,0 0-63,12-8-40,-12 8-28,0 0-29,0 0-26,0 0-27,0 0-4,0 0 0,0 0-4,0 0-40,0 0-35,0 0-32,0 0-49,0 0-54,0 0-65,2 0-125,0-4-186,0 3-64,-8 6-459</inkml:trace>
  <inkml:trace contextRef="#ctx0" brushRef="#br0" timeOffset="356235.4508">25639 14114 82,'0'0'322,"0"0"-139,0 0 136,0 0 20,0 0-108,0 0-58,0 0-27,0 0 3,0 0-16,0 0-3,7 0 16,-3 0-39,2 3-33,0 0-10,1 2 4,1 0-10,1 2 23,-3 1-17,3 1 16,-1 3-25,2 2 6,2-1-10,-4 2-29,2 1 10,4 1-9,-4 0 9,2-3-13,-1 6-3,2-3-15,0 0 15,-3 1-3,5-1-12,-4-2 11,1 4 8,2-2-18,-6 3-2,0 0 0,0 1 0,-1 1 10,2 0 9,-5 2-15,0-2-4,-2 2 12,0-4 4,-2 6-4,0 3-11,0-1 23,0-4-24,0-4 0,-4-2 3,2 3 1,-7 3 8,1-2-8,1 0 15,-3-2-18,4-1 1,-5-1 17,0-3 9,3-2-15,0-1 6,3-5-3,1-1 12,-3-2-2,5-2 2,0 0 7,2-2 3,0 2 9,0-2 4,0 0 5,0 0-5,0 0 8,0 0 4,0 0 7,0 0 1,0 0 4,0 0-13,0 0-9,0 0-13,0 0-2,0 0-1,0 0-6,0 0-4,0 0-5,0 0-3,0 0 2,0 0-9,0 0-8,0 0 8,0 0-10,0 0 0,0 0 0,0 0 0,0 0-1,0 0-1,0 0-1,0 0 1,0 0-1,0 0 0,0 0 0,0 0-1,0 0 0,0 0-10,0 0 9,0 0-1,0 0-8,0 0 9,0 0-9,0 0 10,0 0 0,0 0-1,0 0 1,0 0 1,0 0 0,0 0 0,0 0 0,0 0 1,0 0 0,0 0-1,0 0-1,0 0-16,0 0-13,0 0-28,0 0-15,0 0-16,0-2-19,2 2-22,2-4-52,8-1-82,-4-5-165,0 3-287,5-8-788,-60 58 539</inkml:trace>
  <inkml:trace contextRef="#ctx0" brushRef="#br0" timeOffset="357153.5266">26404 14655 668,'0'0'691,"0"0"-252,0 0-332,0 0-38,0 0 119,0 0 55,0 0-33,0 0-65,0 0-42,0 0 19,20 0-26,-7 0-26,2 0-38,2 0 10,3 0-7,-2 0-10,2 0-22,-6-4-3,3 4 0,0-4-2,-4 2-42,2 1-11,-6-3 1,-3 2-7,-2 0-6,-2-1-10,-2 0-13,0-1-36,0-2-135,-2 1-196,-6-1-50,2 1-76,-14-3-248</inkml:trace>
  <inkml:trace contextRef="#ctx0" brushRef="#br0" timeOffset="357519.0124">26366 14478 421,'0'0'1061,"0"0"-873,0 0-22,0 0 39,0 0 31,0 0-16,0 0-45,0 0-34,0 0-31,0 0-34,-3-10-8,3 10-7,0 0-1,0 0-2,0 0 3,5-2-4,-1 2-3,4-2 0,2 2-35,4-2-3,-4 0 0,3-1-3,-1 0 2,1 1-11,2-1 14,5-3-15,-4 4 19,4-5-21,-2 3 11,1 1 4,-1 1 0,-4-3 6,-3 2-19,-2 0 1,-3 1-2,-4 2-1,0 0-1,-2 0 2,0 0 20,0 0-9,0 0-11,0 0 0,0 0-2,0 0-2,0 0-14,0 0-6,0 0-13,0 0-16,0 0-31,-2 0-36,-2 2-54,0 4-10,-3 1-49,0 3-92,3-4-286,-2 3-436,40-49 217</inkml:trace>
  <inkml:trace contextRef="#ctx0" brushRef="#br0" timeOffset="359684.4301">27227 14270 225,'0'0'320,"0"0"-183,0 0 185,0 0-68,0 0-81,0 0-30,0 0 137,0 0-57,0 0-28,2-66-46,-2 55-10,2-2-26,0 1-26,0-2 6,0-1-35,0 1 9,0-4 26,2 4-45,0 0 26,-4 3 15,2 2-44,-2 1-13,0 4-1,0 1-2,0 3-10,0 0-18,0 0-1,0 0-1,0 0-21,0 7-26,2 10 48,0 11 76,2-4-41,-2 3-35,2-6-2,-2-4 0,2 2 0,3 1-14,0-3 14,-3-4-36,-2 0 6,4-3-12,-2-3-1,1 1-22,-3-4-13,2 1-42,-2-2-12,2 0-37,-2-1-52,1 0-155,-1 2-126,-2-3-98,0 3-413</inkml:trace>
  <inkml:trace contextRef="#ctx0" brushRef="#br0" timeOffset="359913.3122">27087 14447 1106,'0'0'1251,"0"0"-1251,0 0-39,0 0 39,0 0 204,0 0 35,0 0 2,0 0-8,0 0-32,0 0-74,119-6-48,-78-3-35,-1 2-25,-9 0-3,-5 3-15,-5 2-1,-6 0-17,-3 2-2,4 0-34,-2 0-42,1 0-13,0 0-68,-6 0 4,-1 0-56,-4 0-85,-2 4-224,-2 2-42,0-1-92,-4 3-83</inkml:trace>
  <inkml:trace contextRef="#ctx0" brushRef="#br0" timeOffset="360159.1631">27278 14615 336,'0'0'1011,"0"0"-539,0 0-443,0 0 23,0 0 58,0 0 40,0 0-47,0 0 7,0 0-16,-2 110 13,6-96-56,3 4-47,-3-4 31,2 2-33,3-1 11,-3-2 0,0-3-13,5 2 0,-2-5 0,-1-1-13,2-2-6,4-3-33,-4-1 17,2 0-36,4-3-17,-2-5-74,3-2-133,0 0-75,-2-6-92,-5 5-216</inkml:trace>
  <inkml:trace contextRef="#ctx0" brushRef="#br0" timeOffset="360374.5002">27479 14657 470,'0'0'1329,"0"0"-1121,0 0-162,0 0 100,0 0 70,0 0-6,0 0-39,0 0-23,-10 97-33,10-76-28,0 2-49,4-2-9,0-1 0,3 0-27,-2-2 0,-3-3 1,2-2-3,0-2-24,-2-1-24,0-3-32,0 0-16,0-6-52,0 2 6,-2-3-3,2 0-39,0 0-114,2-6-17,2-2-254,-2-7-580</inkml:trace>
  <inkml:trace contextRef="#ctx0" brushRef="#br0" timeOffset="360957.7139">27751 14300 386,'0'0'1038,"0"0"-911,0 0-88,0 0 59,0 0 81,0 0-4,0 0-26,0 0-36,0 0 17,0 0-127,16-69 10,-12 54 22,4-3 30,-2 5 12,3-1-57,0 3 38,-3 3-36,-2 3 17,0 3-37,1 2-2,-1 0-26,-2 0 12,2 2 14,-2 5 2,2 5 65,1 2-28,-3 6-10,-2-1 33,0 3-62,0-4 0,0 2 0,0-5 16,0-2-16,0-2-1,0-3 1,0-1 3,0-4-2,0-3-1,0 0 22,0 0 23,0 0-3,0 0-13,0 0-29,0-8-19,0-4-87,4-3 3,3-2 10,-1-2 80,0 2-39,2 0-21,2 2 72,-4 3 2,2 1-2,0 3-8,1 1 9,0 2 35,-3 3 13,0 2 4,1 0 9,-1 0 13,2 7 0,1 2-7,-2 1-9,-1 2 3,2 4-1,-2 0-2,0 1-20,2-3-37,-4 1 34,0 2-19,-2-5-13,0 0-3,0 0 3,-2-5-3,0 3-11,0-5-14,0 4-43,0-4-15,0-2-3,0 2-49,0-1-32,0-2-55,0 1-134,0-3-189,0 0-106,2 0-359</inkml:trace>
  <inkml:trace contextRef="#ctx0" brushRef="#br0" timeOffset="361164.7619">28303 14252 977,'0'0'1388,"0"0"-1294,0 0-69,0 0 33,0 0 146,0 0-56,117-23-46,-96 20 1,1 1 15,-4-1-41,2 1-60,-4 2-17,2-2-13,-4 1-19,0 1-45,-6-2-47,-2 0-66,-4 2-9,-2-3-72,0 0-112,0-1-163,-2-1-713</inkml:trace>
  <inkml:trace contextRef="#ctx0" brushRef="#br0" timeOffset="361368.2969">28420 14114 450,'0'0'1493,"0"0"-1314,0 0-153,0 0 77,0 0 98,0 0 2,0 0-51,0 0 2,0 0-58,34 110-22,-25-91-44,-3-3-30,2 2-13,-1-3 11,0-2-17,-3-2-13,0 1-23,0-4-48,0 0 20,0-2-91,0-1 22,1-1-97,2-2-107,-3-1-64,2-1 0,0 0-163</inkml:trace>
  <inkml:trace contextRef="#ctx0" brushRef="#br0" timeOffset="361688.4389">28868 14016 914,'0'0'742,"0"0"-602,0 0-78,0 0 74,0 0 65,0 0-23,0 0 74,0 0-23,0 0-69,0 0-54,0-44-45,0 44-26,0 0-33,0 0-2,2 7 0,0 4 3,2 4 87,0 5-17,4 5-48,-6-3-7,2 3-16,-2-2 12,0-4-14,2 4-11,-2-5 11,0 4 0,2-3 12,-2-3-12,3-1 0,2-4-15,-3 1 15,0-3-32,2-1-6,-2-2-64,3 0-20,-3-1-109,0-3-81,-2-2-290,-2 0-153</inkml:trace>
  <inkml:trace contextRef="#ctx0" brushRef="#br0" timeOffset="361969.2445">28775 14277 1175,'0'0'1315,"0"0"-1315,0 0-47,0 0 47,0 0 188,0 0 50,0 0-17,0 0-13,0 0-39,0 0-39,115 7-70,-73-12-32,0-4-2,-1 2-11,-5-1 11,-2 3-1,-1-2-13,-1-2 7,-2 1-18,-4 3-1,-7 1-2,-7 3 1,0-1-15,-2 2 13,0-2-19,-2-1-19,2 3-35,-8 0-3,0 0-19,0 0-23,-2 0-32,0 0-36,0 5-42,0 2-24,-6 1-130,-6 2-187,4-3-423</inkml:trace>
  <inkml:trace contextRef="#ctx0" brushRef="#br0" timeOffset="362942.3905">29076 14464 417,'0'0'431,"0"0"-1,0 0-277,0 0 16,0 0 29,0 0 46,0 0-30,0 0-27,0 0-57,0 0-34,0-25 1,-6 25-68,-1 0-3,-1 2-13,0 2 35,-3 3 10,0 1-1,1 2 1,2 0-39,-4 3-15,4 2-3,0-2 31,-1 3-20,3-1-8,-3 0-4,3 2 15,2-1-15,-1-3-16,1 2 16,2-1 2,0-1 14,2-2-14,0 2 23,0-2-25,0 0 16,0 0 0,0 2-16,0-5 1,2 2-1,2-1 0,0 1 2,1-2-2,1 0-1,-2 0 0,5-1-11,-3-2 9,1 1 3,1-1-3,0 0-29,4-2 32,-4 1-1,0 0-15,0-3-3,6 2 18,-6 0-2,2-2-13,1-1 3,0 0 11,-3 0 2,1 0-1,-1 0 1,-2 0-19,3 0 15,-4 0-14,1 0 17,-2-1-1,2-2-20,0-1 2,1-2 7,2 1 10,-3-1 2,0-4-18,0 3-13,1-1 32,-3-2 0,3 3 0,-3-2 0,-2 1 1,2 0-1,-2-1 16,-2-1-4,3 2-12,-3-1-1,0-1 1,0 2 29,0 0-28,0 1-1,-3 1 1,1 1 19,0 1 2,0-2-18,0 5-4,-2-4 25,-1 4 17,1 1 3,0-2-10,-1 2-6,1 0-11,-2 0-17,-2 0 0,-1 0 15,-2 3 13,1 3-13,0 0 12,-2 1-12,0 3 3,1 0 7,3-1-4,-5 3-6,2-3 13,3 2-14,0 1 17,-1-2 9,2 1-15,-1-1-1,2 0 0,2-2 1,0-1 9,-4-2-4,6 1 4,-2-1 3,2-2-7,2 0-2,-2-1-7,2-2 3,0 0 0,0 0 3,0 0-6,0 0 3,0 0 0,0 0 3,0 0-5,0 0-10,0 0-13,0 0-2,0 0-52,0 0-34,0 0-44,0 0-45,0 0-71,0 0-135,0 0-291,0 0-509,0 0 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48:12.28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4815 1988 98,'0'0'280,"0"0"-133,0 0-72,0 0-73,0 0 96,0 0 361,0 0-162,0 0-125,0 0-58,0 0 16,0 0 19,0 0-13,0 0-12,0 0-34,0 0-22,0 0-19,0 0-17,0 0-3,0 0-6,0 0-1,0 0 4,0 0 6,0 0 0,0 0 1,0 0-1,0 0-3,0 0-3,0 0 3,0 0 12,0 0 4,0 0 7,0 0-1,0 0-3,0-5-16,-2-2-32,-3-1-26,1-4 26,-5 0 0,3-1 4,-5 2-4,1-3-15,-3 1 14,-2 1-35,1 3 20,-2 1-19,0 3-13,-2 1 22,4 1-32,-1 3 46,0 0-1,2 0 10,-1 9 6,0 0-3,2 5 2,1 0-2,-2 4-9,5 1 7,0 2-19,-1 4 21,1-1 1,1 2-1,5-3-4,0-2-21,2 1 24,0 2-19,0-3 1,0-2 19,0-2-19,6-2-13,5-2-4,0-3 7,-1-2 22,5-5 7,0-3 0,-1 0 0,6-1 30,-1-11-18,2-1-12,0-4 0,1-3-25,-4 1 8,0-2-41,-4 1 45,-3 0-9,0-1-7,-3 4 26,-4 0-17,1 2-22,-3 3 10,-2 0 29,0 5 3,0 3 32,0 2 7,0 1-1,0 1-8,0 0 2,-2 0-32,2 0-1,-2 5-28,2 2 29,-3 6 19,3 0 23,-2 4-3,2 0-36,0 2 33,0 0-14,7 1 39,1-2-59,5 0 14,0-1 13,1-2-25,2-1 21,-2-1-24,1-4 2,2 3 13,-2-4-14,2-5 20,-4 1-21,-1-2 1,0-2 19,-4 0-21,-2 0 0,0 0 0,-2 0-1,-2 0 0,-2 0-22,2-2 7,-2 2-10,0-2-22,0 0-32,0 2-27,0 0-44,0 0-89,0 0-88,0 0-68,3 0-171,-3 0-186</inkml:trace>
  <inkml:trace contextRef="#ctx0" brushRef="#br0" timeOffset="557.2101">5167 2325 267,'0'0'392,"0"0"145,0 0-257,0 0-146,0 0-59,0 0 116,0 0 98,0 0-91,0 0-63,0 0-22,-64-17-55,58 7-35,2-3-1,0-2-22,-1-3 10,3-3-10,2 3 0,0-4-16,0 1-32,0 3 28,0 1 1,2 5 19,3 4-3,-1 2 3,2 3-36,0 3 18,0 0 17,1 0-27,2 1 9,-3 7 19,4 3 11,-1 8 2,2 8 13,-3-1-14,-1 0-12,-3-6 0,-2-4 12,2 1-12,2 3-3,-4-5-10,5-4 12,-2-2 1,-3-3-13,2-1-10,-2-4-12,0-1-4,0 0-3,0-1 41,2-10-1,2-2-42,-1-1-14,4-8-88,-3 1 39,0-2-6,-2 2-1,3-1 26,-3 2 10,2 1 43,1 4 35,-3 3 13,2 3 16,-1 3 10,-3 4 13,2 2 10,-2 0 22,2 0 20,-2 8 39,5 1-53,-3 4 33,1 3-45,-3 1-7,2 3-29,-4 0-6,2-1 9,-2 2-16,0-4 3,0 0-4,0-2-27,2-3-1,-2 0 0,2-5 0,-2 0 0,2-2-16,-2-2 3,0-3-55,0 0-54,0 0-69,2 0-114,0-3-39,0-4-60,2-2-329</inkml:trace>
  <inkml:trace contextRef="#ctx0" brushRef="#br0" timeOffset="758.6061">5474 2237 414,'0'0'1330,"0"0"-1200,0 0-65,0 0 68,0 0 100,0 0-22,0 0-28,0 0-44,0 0-11,0 0-63,115 9-33,-95-13-29,-2-1-3,0-1-74,-1 1-3,-5-1-26,1 0-35,-2 2-43,-5-1-78,-2-2-55,-4 2-90,0-3-55,0 4-264</inkml:trace>
  <inkml:trace contextRef="#ctx0" brushRef="#br0" timeOffset="985.7135">5545 2102 355,'0'0'356,"0"0"149,0 0-346,0 0-74,0 0 107,0 0 48,0 0 7,0 0-85,0 0-39,19 99-81,-10-80-6,-3 3 9,0-4-16,0 1-14,-2-1-14,4-1-2,-4-2 1,0-1-13,-2-3 10,2 0-13,-2-3 3,0-3-104,-2-3 30,2 0-49,0-2-55,-2 0-59,2-2-66,0-3-107,1-3-128</inkml:trace>
  <inkml:trace contextRef="#ctx0" brushRef="#br0" timeOffset="1439.9423">5787 2071 653,'0'0'1261,"0"0"-1254,0 0-7,0 0-17,0 0 17,0 0 224,0 0-94,0 0-95,0 0 30,0 0-32,0 0-11,116 7-1,-105 4-21,2-1-2,-4 2-40,-1 1 42,-4 1-4,0-2 3,-4 1-38,0-2 1,0 0-30,-2 0-26,-6 2-7,-3-2 36,1-1 52,-1-1 11,0 1-17,3-3 6,4 1 13,0-1 0,2-1 26,2 2 38,0-3 17,0 3-58,0-1-10,6 0 23,2-2-1,3-1-15,-3 0 9,7-2-15,-2 0-12,-1 0 12,4-2 12,-2 0 29,-1 0-3,2 0-10,-3 0-10,-1 0 17,0 0 2,0-2 4,-5 0 13,0 0-30,-2 0-15,-2 2-20,0 0-2,-2 0-1,0 0-16,0 0-29,2-2-52,-2 2-45,3 0-78,-3 0-71,2-2-63,3 0-125,-3 1-316</inkml:trace>
  <inkml:trace contextRef="#ctx0" brushRef="#br0" timeOffset="1775.6629">6478 2044 408,'0'0'831,"0"0"-564,0 0-101,0 0-33,0 0 52,0 0 29,0 0-13,0 0-17,0 0-30,0 0-38,84 25-13,-67-21-20,-3-2 4,8-2-4,-3 0 19,4 0-57,-4 0-10,3 0-19,-4-2-13,0 0 22,-4-2-22,2 0 26,-6 3-29,-2-1-2,-1-2-27,-3 2 10,-4-1-22,0 3-16,2 0-17,-2 0-18,0 0-27,0 0-32,0 0-45,0 0-153,0 0-196,0 0-431</inkml:trace>
  <inkml:trace contextRef="#ctx0" brushRef="#br0" timeOffset="2453.8396">7099 1922 705,'0'0'750,"0"0"-471,0 0-162,0 0-61,0 0 132,0 0-7,-6-111-29,4 89-64,-3 0 41,3 1-58,-3 2-33,1 0-12,2 1 3,2 4-16,0 0 19,-2 4 0,2 5 23,0 2 47,0 3-12,0 0-42,0 0-48,0 0-16,0 7-13,2 8 29,9 11 86,2 7-60,-1 4 5,-6-3-31,4-4-3,-6-6 3,0-5 2,-2-4-1,0-1 15,2 1-15,-2 3-1,2 2-5,1-5 1,-3 0 4,0-6-3,3 2-61,-3-7 4,0-1-17,-2-1-45,2-2-6,0 0-11,0 0-35,2 0-137,5-5-16,-3-2-190,7-8-575</inkml:trace>
  <inkml:trace contextRef="#ctx0" brushRef="#br0" timeOffset="2968.5649">7385 1731 443,'0'0'1012,"0"0"-596,0 0-325,0 0-90,0 0 70,0 0 127,0 0-30,0 0-16,0 0-58,0 0-81,0 0 6,-6 13-9,4 1 28,-2 3-9,2 0-6,0 2-23,0-2 0,2 3 52,0-5-49,0 2 9,0-4-12,0 0 0,2 1-2,2-1-7,2-4 5,0 4 4,0-4-1,4-2 1,0 1-1,0-2-21,1-3-4,2 1 23,0-4-52,-1 0 54,2 0-34,0 0 22,-2-4-33,4-5 30,-4 1-13,1-3-3,0 0 30,-5-3-1,1 1 3,-3 0 28,-2 0-25,-2-2 26,0 1 32,-2-1-28,0 1-33,0-1 0,0 0 29,-2-1-25,-2 1 38,-2 1-24,0 2-17,-3-5 75,-2 4-9,3 0-67,-3 0 0,1-1 0,-1 3 58,0 0-39,1 1-16,0 3 19,0 2-3,2 2 2,0 0-19,-1 3 8,1 0-10,-3 4-38,3 5-1,-5 6-2,3-1 18,-2 5-2,2 1-27,4 1-25,2 0-65,2 2-35,2-3-72,0 0-66,0-2-56,8-3-117,0-6-164</inkml:trace>
  <inkml:trace contextRef="#ctx0" brushRef="#br0" timeOffset="3591.6187">8031 1744 362,'0'0'280,"0"0"108,0 0-257,0 0-63,0 0 17,0 0 38,0 0 17,0 0 0,0 0 6,0 0-39,-37-84-22,31 80-40,-2 0 49,0 1-74,-1 1 31,-4 2-8,3 0 15,-3 0-32,0 0-10,0 8 13,1 1 0,-4 3 13,6 0 3,-2 5-25,3-1-19,-2 4 26,5-1-27,2-2 0,2 0 0,2 0-7,0-2 6,0 1 0,4-3-2,4 1-26,-2-5 27,8 1 0,-4-2-1,2-3-55,6-3 42,-4 0 14,2-2-60,-2 0 40,1 0-21,0-7 40,-2-2-33,-1-2-10,2 0-34,-2-4 5,-4 2 4,1-3 2,-3 1 67,1 1-40,-5 0 42,0 5 1,0 0 32,-2 3 2,0 4-22,0-1 78,0 3 52,0 0-40,0 0-38,0 3-42,0 6 3,-2 6 51,-2 4 13,2 3-25,2 2-14,0 0-18,0-2-1,0-1-16,4-1-15,2-1 0,1-4 38,-1-2-22,0-2-17,3-1-1,0-3-1,-3-2-11,0-3-16,-2 0-23,0-2-22,2 0 16,2 0-29,-2 0-26,0-2-91,0-2-23,-2 1-65,1-4-108,-1 6-167,3-1-154</inkml:trace>
  <inkml:trace contextRef="#ctx0" brushRef="#br0" timeOffset="4133.0915">8313 2056 336,'0'0'163,"0"0"23,0 0 117,0 0-127,0 0-17,0 0-35,0 0 13,0 0-20,0 0 0,0 0-30,11-88 17,-3 88-10,-1 2-29,1 5 16,0 4 0,4 2-32,-6 2-7,0 0-17,0 2-24,-2 0 40,-4 0-41,2-3 3,1-1-1,-3-3-2,0-3-2,0-1 2,0-3 0,0-3-2,0 0-1,0 0 3,0 0 0,0 0-44,2-7-14,-2-2-58,2-6-108,3 0 62,-1-3 51,0-2 111,0 5-75,2 0 1,1 4 61,-3-1 13,5 6 13,-3 2 45,0 4 30,1 0 9,-3 0 14,2 0 25,0 7-58,1 3 61,0 1-22,-3 4-40,0 0 30,0 2-33,0 0-26,-2 2-6,-2-1-41,2-3 31,-2-2-13,2-3-15,0-1-4,1-1 0,-3-4-13,5 0-32,-3-3-45,-2-1-30,2 0-96,0 0-73,2-5-35,0-4-96,0-1-365</inkml:trace>
  <inkml:trace contextRef="#ctx0" brushRef="#br0" timeOffset="4313.9935">8732 2043 1380,'0'0'721,"0"0"-623,0 0-34,0 0 79,0 0 25,0 0-46,0 0-25,0 0 31,0 0-47,119 0-56,-105-7-25,-2 2-61,2-1-80,-6 0-43,-2 3-64,-4-3-66,-2-2-37,0 3-98,0-2-372</inkml:trace>
  <inkml:trace contextRef="#ctx0" brushRef="#br0" timeOffset="4501.8124">8797 1949 413,'0'0'1072,"0"0"-857,0 0-128,0 0 4,0 0 39,0 0 32,0 0 23,5 102-62,-3-86-20,0 1-71,2-2-32,0 1 0,1-1-12,-3-2 8,2-1-60,0-3-1,0-3-90,0 0-49,3-1-59,-3-2-88,3-3-102,-3 0-212</inkml:trace>
  <inkml:trace contextRef="#ctx0" brushRef="#br0" timeOffset="4787.2521">9002 1933 632,'0'0'1166,"0"0"-945,0 0-137,0 0-41,0 0 89,0 0 56,0 0-10,0 0-50,0 0-66,0 0-17,12 9 6,-8 5 42,4 3-16,-4 5-42,3-1-3,2-1-30,-3 0 24,0 1-25,1-4 18,-1 0-16,-2 0-3,3-3-2,-3-4 2,0 2 9,1-4-9,-3-2-4,0-3-44,0 0-83,-2-3-23,2 0-3,-2 0-11,2 0-126,0-6-144,0-2-219</inkml:trace>
  <inkml:trace contextRef="#ctx0" brushRef="#br0" timeOffset="5090.0582">9522 1748 833,'0'0'1758,"0"0"-1452,0 0-306,0 0 0,0 0 51,0 0 68,0 0-55,0 0-3,0 0 34,113 6-28,-93-6-38,-3 0 0,2 0-29,-2 0-4,0 0-15,-2 0-28,-5-3-20,-2 0-58,0 1-22,-2 0-30,-4-1-6,-2-4-79,0 2-59,0-1-426,-4-5-566</inkml:trace>
  <inkml:trace contextRef="#ctx0" brushRef="#br0" timeOffset="5273.7029">9631 1622 297,'0'0'1247,"0"0"-773,0 0-390,0 0 17,0 0-1,0 0 78,0 0 16,12 112-14,-8-90-39,0-1-57,0-1-39,0 0-26,2 1-19,-1-2-13,-1-4-42,3 1-34,-3-6-30,0 2-45,2-4-4,-1 0-155,-1-4-340,0-4-489</inkml:trace>
  <inkml:trace contextRef="#ctx0" brushRef="#br0" timeOffset="5939.5572">9980 1570 650,'0'0'616,"0"0"-213,0 0-344,0 0-58,0 0 67,0 0 117,0 0 23,0 0-37,0 0-48,0 0-26,121-20-19,-109 20-46,4 2-16,-4 7-13,-2-1-2,-1 1-1,-2 1 0,-5 0-1,-2 2-1,0 2 2,0-3-3,-4 5-16,-8-3-17,2 0 13,-6 0 4,-2 2-10,1-3-10,-4 0 17,4 0-7,0-2 29,2 4 9,3-2-9,0 0 0,6-2 0,2 0 1,4 2 12,0-3 13,0-1 16,0 2 0,8-1-23,2 1 1,2-1 38,-2 0-39,6-1 20,-2-3-23,1 2 3,2-3 0,0-3 14,-2-1-8,2 0 17,-3 0-13,4 0-3,-3-1 15,0-5-15,0 1-10,-3-2-16,-2 1-1,2 1-60,-2-3-6,-2 0-27,-2 1-9,2 0-58,-2 0-65,0-1-104,0 3-116,-2 1-130,3 1-413</inkml:trace>
  <inkml:trace contextRef="#ctx0" brushRef="#br0" timeOffset="6307.3096">10508 1701 650,'0'0'818,"0"0"-711,0 0-105,0 0-2,0 0 117,0 0 52,0 0-71,4-112 77,-4 93-39,-4 4 23,2 2-101,0-1 0,0 5-10,0 1 14,0 3-17,0 1 0,0 1-29,2 1 42,-2 2-13,2 0-19,0 0-26,0 0 0,0 7 0,0 2 28,0 8 101,0 5-27,0 2-80,0 1-20,0 1 14,4-4-1,0 5-2,0-5 6,0 1-15,2-1 28,2-3-29,-2-1-2,0-2 12,0-1 5,-2-2-17,0-2-1,-1-3 0,1 1 0,-2-4-2,3-3-18,-3 0-63,-2-2-38,4 0-27,-2 0-45,4 0-110,1-2-154,-1-2-160,4-8-623</inkml:trace>
  <inkml:trace contextRef="#ctx0" brushRef="#br0" timeOffset="6875.383">11117 1627 463,'0'0'1023,"0"0"-987,0 0-4,0 0-32,0 0 199,0 0 28,0 0-3,0 0-36,0 0-33,12-97-65,-22 91-38,2 1-30,-2 3 17,-3 0-20,-2 2-19,-2 0-1,-2 0-2,0 8 0,-3 1-17,4 2 19,-4 1 0,7 3-18,-1 0-8,0 1 25,6 1-15,0-1 17,3-1-3,0 0-10,5-2-13,2-2 26,0-1 0,0 0 1,9-2-1,0 1-1,1-3 1,-2 1 3,6-2-3,-2-2-26,3-1 24,0-2-17,0 0 6,-1 0-26,4 0 13,-4-5-29,2-4 20,-2 2 12,-1-3 7,2 1 16,-5-1 0,1 0 26,-5 1-7,0 0 10,1 1 33,-4 5-20,-1 0 25,0 2 8,-2 1-5,0 0-12,0 0 0,0 0-3,0 0-13,0 4-20,0 1-20,0 7 59,0 0 54,0 5-57,4 1-55,0 0 16,0-3-18,0-2-1,2 0-2,4-1-11,-2 0 15,0-3-4,1 0-8,-3-1-51,5-2-25,-1 1-40,1-2-8,-3-3-108,6 3-75,-2-1-72,0-2-154,0-1-450</inkml:trace>
  <inkml:trace contextRef="#ctx0" brushRef="#br0" timeOffset="7421.8769">11423 1985 346,'0'0'609,"0"0"-136,0 0-226,0 0-55,0 0 54,0 0-3,0 0-156,0 0-16,0 0 46,0 0-21,9-72-73,-7 55 9,2-1-29,1 1 42,-1-1-45,0 1-16,0 4 13,1-1-21,-1 7 24,0 1 0,0 2-3,0 2-35,5 0 15,-2 2 23,-1 0 19,-2 0-19,0 0-9,0 6 9,2 4 16,0 4 1,-2-1-15,0 1-4,-2 3-4,0-2 3,-2-2 2,2 0-20,-2-3 19,2-3-8,-2-1 9,2 0 1,-2-4-1,0-2-28,2 0 29,-2 0 14,0 0 12,0 0-10,2-2-16,0-6 0,-2-3-145,2-3-20,3 1 84,1-2 78,3-1-29,-1 1-85,1 2 29,1 2 46,1-1 41,0 4-34,-3 2 35,0 3 30,2 1 44,-4 2 37,2 0-1,-2 0-7,2 3 17,-1 5-40,2 2-9,-1 2-10,-2 3 13,-1-3-22,-1 5-30,0-5 7,0 4-3,1-3 15,-1 0-9,0 1 4,1-3-20,-3 0-13,2-2-3,0-1-25,-4-3 23,2-1-39,0-1-59,0-1-99,0 1-53,-2-3-156,2 0-193,0-3-665</inkml:trace>
  <inkml:trace contextRef="#ctx0" brushRef="#br0" timeOffset="7903.7896">12183 1729 1400,'0'0'1106,"0"0"-1084,0 0 4,0 0-26,0 0 152,0 0 15,0 0-48,0 0-13,0 0-10,113 0-29,-94 0-19,4 0-45,-2 0-1,-1 0 4,-6 0-6,2 0-3,-6 0-22,-4 0-20,-2 0-35,1 0 0,-5 0-32,0 0-52,0 0-26,0-4-13,-5-2-219,-5 1-280,2-1-271</inkml:trace>
  <inkml:trace contextRef="#ctx0" brushRef="#br0" timeOffset="8087.1682">12169 1610 470,'0'0'1504,"0"0"-1287,0 0-194,0 0 61,0 0 87,0 0 68,0 0-46,0 0-58,0 0-58,119-7-13,-101 7-47,4 0-17,-3 0-26,2 0-70,-4 0-67,1 0-117,-6 0-141,-2 0-274,-1-2-460</inkml:trace>
  <inkml:trace contextRef="#ctx0" brushRef="#br0" timeOffset="8778.269">12933 1356 153,'0'0'1346,"0"0"-768,0 0-578,0 0-35,0 0 35,0 0 133,0 0-10,0 0-29,0 0-10,0 0 32,81 29-51,-73-16-49,-2 1-13,-2 1-2,-2 1-1,-2-1-16,0 0-16,0 1 15,-8-1-5,0-2 19,-5-2-39,-2 3 13,0-4 26,-2-1-51,2-1 11,1-1 27,-2-2-16,6-1 16,2-1-7,2-2 23,4-1 2,-1 0 14,3 0-13,0 0 10,0 0-13,0 0-22,0 0 21,3 0-14,1 0-24,4 0 20,0 0 15,3 0-9,0 0-3,1 0 16,-1 0 23,2 0 25,0 2 27,-1 3-20,1 0-7,2 4 7,-3 1 0,4 4-26,-4-4-13,-1 6 13,4-3 3,-5 2 8,-1 2-38,-3-3-2,0 0 4,-2-1 25,-1 1-26,-3-3-1,0-2 11,0 0 38,-9 1-48,-1-3 10,-1-2 16,-6 1-9,0-4 2,-5 0-22,2-2 1,-4 0-1,3 0 3,0-2 20,2-4-23,-1-1-23,6 0 23,1 2 55,2 0-55,5 2 1,4 1 18,2 0 7,0 2-26,0 0-52,0 0-34,0 0-43,6 0-38,2 0 105,8 4-35,-2-1-142,6 2-229,-6-3-261</inkml:trace>
  <inkml:trace contextRef="#ctx0" brushRef="#br0" timeOffset="9420.2004">13264 1716 655,'0'0'1178,"0"0"-1094,0 0-83,0 0 25,0 0-26,0 0 72,0 0 51,0 0 46,0 0-40,44-100-94,-33 85 14,0-2-23,-3 3-24,1 3 33,-1 2-6,1 2 1,-3 2-11,1 2 20,-3 3-39,-2 0 0,2 0 0,0 0 0,0 4 25,4 5-21,-6 2 31,2 8 4,-2-1-1,0 2-12,-2 3-23,2-6 13,-2 4-15,2-6 1,0-2 24,-2-2-25,2-4-1,-2-1 3,2-4-3,-2-2 16,0 0 16,0 0 13,0 0-13,2-2-32,-2-8-38,2-4-55,2-1 22,1-2 26,-1-4 19,3 3-28,-1-3-30,0 1 81,1 3-81,1 0 51,1 3 1,-1 4 14,-1-1 18,-1 4 32,0 3-12,0 0 5,4 4-8,-6 0 12,2 0 35,-2 0-19,0 8 33,0 3-4,0 3 6,3 1-32,-2 4 10,1 1-23,-2 0-13,0 1-19,3 1 25,-3-4 1,4-3 29,5 1-23,-2-5-3,-1 1-30,6-5 17,-6-1 13,-2 1 16,3-7 2,0 0 17,-3 0-6,2 0 11,-1-3 4,2-2-16,-1-4-19,-1 0-9,-1 1 5,-2 1 1,1 2-10,-4 2 4,-3 2-7,2-2-13,-2 3-12,0 0-2,0 0-29,0 0-19,0 0-29,0 0-34,0 0-39,0 3-55,-2 4-102,-5 2-42,0-1-269,-9 5-754</inkml:trace>
  <inkml:trace contextRef="#ctx0" brushRef="#br0" timeOffset="11160.9631">3470 2505 414,'0'0'248,"0"0"176,0 0-235,0 0-4,0 0 4,0 0-1,0 0 91,0 0-29,0 0-21,14-41-39,-14 41-35,0 0-40,0 0-12,0 0-1,0 0-13,0 0-29,0 0-12,0 0-19,-2 0-20,-3 0-9,-2 3-25,-1 2-42,-6 4 3,-2 6 23,-3 3 28,-2 5-3,-4 8 0,-3 3 15,-2 2-1,5-1 1,-1-4 2,5-3 10,2 1-11,-3-2-32,6 1 32,-1 0 13,0 1-13,0 0-48,2 0 48,0 3-3,3-1 1,-2 1 0,2 1-43,1-3 45,0 1 16,1 0-16,2-1 2,-1 2-2,1 1 3,1-1-3,-2 2 0,3-3 0,0 2 0,2-3-9,2 1 9,2-2 0,0 0 0,0 1 1,6 1 0,2-1 27,3 2-9,4 0 7,-2-2-7,1-1-6,2-5-11,-6-2 23,4 0-25,6 6 4,-1-4 35,2 0-37,-4-6 20,0-7-21,2 6 2,3 1 19,3 3-9,5 2 13,-2-3-26,-1 0-17,-2-1 16,-1-4 2,-1 0 14,-1 1-1,-4-3-14,0-4 0,-6 1-2,-2-3-1,0-2 1,-6-2-14,-2 0 15,0-3 0,-2 0 1,0 0 2,0 0 18,0 0-20,0 0-14,0 0-31,0 0-34,-8-6-139,-4-1-68,0 0-65,-5-1-125,0 1-90,0 3-430</inkml:trace>
  <inkml:trace contextRef="#ctx0" brushRef="#br0" timeOffset="11419.1492">3075 4070 417,'0'0'1338,"0"0"-1156,0 0-104,0 0 6,0 0 85,0 0-14,0 0-26,0 0 71,0 0-29,0 0-30,66 26-36,-42-17-54,3-2-6,7 1-13,-4-3-3,-2 1 34,-5-3-44,-3 1-18,0-2 2,4 0-3,-3-1 19,0-1-19,-2 0-1,-3 0-44,-2 0-22,-4 0-45,0 0-31,-2-1-24,-4-4-23,2-3-55,-2-1-232,-1 1-179,-1-6-543</inkml:trace>
  <inkml:trace contextRef="#ctx0" brushRef="#br0" timeOffset="11736.5625">3591 3849 567,'0'0'769,"0"0"-577,0 0-127,0 0 46,0 0 159,0 0-14,0 0-55,0 0-53,0 0-70,0 0-37,4 4 30,-1 6 42,0 2-10,-3 1-26,0 3-17,0-2-18,0 3 9,0 1 7,0-1-36,-6 1 10,4 0-16,-2 1 19,0-2-19,0 0 1,2 1-15,0-3-1,0-2 15,2-2-15,0-2-1,0 0-13,0-1 10,0-1-16,0-5 6,0 0-28,0 1-42,0-1-23,0-2 7,0 1-23,0-1-48,2 3-40,2-3-198,0 0-202,0 0-588</inkml:trace>
  <inkml:trace contextRef="#ctx0" brushRef="#br0" timeOffset="13808.4378">4984 4197 466,'0'0'196,"0"0"104,0 0-193,0 0 4,0 0 16,0 0 33,0 0-7,-36-97 9,28 85 7,-1 5-78,1 0-4,-1 1-9,1 0 65,1 3-66,-1 1-15,0 2 2,-1 0-9,-2 0-55,1 0-6,0 7-17,-6 3 4,2 3 19,-4 0-16,3 4-1,1 3 4,-2-1 10,2 5 2,2 5 1,0-3 10,6 0-7,4-5-3,2-7 1,0 4 0,0 1-2,8-2 0,4-1-1,2-1 2,3-4 18,4 0-18,0-4-19,3-1 19,2-5 0,-4-1-43,2 0 4,-3 0-6,1-9 9,-4-1 7,0-2-16,-4-3 25,-5 1-28,2-4 44,-5 1-21,-2-1-11,-2 2 36,-2 2 16,0 3 26,0 3-26,-4 1 39,-2 2 10,0 1-19,-1 4 34,0 0-34,1 0 15,0 6-13,0 4 20,2 3 3,2 4 9,-1 4-6,3 1-22,0 0-8,0 2 17,7-2-9,1-1-11,2 0-9,-1-1-6,4-3-14,-3-4-12,3 1 3,0-1-2,0-5-2,-1-1-18,1-1-41,0-4-49,1-2-35,4 0-85,-2 0-133,2 0-186,-6-4-432</inkml:trace>
  <inkml:trace contextRef="#ctx0" brushRef="#br0" timeOffset="14323.1635">5326 4659 401,'0'0'1247,"0"0"-1049,0 0-159,0 0-26,0 0 36,0 0 113,0 0-110,0 0 38,0 0-38,-13-109 13,13 89-52,4-1-12,5 1 64,-2 4-27,1 1 1,2 3-3,0 4-14,0 2-2,0 3 15,-1 3-32,2 0 20,-3 0-4,0 7-3,1 6 23,-3-1-23,-2 5 39,3 1-54,-5 1 15,0 0-13,1-3 19,-3-1-21,0-4 1,0-3 0,2-5-1,-2 1 15,0-4 0,0 0 39,0 0 9,0 0 0,0 0-16,0-6-48,2-3-93,0-6-22,2-3 15,2-2 42,0 1 13,4-1-42,0 3 0,2 1 9,-1 3 59,4 4 19,-2 1 19,-3 3 36,3 2 26,-2 3-26,-3 0 9,0 0-3,4 8 4,-4 2 41,0 1-61,0 3-7,-3-1 33,4 2-17,-5 0-28,0 3-25,-2-5 18,0 0-17,0-1 14,-2-2-3,0-3-13,0-1-2,0-2-11,0-1-32,2-1-25,-2 0-49,3-2-58,-1 0-64,2 0-157,2-5-34,3-1-333</inkml:trace>
  <inkml:trace contextRef="#ctx0" brushRef="#br0" timeOffset="14539.0341">6073 4357 893,'0'0'1411,"0"0"-1288,0 0-119,0 0 105,0 0 120,0 0-30,0 0-64,0 0 6,0 0-11,125-7-56,-105 3-72,-2 0-2,2 1-15,-3-1-39,-4 0-29,-3 3-38,-3-4-49,-3 4-58,-4 1-27,0-4-81,-2 2-106,-5 0-345</inkml:trace>
  <inkml:trace contextRef="#ctx0" brushRef="#br0" timeOffset="14718.3132">6035 4261 787,'0'0'1340,"0"0"-1142,0 0-197,0 0-1,0 0 194,0 0 109,0 0-72,0 0-68,0 0-22,0 0-52,128-3-39,-105 3-46,3 0-4,-4 0-12,2 0-55,-5 0-82,0 0-59,-4 0-165,-7 0-365,1-1-576</inkml:trace>
  <inkml:trace contextRef="#ctx0" brushRef="#br0" timeOffset="15434.0883">7101 3888 261,'0'0'398,"0"0"162,0 0-351,0 0-53,0 0 42,0 0 10,0 0-26,0 0-11,0 0-9,0 0-49,2-78-23,-4 68 19,-2-2-60,2 3 21,-2-2-25,-3 2-9,0-1-1,1 0-9,-2 1 15,-1 3-41,-3-2 1,-1 5-4,0-1-2,-1 1 4,-4 3-21,2 0-13,-2 3 0,-1 2 33,0 5 2,2-1 1,-3 4 21,4 3-19,-1 1 1,0 2 31,0 3-10,2 0-9,2 2 10,1 5-10,1 0-16,2 10 3,5-1 26,4-2-16,0-2-12,0 0 31,6-2-31,3-3 12,2-6-12,-3-3-1,3-6-9,-3-3 9,7 3 1,2 1 36,3-2-36,0 0 18,2-1-3,1-4-15,1-1 1,-1-5 23,-2 0 1,1-2-7,-2 0 22,-2-2-22,-6-2 10,1-1-10,-7-1 0,3 2-3,-5-2 3,-1 2-7,-1 0-12,0 1-28,0 1-29,-2-2-20,0 2-15,0 0-32,0 2-43,2 0-45,0 0-81,4 0-225,0 0-38,0 0-92</inkml:trace>
  <inkml:trace contextRef="#ctx0" brushRef="#br0" timeOffset="15774.4536">7326 4316 714,'0'0'973,"0"0"-743,0 0-227,0 0 45,0 0 63,0 0 77,0 0-10,0 0-14,-7-98-54,7 85-17,0 4-9,0-1-26,0 6 9,0 0 3,0 4-12,0 0-10,0 0-16,0 0-29,3 0-3,1 4 19,0 3 42,3 6-17,-3 2-5,2 3-14,-2 2-3,-2 1-3,2-1 7,2 0-24,-2-1 1,-2-4 19,2 1-21,-2-5-1,2 0 29,-2-1-13,2 0-4,-2-5-12,0-1-1,0 0-1,-2-2 1,0-2-24,3 0-39,-3 0-34,2 0-26,0 0-27,5 0-31,-1-3-56,4-7-186,-1 3-349,8-13-716</inkml:trace>
  <inkml:trace contextRef="#ctx0" brushRef="#br0" timeOffset="16393.411">7776 3863 16,'0'0'1202,"0"0"-633,0 0-569,0 0-13,0 0 13,0 0 182,0 0-110,0 0 77,0 0-33,0 0-28,119 26-59,-111-10-28,1 2-1,-7 1-29,0 0 28,-2 0-41,0 0 42,-6 0 0,-7-2 18,1 0-18,-6 1-13,2-5-42,-4-4 0,3 2 13,0-9-3,4 3 6,1-5 10,2 0-4,-2 0-19,8 0 4,0-5-1,2 0 13,2 1 4,0-1-7,2 1-13,4 0 52,3 0 13,4 2 19,-1 0 7,1 1 0,2 1 33,0 0 5,-3 0 30,6 3 13,-4 5-10,4-1-12,-2 4-5,2-1-12,-2 2-20,-1 1 0,5 0-22,-6 2-17,2-1 4,-4-1-3,-2 1-4,-3 0-19,-1 0 19,1 1-3,-5 2-12,-2-2 24,0-1 11,0 1-7,-9-2 7,-2 0-7,-1 0 0,0-1-13,-6-3 3,1-1-6,0-1 7,-2-1-23,0-2 0,2-2 0,-3 0-29,4-2 13,1 0 13,0 0-1,2 0 4,3-2 13,1-4-11,3 2-2,2 1 0,-1-3-1,1 1-42,4 1-38,-2-2-21,2 1-8,0-4-5,0 4-21,8-5-84,1 0-62,6 1-123,-7-1-113,7-3-516</inkml:trace>
  <inkml:trace contextRef="#ctx0" brushRef="#br0" timeOffset="16920.2442">8107 3710 382,'0'0'1140,"0"0"-1007,0 0-129,0 0 18,0 0 151,0 0 25,30-105-43,-22 95 20,-4-1-62,3 4-48,2 3-47,-3 4-18,0 0-15,1 0 15,-1 2 26,5 9-24,-3 2 33,-1 3 14,1 3-23,-2-1-24,-2 2 33,0 1-32,2-1 19,-6-3-22,0-2-20,2-1 20,-2-5 17,0-3-15,0-3-2,0-1 3,0-2 36,0 0 18,0 0-57,0-8-16,0-1-99,0-7-31,0 0 33,0-4 42,0 1 71,2 0-107,4 2 20,0 0 35,2 3 34,-1 2 18,4 4 16,-3 0 75,1 4-10,-1 1 6,0 3-13,1 0 1,0 8 15,-1 2 0,-2 4-25,0 3 31,4 2-35,-6 0-13,0 1 42,0 2-45,0-3-13,-2 0 0,0-1-4,0-4-15,-2 3 0,0-5 9,2 0-21,-2-3 0,0-1-1,3-1-41,-3-1-49,0-2-79,2 0-27,0 2-149,0-2-284,1-1-172</inkml:trace>
  <inkml:trace contextRef="#ctx0" brushRef="#br0" timeOffset="17218.2796">8698 4248 336,'0'0'1350,"0"0"-938,0 0-311,0 0-24,0 0 104,0 0 42,0 0-84,110-39-11,-93 35-25,2 1-17,-2-2-35,-1 4-49,2-2-2,-6 2 0,2-2-22,-6 2-23,0 1-48,-1-2-38,-3 0-30,-2 0-74,-2-3-134,0-1-180,0 1-262,-6-5 38</inkml:trace>
  <inkml:trace contextRef="#ctx0" brushRef="#br0" timeOffset="17402.2464">8827 4071 1190,'0'0'657,"0"0"-530,0 0-11,0 0 21,0 0 54,0 0 9,8 113 22,-4-93-71,1 0-42,-1-1-36,1 1-31,-1-1-13,0-2-27,2-2-2,-4-4-18,2-1-8,0 0-79,2-5-56,-2-3-70,0 1-82,0-3-326,4-3-471</inkml:trace>
  <inkml:trace contextRef="#ctx0" brushRef="#br0" timeOffset="18193.7153">9633 3813 333,'0'0'251,"0"0"127,0 0-92,0 0-123,0 0-55,0 0 58,0 0 28,0 0-67,0 0-36,0 0-23,16-51 26,-20 44-20,-4-2 11,0 0-24,2-1-29,-4 1 55,1 0 17,-4 1-37,3 0-19,-3 0-48,0 3 2,-2 1-4,1 0-22,-4 2 8,2 2 16,-2 0-20,2 0 17,-1 4-29,2 3 32,0 1 32,-3 4-9,6 3 6,-2 4-4,-4 10 4,4 3-3,-4 4 0,10-1-10,1-5-16,3-1 32,4 0-13,0 0-3,0-3-13,2-3 30,5-6-8,-1-1 20,5-3-32,0 4 25,3 0-15,6 4 2,0-2 1,2 1-14,-1-5-8,2-1 28,-2-3-20,3-3 8,0-3-17,-4-1 9,0-2 11,-1-2-22,0 0 18,-4 0-17,-3 0-1,2-4-1,-4 0 1,-2 3 2,1-4-3,-3 2 0,1 1-22,-1-4 0,0 3-13,-1-2-42,-1 2-12,0-1-36,-2 0-49,0 0-22,2 2-82,1-2-221,-1 1-139,1 3-435</inkml:trace>
  <inkml:trace contextRef="#ctx0" brushRef="#br0" timeOffset="18589.5677">9846 4129 395,'0'0'1398,"0"0"-1171,0 0-139,0 0 28,0 0 88,0 0 6,0 0-49,0 0-19,121-59-20,-104 57-42,-3 2-32,2 0-48,-4 0-13,-3 6-10,0 1 23,-3 4 0,-2 2-12,-2-1 11,-2 2-15,0 1-19,0 1 35,-6-1 0,-5 0-2,0 2-17,1-2 3,0-1-6,-4 1 3,4-1 18,0 1-30,1-1 31,-2 1-16,5-4-15,2 2 30,1-3 1,3-3-13,0 0-15,0 0 16,0-3 11,5 0 1,1-3 0,5 1 41,0 0-2,-1-2 15,2 0-5,4 0-24,-2 0 1,2 0 19,-2 0-14,-1-4-15,2 0-13,-2 1-3,-1-1-16,-4-1-64,6-2-29,-4 0-42,-2-1-46,3-1-71,0-3-172,-5 2-204,3-11-550</inkml:trace>
  <inkml:trace contextRef="#ctx0" brushRef="#br0" timeOffset="19041.1013">10252 3701 1631,'0'0'552,"0"0"-552,0 0-45,0 0 45,0 0 91,0 0-10,0 0 22,0 0 49,0 0-36,0 0-55,107 36-16,-89-36-12,-2 0-17,2-4-16,-4 1 0,-1-2-3,0 4 3,-4-3 0,-1 2-23,-4 2 7,2 0 3,-1 0-13,-1 0-32,-1 4 42,-1 5 16,2 2 42,-2 6-7,0-1-12,0 1-21,0 3-2,0-1 23,0 1-4,0 0 7,0 1-23,0 2 10,6 1 16,-4 5-16,0-1 9,0-6 23,-2 2-10,2-7-32,-2 1 15,2 3-17,1-3-2,-1-2 2,0-2-2,1-1 1,-1-3 0,0-4 2,0-1-1,-2-1-2,1-2 1,-1 0-39,0-1-22,-2-1-32,0 0-23,0 0-16,0 0-20,0-5-35,-2-2-326,-3-1-259,-7-5-197</inkml:trace>
  <inkml:trace contextRef="#ctx0" brushRef="#br0" timeOffset="19243.4979">10385 4035 882,'0'0'1230,"0"0"-1129,0 0-76,0 0-25,0 0 169,0 0 79,0 0 16,0 0-20,0 0-81,0 0-55,53-2-32,-36 2-22,-2-2-19,5 1-16,-4-4-8,0 2-11,0-1-2,-1-1-55,0-2-47,0 2-55,-1-3-46,2-1-100,-4-3-173,0-1-265,-2 4-306</inkml:trace>
  <inkml:trace contextRef="#ctx0" brushRef="#br0" timeOffset="19705.6057">10689 3551 277,'0'0'1103,"0"0"-706,0 0-322,0 0-72,0 0 89,0 0 102,0 0 46,0 0 9,0 0-56,25-100-55,-18 95-64,-1 4-29,1 1-16,-1 0-10,2 0-3,-2 6-4,6 2 11,-4 4 2,0 2-15,0 1-7,-1 1-6,0-1 22,-5 0-35,0-2 16,0-1-22,-2-1 22,0-4 1,0 0-1,0-1-1,0-6-19,0 2 20,0-2 22,0 0-6,0 0-16,-2-8-65,-2-2-60,4-3 42,0-2 25,0-3-52,2-1 17,6 3 19,3-2-23,-3 4 36,5 0 59,0 7-2,-5 0 4,4 4 84,0 3 10,-2 0 25,0 0-32,2 0 35,-2 7-35,1 3-26,-3 1 19,1 2-10,-1 2-19,-4 0-26,3 1-2,-3-2 28,-2 5-32,0-6-18,2 1 10,-2-1-11,0-3 0,-2-4-1,2 2-23,1-2-36,-3-3-59,0 4-21,2-4-53,-2 2-87,0 0-364,0-3-169</inkml:trace>
  <inkml:trace contextRef="#ctx0" brushRef="#br0" timeOffset="20284.9477">11353 4167 339,'0'0'691,"0"0"-98,0 0-337,0 0-90,0 0 25,0 0 36,0 0 28,0 0-24,0 0-64,0 0-39,36-11-48,-20 11-23,0-3-9,1 1 9,5 1-3,-1 0-16,2-2 3,3-1-3,-3 0 3,0 0 3,-2 2-28,-1-1-13,-6-1 13,2 2-16,-6 0 2,-2 1-1,-4-2-1,1 3-22,-3-1-16,-2 1-12,0-3-11,0 3-2,0-1-7,0-3-19,-5 1-112,-1-2-106,-2 1-28,-2 0-89,-6 0-57,2 3-10,3-1-178</inkml:trace>
  <inkml:trace contextRef="#ctx0" brushRef="#br0" timeOffset="20522.1429">11483 4013 541,'0'0'769,"0"0"-521,0 0-157,0 0 23,0 0 103,0 0 17,0 0-47,0 0-25,0 0-17,0 0 16,0 0-33,53 62-28,-45-27-46,-4-5 4,1-4-10,-3-8-32,0-3 19,3 3 6,-1-1-22,0 4-17,0-4 14,0-1-13,-2-5-3,3 1-1,-3-5-2,2-1-61,-2 0-15,2-3-75,3-1-41,-1-2-82,1 0-254,-1 0-184,0-5-655</inkml:trace>
  <inkml:trace contextRef="#ctx0" brushRef="#br0" timeOffset="21173.8254">12338 4042 215,'0'0'388,"0"0"111,0 0-265,0 0-68,0 0 33,0 0 51,0 0-81,0 0-56,0 0-3,0 0-19,43-87-43,-39 66 17,2-6 15,-2 4-76,-2-2 15,0 0-19,2 7 36,-4-2-11,0 7-22,2 4 43,-2 3 21,0 4-64,0 2-3,0 0-58,0 0-6,0 9 64,0 11 84,2 8 9,0 11 3,0 1-28,0-4-49,0-6-3,2-5-13,-2-2 16,0-4 1,0-5 12,0-1-10,3 0-9,-3 3-12,2-2 19,3 2-20,-5-5 0,2-3-26,-4 1-6,2-5-31,-2 1-43,0-1-42,0 0-52,0-1-81,0 1-189,-2 0-122,-11-3-488</inkml:trace>
  <inkml:trace contextRef="#ctx0" brushRef="#br0" timeOffset="21469.3955">12222 4261 658,'0'0'1283,"0"0"-1121,0 0-110,0 0 75,0 0 86,0 0 23,0 0-40,129-3-13,-97 0-49,4-2-23,7 3-34,1-1-20,-2 3-9,-3 0-26,-11 0 19,-8 0-16,0 0 1,-6 0-25,8 0 18,-1 0-16,3 0 19,-6 0-22,2 0-1,-8-2-1,-4 2-1,2-1-26,-6 1-37,-2 0-23,-2 0-13,0 0-6,0 0-13,0 0-27,0 0-25,0 0-69,-4 0-155,-5 1-139,-2 6 19,3-2-230</inkml:trace>
  <inkml:trace contextRef="#ctx0" brushRef="#br0" timeOffset="24935.8293">12445 4584 434,'0'0'827,"0"0"-410,0 0-391,0 0-6,0 0 100,0 0 81,0 0-13,-16 41-68,10-31-36,2 1-32,-2 2-4,2-2-25,0-2 6,-4 3 3,6-3-13,2 1 10,0-3-6,0 3-10,0-3 32,2 2-10,4-1-22,0 2-12,2-2 0,-2-2 3,3-1-2,2 1 1,-3-2 16,0-1-18,1 0-1,1-2-16,1 1-3,0-2-58,-3 0 15,2 0-2,0 0-17,-2-2-77,-2-2-79,-2 1-81,0-5-20,1 1-108,-3 1-330</inkml:trace>
  <inkml:trace contextRef="#ctx0" brushRef="#br0" timeOffset="25136.2912">12532 4681 372,'0'0'1193,"0"0"-666,0 0-506,0 0-20,0 0 76,0 0 98,0 0-4,8 97 10,-4-68-36,0 7-17,3 1-64,0-4-29,-3-7-35,0-8 16,-2-5-16,0-4-1,-2 3-15,4 0 15,-2-2-40,1-2-36,1-2-16,0-4-72,0-2-57,5 0-82,-1-9-135,1-6-13,3-11-617</inkml:trace>
  <inkml:trace contextRef="#ctx0" brushRef="#br0" timeOffset="25806.8202">13034 4100 427,'0'0'753,"0"0"-235,0 0-509,0 0 11,0 0-20,0 0 188,0 0 30,0 0-82,0 0 6,0 0-103,-6-34-39,12 18-39,2-1 23,0-3-10,0-2 26,-2-1 10,3 0-9,0 2-1,-3 1 0,0 2 30,-2 3 9,1 6-38,-3 0 47,2 6-12,-2 3-2,0 0-34,0 0-9,2 8 9,3 3 80,-2 8 7,-1 0-26,0 6-28,-2-2 2,0-2-19,0 4-16,-2-4 16,2-1 2,0-5-18,0-4-16,0-2 16,-2-3 1,2-4 1,-2 0-1,0-2 24,0 0 20,0 0 0,2-6-45,1-4-103,2-2-22,-3-5 28,2-3 55,2 2-16,0-1 36,0 1-98,5-1 20,2 1 35,-2 3 36,-1 4 13,5-1 16,-4 6 0,-3 0 10,2 6 58,0 0 3,-4 0-10,0 2 26,-2 8-9,2 2 41,-1 2-35,2 6 9,-3-1-16,-2 2-19,2-3-29,-2 0-7,0-2-22,-2-1 23,2-3-1,-2-1-20,0-2-2,2 1-10,-2-5-16,0 1-61,0-1-70,0-3-39,3 1-4,-3-1-85,2-2-251,-2 2-122</inkml:trace>
  <inkml:trace contextRef="#ctx0" brushRef="#br0" timeOffset="26019.8793">13606 4006 1197,'0'0'1104,"0"0"-1085,0 0-2,0 0 44,0 0 81,110-32-35,-88 26-27,-4-1 7,2 1-38,-6 1-49,2 3-28,-6-3-66,-2 4-83,-3-2-43,-3 3-71,-2-4-54,0 3-48,-7-3-269,-7-2 9</inkml:trace>
  <inkml:trace contextRef="#ctx0" brushRef="#br0" timeOffset="26215.4511">13657 3889 101,'0'0'1042,"0"0"-528,0 0-309,0 0-7,0 0-36,0 0-13,0 0 0,0 0 57,36 110-54,-30-95-53,0 1-44,-1-1-28,-1-1-27,2-2-16,-1 2 14,1-4-11,-2 0-60,1-5-37,-1 1-41,2-2-26,0-1-43,6-3-160,-4 0-127,0 0-232</inkml:trace>
  <inkml:trace contextRef="#ctx0" brushRef="#br0" timeOffset="26506.7097">14133 3713 699,'0'0'808,"0"0"-486,0 0-228,0 0-94,0 0 136,0 0 81,0 0 58,0 0 31,0 0-107,0 0-103,0 0-95,26-52 0,-20 69 91,-2 10 0,2 5-22,-2 5-38,0-6 13,0-5-7,-2-7-35,1-6 10,1 1 3,-2-2-16,3 3 6,-1-1-19,-2-2 13,2-3-35,-2-3-41,0-1-54,-2 0-17,0-3-68,0 0-17,0 0-65,-2 0-218,-4-1-31,-3-1-236</inkml:trace>
  <inkml:trace contextRef="#ctx0" brushRef="#br0" timeOffset="26736.7011">13980 4022 1549,'0'0'750,"0"0"-689,0 0-19,0 0-19,0 0 174,0 0 80,0 0-14,0 0-46,0 0-68,129-9-41,-87 2-58,-4 2-12,-8 0-6,-11 2-1,-1-1-9,-6 3-19,6-2-1,0 3-2,2-1 0,-4 1-15,-1 0-26,0 0-41,-6 0-19,-1 0-14,-4 0-25,0 1-29,-2 3-55,-2 3-134,0-2-254,0 0-18,-2 5-458</inkml:trace>
  <inkml:trace contextRef="#ctx0" brushRef="#br0" timeOffset="27509.2436">14268 4330 100,'0'0'342,"0"0"-120,0 0 176,0 0-82,0 0-69,0 0 36,0 0-17,0 0-69,0 0-35,0 0-33,0 0-39,-12-5-13,7 5-25,-1 0-17,-1 3-9,3 4-4,-2 3 4,-1 2-10,-1 2 10,0 1-10,-1 4-16,2-1 2,1 1-2,2 0 0,0 0 0,2-2 1,0 3 12,0-1 3,2-2-14,0 2 17,0-2-6,2 0-11,4-1 1,0-1 16,0-2-19,1-1 0,4 0 1,-3-3-2,-2-1 0,3-3-18,-3-1 0,3 1 3,0-5 3,-3 0 10,0 0-9,2 0 11,4 0 0,-2 0-15,-2 0-10,3-9-28,2 1 22,-5-1-20,3-2 7,-3-2 10,3 0 12,-2-1 4,-1 0 3,-4 3 16,0-1 13,-2 1 6,-2 1 4,0 3-1,0 1 33,0 2-13,0 1 15,-2 1 4,-2-1-32,0 1 3,0 1 0,-3 1-31,1 0 15,-3 0-16,1 0 13,-1 1-10,-1 4 13,-1 2 10,0 1 12,1-1-12,0 5-1,-2-1 7,2 2 0,2 1-7,-1 1-6,3-4-6,-3 2 6,3-2-6,2-4 0,1 1 15,3-2-9,-2-2 13,0-3-3,2 3-10,0-4 0,0 3 6,0-3 7,0 0 2,0 0 8,0 0-2,0 0 11,0 0-7,0 0-13,0 0-5,0 0-14,0 0-10,0 0-2,0 0-2,0 0-48,0 0-38,0 0-48,0 0-67,0 0-97,0 0-243,0 0-619,0 0-289</inkml:trace>
  <inkml:trace contextRef="#ctx0" brushRef="#br0" timeOffset="30317.946">4750 6249 1529,'0'0'647,"0"0"-524,0 0-120,0 0-3,0 0 97,0 0-3,0 0-17,0 0 1,0 0-1,0 0 10,24 0-13,-5-5 13,7-7-39,8-4-10,10-8 10,5 0-16,0 1-21,0 2-11,-6 6-2,-1-1-30,0 2 19,-3 5-9,-5 4 6,-7 3-4,-6 2 8,-6 0-11,0 0 7,0 9 13,1 3 3,6 0 6,-3 5 20,-2 3-26,-2-1 0,2 3 1,2-5-1,3 0 1,-2-4 0,8-2 0,8-1 3,7-3 8,3-7 11,-1 0-23,-1-7 14,-3-3-14,-1-1-21,0-5 19,1 3-12,-1 0-31,-4-2 13,0 3-3,-2 2-3,-6 1 34,-5 4-18,-7 1-9,-2 0 31,3 2 0,0 0 0,2 2 0,-2 0 25,0 4 8,-3 1 24,4 5-34,-1 0-4,0-1 13,2 1-3,0 1-7,2 0-2,1-1-4,3-1-3,11 2-1,6-4 7,3-3-15,0-2 21,-2-2-23,-5 0-2,2-8-1,-2-1 1,3-3 0,-1-3-14,0-2-18,3-2-15,1-1-14,1 2 22,-1-4 7,-3 3 13,-3 2 0,-6 2-1,-9 5 4,-6 1 0,-2 2 16,-1 4 0,4-2-1,-2 3 1,-2 2 16,-2 0 19,-2 0 10,-1 5 10,4 5-4,0 1 4,-1 2-52,6 1-1,-2 1 14,2-1 3,-2-2-19,6 3 1,-1-4 0,2 0 1,6 1 18,8-3-19,10-4 0,0-2-2,1-3-12,-3-5-22,-3-2 9,1-4 4,1-3-14,-2 0 1,1 2-19,-1 0 2,-4 1 4,-3 0 6,-5 1-12,-9 2 2,-4 4 9,-5 0 43,6 1 16,-2 1-15,4-2 12,-3 4 13,-3 0 29,2 0 6,0 0-3,0 2-20,0 4-22,3-1 29,0 5-19,0-3-1,3 3 4,-4-1-25,4-1 8,2 1-8,-1-2-4,0 1 16,2-1-18,1 0 2,6-1 0,2-2-1,7-2 1,-1-2 0,2 0 0,-1-8-38,-1 1-7,0-4 23,1 0-27,-1 0-47,0 0 9,1-2-9,-1-2 31,2 4-12,-1-2 28,1 2 11,-2 0-17,1-1 19,-1 4 34,-6 2 2,0 5 6,-7-1 78,5 2 17,-4 0-5,2 0 14,-3 5-10,3 5-33,2-1-9,-2 1-16,-3 0-26,3-1-14,0 1 17,-5-1-19,5 1 0,2 0 0,0-3 10,2 1-10,1-5 1,3 1-1,3-2 1,4-2 1,0 0-1,1-7 2,3-5-3,-3-2-19,1-1-13,2 0 13,-4-2 15,-1 1 4,-1-1-16,-5 2 16,0 1 0,-4-1 0,-7 4 1,-3 1 0,-9 5-1,0 0 4,2-2 25,2 2-10,0 0 3,-3 4 7,4 1 3,-5 0-3,2 0-4,0 7-21,-2 4 11,2 2 5,-1 0-18,4 2 11,-1 0-11,2 1-2,-2-3-15,5-2-1,-4-1-3,4-2-4,4-4-18,4-4 12,8 0-3,3-6 6,1-7-9,1-5-4,-5 0 11,0 1-11,3-5 4,1 0-7,-1 2 10,-1-3 3,-2 3-13,1-2 10,-3 1 29,-2 4-10,0 2 13,-8 3 0,-5 4-15,-5 2 15,-4 3 16,3-3-6,2 2-7,0 0 7,-2 2 23,-2 2 8,-5 0 14,4 2 19,-4 6-35,2-1-1,2 4 17,-2-3-33,3 4-9,0-3-1,0 1-12,-1-3 0,6 0 1,-4-1 1,6-1 14,-3-3-13,5 0 26,-6-2-29,6 0-2,2 0 2,5-7 21,7-5-18,2-3-3,-1-1-21,-5 1-30,-4-2 6,0 2 13,-3-2 16,-1 3 12,-10 4 3,2 3 0,-8 0 0,2 2 1,4 0 16,-4-2 16,-1 7 16,0-3-6,-7 3-16,2 0 9,-4 0 3,3 0-6,-3 0 3,2 5-6,2 2 3,3 1-32,0-3-3,-1 2 2,0-1 1,3 2-3,0-3 1,-1 0 2,1-3 13,6 3-13,0-5 16,2 2-16,0-2-16,5 0 15,-2-2 1,4-3-16,2-4-3,-3 0-13,3 0 6,0-2-2,-3-2 2,3 0-12,-3-2 9,-2 2 26,3-1-16,-5 1 16,0 2-20,-4 3 10,1 1 0,-4 2 13,-4 3 2,2 0 30,-4 2-7,-2 0 23,0 0-22,1 0 9,2 2-13,-3 5 7,2-2-27,1 2 17,3 3-19,2-3-1,0 1-2,1 1 3,2-2 0,-2 1-2,4-1 2,0-2 0,0-1 2,-2 0 12,3-4-14,-2 0-1,2 0-12,1 0-9,0 0-1,-2-4-28,3-1 3,-4-1 0,4-2-13,-1-1 13,0-1-6,-2 0 6,5-1-14,-6 0 21,4-3 5,-3 1-6,2-1-16,-2 2 7,3 0 22,-4 0 28,4 2-28,-3 1-7,2-1 7,-6 5-3,2 0 19,-2 0-28,-5 3 40,4 0 2,-4 2 27,-2 0 20,-1 0 10,-1 2-22,3 2-4,-3 2-3,3 1 13,-3 0 3,0 0 4,2 1-33,2-1 19,-2 3-12,-2-3 15,2 1-37,4 0 3,-2-2 24,0-3-15,1 1 6,2-4-19,0 0 4,-1 0-4,3 0-39,2-6-9,1-1 6,2-4-25,2-1 5,-1 0 30,4 3 10,-4-2 2,1 2 17,-6 4 3,2-1 24,-6 6 24,-3 0 61,-3 0 1,0 0-8,-1 3 11,-1 5-27,-2 2 10,3 1-17,-1 1-18,0 1-7,0-1-19,2-3-22,-2 1 15,2-3-15,0-3-1,-2 0 10,0 0-9,0-1 0,-2-3-12,0 0-1,2 0-35,1 0-60,2 0-16,-3 0-61,0-5-49,-2 2-88,0-4-334,-2 0-747</inkml:trace>
  <inkml:trace contextRef="#ctx0" brushRef="#br0" timeOffset="32750.2555">2109 7207 65,'0'0'476,"0"0"-362,0 0-32,0 0 123,0 0-16,0 0-59,0 0-32,-12-12 6,10 9 59,2 1-36,-2-2-59,0 0 3,0 3 1,0-3-4,2 2 13,-2 0 7,0 2-14,2 0-29,0 0-19,-2 0-6,2 0-4,0 0-3,0 0 3,0 0 4,0 0 2,0 0 10,0 0 20,0-2 13,0 2-4,0 0-3,0 0-19,0 0-10,0 0 3,0 0 10,0 0-1,0 0-2,0 0-1,0-2 1,-4-2-39,-2 0-77,-2 0-23,-2-1 17,-3-1 28,-2 0 36,-2 0-46,-2 3 29,2 3-2,-3 0 12,4 0 7,-4 1 15,2 5-47,1 2 51,-3-1-13,4 3 12,-2 0 2,6-1-2,-3 2 1,4 0-17,1 4 14,-1-2-26,2 0 11,3 2 17,0 3-39,1-1 40,3 1 32,0 2 13,2 1-45,0 0-9,0-2 9,4 0 2,5-1-1,4 0 22,2-3 3,8-1-7,8 0 13,12 1-6,6-5 29,-2-3-29,-1-3 42,-3 0-46,-1-4 4,-1 0-4,-1 0-9,-4 0-10,-6-2 30,-7-1-33,-6-2 32,0 2 3,3-4-32,-2 2 1,2-3-1,-6 2 26,-3 1 9,-5 1-22,1 1 36,-5 0 12,-2 2 22,0-1 4,0 0-14,0-2-44,-2 0-30,-3 3 0,1-5 0,-2 6-2,2-1-6,1 1-19,1 0-33,0 0-41,2 0-35,0 0-52,0 0-53,0 0-97,4 0-164,3 0-10,8 0-476</inkml:trace>
  <inkml:trace contextRef="#ctx0" brushRef="#br0" timeOffset="33121.0739">2607 7057 228,'0'0'440,"0"0"209,0 0-346,0 0-69,0 0-7,0 0 38,0 0 0,0 0-55,0 0-66,0 0-64,8 0-44,0 0 12,5 0 9,2 0-18,2 0-1,5 0-38,-2 0 1,4 0-1,-3 0-1,3 0 0,-6 0-15,2 0-16,-4 0-38,0 2-7,-4 1-42,-1-1 7,-2 0-33,-5-2-36,-2 1-58,-2-1-137,0 3-14,0-3-11,-6 0-345</inkml:trace>
  <inkml:trace contextRef="#ctx0" brushRef="#br0" timeOffset="33660.5882">2666 7123 408,'0'0'665,"0"0"-317,0 0-346,0 0 50,0 0 98,0 0 58,0 0-81,0 0 74,0 0-104,24 113 3,-14-93-29,2-2 33,2 3-78,-4 0-12,3-2-12,-3 0 25,1 1 5,-2-4-13,-1 1 4,0 1-7,1-3 6,0 1 15,-1-1-37,-2-2 0,0-2 32,-2-2-13,2 2-15,-2-6 5,-2-1-8,-2 0-1,0-4 0,0 0 4,0 2 18,0-2 4,0 0-23,0 0-3,-6 0-51,-4 0-36,-2 0-52,-3 0 81,0 0-32,-2 0 77,0 0 11,-2 2-1,3-2 0,-4 1-39,6 4 39,-4-4 3,6 3 52,1-2 6,2 2-20,5-3 40,0 2 15,4-3-42,0 3-51,0-3-45,0 0 45,6 1 3,7 0 90,4 1-6,2 1-35,4-3 2,5 0-9,2 0-3,6 0-7,5 0 0,-1-3 0,-9 1 0,-7 2-9,-10 0 9,2 0-13,-2 0 4,1 0-13,0 0-12,-2 0 2,-3 0 10,-3 0-13,-1 0 2,-4 0-2,1 0 0,-3 0-3,0 2 0,0-2 3,0 0 0,0 0 0,0 0-3,0 0-35,0 0-35,0 0-46,0 0-38,0 0-71,-9 0-159,0 0-291,-8 3-474,52-8 631</inkml:trace>
  <inkml:trace contextRef="#ctx0" brushRef="#br0" timeOffset="34521.2239">1388 7911 160,'0'0'290,"0"0"-85,0 0 82,0 0-72,0 0-32,0 0-43,0 0 52,0 0 87,0 0-62,0 0-90,50 7-8,-38-6-19,2 2-12,1 0-14,2 1 0,4-2-10,5 2-6,6 0-13,8 0 10,5-1-14,-1-3-9,-1 3-3,-5-3 7,4 0-24,1 0-12,1 0 0,-2-3-10,4 0 8,-6 0 1,1 2-12,-3-3-7,-3 0-2,5 1 6,-3 0 16,1 0-19,-2 0 17,-2 2-18,-2-3-25,0 4 44,-3-3-31,3 3 10,-2 0 9,0 0 0,-1-3 12,1 1-38,2-1 2,0 0 36,0 2 0,-1-1-15,3 2 15,-1-2-26,-6 2 25,-6 0 4,-1 0-1,-6 0-1,6 0 0,-1 0 1,4 0 7,-4 0-6,1 0-4,-4 0-14,1 2 16,-4 0 26,0-1-26,-1 2-18,-1-2 18,-2 1 20,-1 0-18,-2 1 8,0-3-9,1 3 33,-2-1-5,-3 0-9,0-1-19,0-1 15,-2 0 3,0 0 7,0 0 9,0 0 4,0 0 6,0 0 3,0 0 0,0 0-7,0 0-38,0 0-3,0 0-67,0 0-35,-2 0-81,-2 0-101,2-3-143,2-5-200,0 4-381,8 19 519</inkml:trace>
  <inkml:trace contextRef="#ctx0" brushRef="#br0" timeOffset="34853.7359">3341 7528 196,'0'0'515,"0"0"289,0 0-469,0 0-146,0 0-1,0 0 67,0 0-3,0 0-62,0 0-36,0 0-33,2 0-28,-2 0-23,0 0-29,0 0-9,0 0-3,0 0-1,0 0-2,0 0-24,0 0-1,0 0-1,0 0-13,0 0-19,0 0-54,0 0-51,-2 0-64,-2-1-69,2-4-120,-2 2-145,2-1-113,-2-1-489,22 23 1065</inkml:trace>
  <inkml:trace contextRef="#ctx0" brushRef="#br0" timeOffset="35292.2992">3292 7285 274,'0'0'287,"0"0"75,0 0-56,0 0-75,0 0-13,0 0 48,0 0-16,0 0-52,0 0-37,0 0-41,0 0-33,0 0-17,0 0 8,0 0 2,0 0 3,0 0-6,0 0 3,0 0 3,0 0 0,0 0 2,0 0-2,0 0-4,0 0-9,0 0-4,0 0-10,0 0-2,0 0-4,0 0-9,0 0-10,0 0-15,0 0 3,0 0-17,0 0-2,0 0 0,0 0-1,0 0-12,0 0-2,0 0-7,0 0-22,0 0-32,0 0-24,0 0-49,0 0-60,0 2-113,-4 2-196,0 1-182,-3 2-107,22-25-263</inkml:trace>
  <inkml:trace contextRef="#ctx0" brushRef="#br0" timeOffset="36506.2936">2430 7059 47,'0'0'195,"0"0"-94,0 0 27,0 0 25,0 0 33,0 0 32,0 0-84,0 0-56,0 0-20,-8-9 34,8 8-27,-2-2-30,0 2 17,0 1 27,0 0 41,-1 0-36,1 0-32,0 0-52,0 0 2,0 0 8,0 0 16,-1 0-3,3 0-21,0 0 14,0 0 7,0 0 3,0 0 6,0 0 24,0 0 31,7 0-19,2 0 68,3 0 3,3 0-29,4-5-55,3 2-27,1 1-28,0-2 0,2 2 3,-1 1-3,0-2-2,-4 3-34,2 0 23,-3 0-19,-3 3 0,2 2-30,-6 1-34,2 0-44,-4-1-112,-4 2-102,0-5-121,-6 3-545</inkml:trace>
  <inkml:trace contextRef="#ctx0" brushRef="#br0" timeOffset="38759.9631">4768 7565 388,'0'0'382,"0"0"80,0 0-332,0 0-81,0 0 10,0 0 81,0 0 52,0 0-17,0 0-42,4-41-39,-4 34-26,-2 0 0,-2-4 16,2 2-45,-5-3 38,3 0 46,-3 2-30,1-2-15,-2 0 34,0 0-61,-2 3-35,0 1 16,0-1-9,-3 4-7,-2-3-14,0 4 14,0-2-16,2 5-35,-1-2 34,-2 3-38,4 0 23,-3 3-22,2 4 35,1 2-13,-1 5 3,0 3 11,0 2-18,3 3 18,0 2-20,2-2-7,2 2 13,4-2-7,2-2-12,0-1 19,0 0-10,6-3 13,6-1 11,2-2 2,1-1-13,2-2-6,2-3-1,3-3-5,-2-3 5,4-1 1,2 0-23,-3-5 16,2-5-13,-4 1 10,1-3 16,-4-1-9,0 1-7,-6 3 29,1-3 0,-4 4 19,-3 1 4,-1 0 32,-5 1-1,0 2 1,0 0 13,0 1-13,0 1-1,0-1 27,0 3-7,0 0-13,-3 0-10,3 0-6,0 0-30,0 0-15,0 0-23,0 0-5,0 0-21,0 5-24,0 4 69,0 4 4,0 0 2,0 5-2,3-3-17,1 1 17,4-1-1,0-4-1,4 0 2,-2-1 2,2-3 11,2 1-13,-2-1 0,1-5 0,-1 1 2,1-1 21,0-2-23,-3 0 14,4 0-14,-4 0 0,0-2 2,-1-3 7,2-3-9,-5 1-3,0-2 3,-4 1-1,1 1 2,-1-2 20,-2 1-21,0 0 0,0 3 35,0 1-13,0 2-8,0-1-14,-2 3-2,-1 0 1,3 0-25,0 0-19,-2 0-9,2 5-17,0 2 52,-2 3 0,2 2 6,0 0-1,0 2 12,2-3 4,5 1 8,-1-3-9,3-1 1,-1-1 20,3-2-2,-3-1 2,2-2-9,2-2 9,0 0 17,-2 0-17,4 0-20,-4-5 21,1-1 3,-5-1-4,3-2-6,-3 1-3,-2-2 9,-2 0 4,-2 1-7,0-2 26,0-1-32,-4 1 1,-6-3-14,-1 1-1,-2 0-15,-1 4 14,-2-3 2,2 4 0,-4 0 42,4 4-40,1 4 43,-2 0-26,4 0-17,1 0-2,0 6 0,0 2-42,2-1 4,2 4-13,0-2 3,2 2 7,2 1-8,2-1-44,0-1-19,0 1-39,4-1-23,4-3-40,4-1-162,4-1-27,-4-5-144,7 0-443</inkml:trace>
  <inkml:trace contextRef="#ctx0" brushRef="#br0" timeOffset="39036.07">5476 7657 361,'0'0'1107,"0"0"-902,0 0-101,0 0 126,0 0 30,0 0-37,0 0-49,0 0-16,0 0 6,0 0-33,88 8-51,-75-8-39,-1 0-18,2 0-22,-2 0-1,-4-1-12,1-1-29,-5 0-33,1-1-44,-3 3-27,-2-3-32,0 1-26,0 0-20,-7-2-196,-2 1-248,1-1-337</inkml:trace>
  <inkml:trace contextRef="#ctx0" brushRef="#br0" timeOffset="39267.8919">5476 7657 1514,'-84'-119'618,"84"119"-618,0 0 16,2 0-16,5 0 178,-1 0-39,4 0 6,1 0-16,4 1 22,-2 1-58,3-2-9,0 2-49,-2-2 10,-1 2-29,0-2 3,-3 0 7,-1 0-7,-3 0-3,-4 0-14,5 0-2,-5 0-16,0 0-35,-2 0-36,0 0-28,0 0-52,0 0-81,0 0-153,0 2-112,0 0-187</inkml:trace>
  <inkml:trace contextRef="#ctx0" brushRef="#br0" timeOffset="40301.9245">4793 8349 65,'0'0'486,"0"0"133,0 0-335,0 0-187,0 0-58,0 0 91,0 0 72,0 0-30,0 0 3,0 0-85,-40-38 20,31 30-23,-1-1-22,2 0 28,-4-1-25,2 0 6,0 2-6,-3-1-20,0 1-13,0 3 7,1-1 5,-1 3-46,-2 1 1,3 0 1,-4 2-3,4 0-42,1 0 20,-2 0-4,5 4-6,-1 1 10,1 4-20,-1 1-3,5 4 7,0 3 9,-1 0 3,5 5-26,0-2 50,0 4-14,0-4 0,2 1 15,7-4-2,2 0 3,-1-3 1,5-2 0,0-4-1,2-1-3,1-2 2,-2-3-12,1-2 13,4 0-16,-4 0-14,3-5-8,-2-4 15,2-1-19,-6 0 7,4-2 12,-6 1 20,1 1 0,-5 0 3,1-1-1,-3 2 1,-1 1 16,-3 2 19,0 3 7,-2-1 7,0 4 22,0 0-7,0 0-13,0 0 11,0 0-24,0 0-24,0 0-14,0 4-38,0 4 38,0 1 22,0 4 42,0 1-35,2-1-16,4 2 6,0-2 4,1-1 2,0 0-21,1-5 28,-2 1-10,2-1-19,-1 0 32,4-4-12,-3 1-20,1-3 0,-3-1 13,2 3-16,1-3-67,-2 0-36,1 0-41,0 0-43,-2 0-51,6-4-164,-6 2-196,2-3-520</inkml:trace>
  <inkml:trace contextRef="#ctx0" brushRef="#br0" timeOffset="40681.6923">5175 8526 370,'0'0'1235,"0"0"-1020,0 0-134,0 0-19,0 0 142,0 0-22,0 0-37,0 0-61,0 0 0,0 0-10,9-81-32,-7 66 0,0 2-1,0-1-37,0 3 28,-2 1 3,0 4 13,2 1 13,-2 3-16,0-1 13,0 3-30,0 0-27,0 0-1,0 0-15,0 0-8,0 3-15,0 2 38,0 5 3,4 1 45,1 4-19,0-1-26,-1 3 22,0 2-12,0-1 0,0-1 11,0-1-22,0-1-1,1-1 2,0 0 10,-3-1 3,2-3-15,-2-2 0,0-3-1,0-1-2,0-2-2,2 0-47,0 0-38,1-2-52,1 0-4,5 0-9,-1 0-69,5-6-201,0-2-200,-2 1-387</inkml:trace>
  <inkml:trace contextRef="#ctx0" brushRef="#br0" timeOffset="40918.5632">5629 8433 918,'0'0'1041,"0"0"-980,0 0 53,0 0 154,0 0 26,0 0-113,0 0-56,0 0 6,0 0-16,0 0-48,109 0-22,-97 0-14,0-1-11,-2-1-17,-2 2-1,-1-2-2,-3 2-32,-2 0-38,-2 0-23,0-2 10,0 0-16,0 0-29,0-3-27,-4-2-271,-5-1-219,-3-2 13,1 4-75</inkml:trace>
  <inkml:trace contextRef="#ctx0" brushRef="#br0" timeOffset="41256.0891">5629 8433 802,'-48'-123'1408,"48"123"-1294,0 0-114,0 0 0,0 0 71,0 0 19,6 0 1,2 0 144,8 0-20,-2 0-58,2 0-39,0 0-29,1 0-19,3 1-16,-4-1-9,0 0-20,-4 0-3,-2 0 4,-1 0-11,-2 0 11,-5 0-24,0 0 0,0 0 11,-2 0 9,0 0-10,0 0 4,0 0 3,0 0-6,0 0-10,0 0-1,0 0-1,0 0-1,0 0-2,0 0-14,0 0 13,0 0-10,0 0-6,0 0-3,0 0 6,0 0 1,0 0 13,0 0-14,0 0-3,0 0-13,0 0-12,0 0-16,0 0-36,0 0-22,0 0-35,0 0-59,0 0-77,0 0-164,0 2-141,-2-2-168,4-2-60</inkml:trace>
  <inkml:trace contextRef="#ctx0" brushRef="#br0" timeOffset="42421.1863">4169 10040 199,'0'0'368,"0"0"138,0 0-239,0 0-92,0 0 34,0 0-5,0 0 20,0 0-7,0 0-59,0 0 29,-17-53 0,17 51-26,0 2-53,0 0-44,0 0-13,0 0-9,0 0-14,0 0-24,0 4-4,0 4-64,0 3 64,2 7 48,5 4-17,-1 2-27,3-2-2,-3-3-1,2 3-1,-4-6 1,5-1 0,-2-3-1,-3 0 0,0-5 1,-2 1 1,0-3-2,-2-5-2,0 0 0,0 2 2,0-2 2,0 0 20,0 0-3,0 0 0,0 0 3,-6 0-22,-2 0-58,-6 0 8,0 0 8,-3 0 7,2-2 35,-2-3-35,-3 1-3,4 0 35,-6 0-32,4 1 32,-2-1 3,3 2 2,1 0-1,0 2-1,4 0 29,0 0 0,0 2-29,2 2-2,-1 3 2,3 5 1,-1 0 1,1 5 17,-1 0 3,1 3-21,-1 1-1,3 1-12,-1-1 12,3-1 10,0 2-10,2-3-2,2-2 2,0 0 0,0-3 1,2-1 18,6-3-15,3-1-1,4 1 32,2-5-10,7-1-2,6-4-20,10 0 25,0-5-25,-2-7-3,-7 1-23,-9 1 1,-5 0-51,-2 1-10,0-2-29,1-3-36,6-3-51,-6-2-124,0-3-286,-8 8-55</inkml:trace>
  <inkml:trace contextRef="#ctx0" brushRef="#br0" timeOffset="42754.8673">4154 9818 1234,'0'0'998,"0"0"-998,0 0 6,0 0-6,0 0 149,0 0-55,0 0-13,0 0-7,0 0-29,0 0-6,-2 0-7,2 0-16,0 0-3,0 0 0,0 0 13,0 0 15,0 0 11,0 0 9,0 0 3,0 0-9,0 0-11,0 0-23,0-5-21,0 5 0,0-2-4,0 2-21,0 0-39,0 0-45,2 0-39,5 0-10,1 7 93,3-2-31,3 4-89,6-1-236,0 1-31,-2-2-154,-118-50-219</inkml:trace>
  <inkml:trace contextRef="#ctx0" brushRef="#br0" timeOffset="43391.8803">4874 9588 173,'0'0'587,"0"0"-33,0 0-323,0 0-134,0 0 69,0 0 68,0 0-79,0 0-2,0 0-37,0 0 58,-43-44-54,35 38 8,0 0-54,-1 1-13,-4-2-19,3 5-39,-3-5 19,-2 3 1,2 3-22,-3-2 5,-2 3-6,-1 0-2,2 0 2,-2 4 11,0 2-11,2-1 16,3 4 0,-2-1-13,4-1 22,1 2-2,0 4-22,1-1 2,1 2-1,3 3-2,0 2-18,-1 2 18,5 4 0,0 0-1,2-3-1,0 3-11,0 0 13,0 0-22,4-1 21,3 0-12,-1-2 13,5 0-3,-1 2-25,5-4 27,0-1-9,-1 0 9,6-2 1,-3 0-19,2-1 6,2-3 10,-2-1-7,2-3-9,1-1 19,-1-4 0,2-1 3,-2-1 0,1-2 16,-6 0 0,4 0 3,-4-2 1,0-1 12,-4-4-3,-1 4 9,-3-3-12,-1 1 0,-1 1-4,-3 2 10,-1 0 4,-2 2-1,0 0-6,0 0-1,0 0-8,0 0-11,0 0-11,0 0-1,0 0-25,0 0-26,0 0-32,0 0-38,0 0-38,0 0-60,2 0-90,4 0-196,0 0 109,0 0-122,8 0-589,-48 0 1068</inkml:trace>
  <inkml:trace contextRef="#ctx0" brushRef="#br0" timeOffset="43952.191">5148 9987 372,'0'0'824,"0"0"-475,0 0-265,0 0-41,0 0 2,0 0 62,0 0-9,0 0 32,0 0-30,0 0-64,-2-106-36,2 91 0,0 5 0,0 0 39,0 4-10,0 2 26,0 4 0,0-1 16,-3 1-16,3 0-52,0 0-3,0 3-39,-2 6 23,2 5 16,-2 3 74,2 4-9,0 2-52,0 0-13,0 0 1,0 0 19,4-3-20,3 0-10,-3-3 10,3-1 2,-3-3-2,0-4 0,-2 1-1,0-5-18,0 1 7,1-2 9,-3-2-29,0 0 13,0 1 18,0-1 0,-3 1-19,-3 1-28,0 0-7,-3 0-13,-2-1-3,1 1-14,-2-2 14,-2 0-13,2-2-1,1 0 43,0 0 42,5 0 23,0-2 32,2-2 46,4 0 51,0 3-26,0-2 7,0 3-39,0-1-27,0 1 11,4-2 12,2 2 9,4-2 11,4 0-21,0 0-31,4 2-20,-2 0 1,3 0-27,1 0-11,-2 0 1,4 0-2,-6 0-2,8-3-30,-5 1-73,3 2-52,-4-3-120,2-1-178,-6 3-289,8-6-546</inkml:trace>
  <inkml:trace contextRef="#ctx0" brushRef="#br0" timeOffset="44169.2774">5724 10103 316,'0'0'685,"0"0"-402,0 0-139,0 0-11,0 0 46,0 0-27,10 104 4,-8-87-3,0-2-50,0-1-19,0-2-54,0-1-21,0-2-5,0-1-8,0-1 4,1-3-107,-1 0-155,5-4-147,-3 0-164,2-2-485</inkml:trace>
  <inkml:trace contextRef="#ctx0" brushRef="#br0" timeOffset="45018.9471">6271 9571 228,'0'0'297,"0"0"-98,0 0-30,0 0-45,0 0 33,0 0 38,0 0 23,0 0-42,0 0-85,0 0 74,0 0 43,0-14-79,-2 10-103,-5-2 16,1 3 68,0-3-17,-2 3-6,-2-3-58,0 0-3,-2 1-24,-2 2 21,0-1-22,-1 3-1,0-2-14,0 3-2,1 0 13,-4 0-26,4 3 3,-4 2 10,6 0 3,-5 4-3,2-2-16,0 1 15,3-1 1,0 3 13,2 2-23,2-1-3,-1 2 8,0 2 20,3 3-18,0-1 6,0 1-6,1 4 19,3 0 12,0-2-12,2 1-1,0 1 1,0 0 2,2 2 0,5-2 17,1-1-19,2 0 2,6-2 27,2-1 13,6 2 6,8 1-16,3 0-3,7-3 13,-5-6-23,-1 1 4,-2-8 16,-2-3-7,-4 0 6,-7-2 7,-6 0 0,-2 0 7,-1 0-14,4-4 17,-2 1-30,-1-4 10,-2 4-12,-5-2 5,-2 2 8,-2-1 2,0 2 10,-2-1-7,0 1-16,0-2-22,0 4-3,0-2-1,0 2-2,0 0-32,0 0-25,0 0-29,0 0-23,0 0-36,0 0-38,0 0-56,2 0-75,3 0-180,3 0 156,-2 0-151,-27 2-397</inkml:trace>
  <inkml:trace contextRef="#ctx0" brushRef="#br0" timeOffset="45518.8584">6607 9926 232,'0'0'818,"0"0"-307,0 0-384,0 0-78,0 0 71,0 0 84,0 0-64,0 0-69,0 0 10,0 0 6,42-21-25,-30 21-24,3 0-36,0 0 11,0 0 0,2 0 0,-4 5-13,1 2-1,0 0-1,-4 3 2,0-1-2,-1 1-12,-5 0-9,3-1-6,-7 2 13,0-1 0,0 3 4,-5-1 11,-3-1-33,-5 3-25,1-3 1,-2 0 26,0 3-7,2-3 36,-2 0 1,4 1 2,2 0 3,3-2 55,1-3-35,4 0-11,0 1-12,0-1 17,4-5 5,5 3 40,1-2-7,3-1 32,2 0-29,1-2-13,2 0 16,1 0-25,-2 0 12,0-2 4,-1-1-14,0-1 10,-2-1-19,-2 2 6,-2-1 20,-2 3-14,-2-2-18,-1 3-20,-3-2-2,-2 2-1,0 0-1,0 0-1,0 0-11,0 0-12,0 0-24,0 0-18,0 0-20,0 0-38,0 0-62,0 0-75,0-2-234,2 2-135,-2-5-499,-2 12 1055</inkml:trace>
  <inkml:trace contextRef="#ctx0" brushRef="#br0" timeOffset="46274.9984">7123 9467 127,'0'0'225,"0"0"56,0 0 178,0 0-208,0 0-66,0 0-12,0 0 22,0 0-23,0 0-36,0 0-23,54-53-12,-39 45-24,2 2-28,2-1-20,1 1-7,-4 1 4,2-1-3,-2 3 6,-3 2 2,-2 1-31,0 0-3,-3 0-17,0 0 18,-4 4-1,2 2-29,0 1 3,-2 3 27,-2 2-10,-2 1 12,0 3 12,0 1-9,0 1-3,0-1 2,0 2-2,-4-1 0,-4-1 3,2-2 22,2 0-24,-2 1 10,2-3-10,-2 1 1,3-1 27,-1-2 26,2-1 15,2 0-31,0-3 3,0 1-23,0-3-19,0 1 1,2-1 0,2 1-1,1-2-3,1 3-29,2-4-52,-2 1-48,6 2-71,-2-1-121,0 1-195,-3-1-120,4 5-342</inkml:trace>
  <inkml:trace contextRef="#ctx0" brushRef="#br0" timeOffset="46535.4942">7432 10057 342,'0'0'630,"0"0"-445,0 0-58,0 0-9,0 0 38,0 0 19,0 0 30,0 0-4,0 0-3,0 0-53,22 81-29,-22-81-19,2 0 3,-2 0 3,2 0 16,-2 0 22,0 0 18,2-6-22,-2 1-73,0-4-36,0 1-3,0-1 4,0 2-9,0 2-20,0-1-3,0 4-13,0 0-32,0 2-47,-2 0-77,2 0-90,0 0-121,-2 4-316,2-1-101</inkml:trace>
  <inkml:trace contextRef="#ctx0" brushRef="#br0" timeOffset="53121.849">14364 5566 111,'0'0'78,"0"0"-29,0 0 10,0 0 32,0 0 13,0 0-12,0 0-30,0 0-23,0 0 26,0 0 36,0 0-16,0 0-14,0 0-12,0 0 9,-2 0 4,-1 0-33,1 0-26,0 0 13,2 0-3,-2 0 32,2 0 24,0 0 8,0 0-5,0 0-4,0 0 10,0 0 15,0 0 34,0 0 22,0 0-7,0 0-23,0 0-51,2 0-43,0 0-31,3 2 31,1 4 36,1 1-13,1 0-10,0 1-22,0-1-24,4 2 1,-2-1-3,0-3 26,6-1-10,-2-1-3,1-3 6,7 0 17,-6 0 5,8 0-2,0-5-17,-2-1-6,2-3 7,-1 0-7,1 2 13,-4-1-27,0 1 11,-3 0-13,0-1 3,-4 1 19,-3 5-9,-2-3 13,-1 2 5,0 0 5,-5 3-4,0-1 3,-2 1 19,0 0 9,0 0 10,0 0-6,0 0-10,0 0-3,0 0-7,0 0-3,0 0-19,0 0-25,0 0 0,0 0-28,0 0-16,0 0-29,0 0-15,0 0-39,0 0-55,0 0-93,0 0-156,0 0-376,4 4 130,-8-8-400</inkml:trace>
  <inkml:trace contextRef="#ctx0" brushRef="#br0" timeOffset="98617.7394">15884 1056 126,'0'0'258,"0"0"-118,0 0 3,0 0 190,0 0-170,0 0-121,0 0-42,0 0 0,0 0 13,15-7 10,-15 7-4,0 0 1,0 0-1,0 0 8,0 0 2,0 0 0,0 0 4,0 0 12,0 0 11,0 0 5,0-2 1,0 2 0,0 0-10,0 0-3,0 0 3,0 0 9,0 0 1,0 0-20,0 0-41,0 5 1,0 5 81,0 1-22,0 4-28,0-2-17,0 2-14,0 2 40,0 1-39,-2 6 14,-2 5-16,-1 10 12,1 6 0,-1 1 6,-1 1-6,2-1-13,-2 4 0,-1-3 2,1 1 0,-2 4-3,1-5 1,2 3-58,1-2 29,2-2-17,0 0 43,2-2 3,0 0 0,0-1-19,0-1 9,0 1-3,0-1 26,0 0 6,2 0 1,0 1 9,5-1 20,-3-5-30,3 1-6,-3-2-7,2 3 7,-2 1 4,1 0 8,-3 1-22,2-2-2,-2 1 23,2-1-24,0-3-12,1 1 12,-3-3 0,0 2 16,0-1-14,3 2 35,-3 0-5,0-1-32,2 1 48,-2-1 4,2-2-36,0 0 26,-2 2-13,6-3-27,-4 4 27,0 1-10,0 0 1,0-2-4,-2 1 13,2-2-26,2-1 10,1 0 3,0 2-16,-1 1 23,0-1-7,-2 0-16,1 0-15,-1-1 15,-2 1 0,0 3 2,0-3-1,-2 2-1,2 2-19,-2-2 16,0 3-19,0-1-17,0 0 39,0 2-3,0-2-20,0 0 1,2-2 6,1-3 16,1 0 19,0 3-6,1-3-11,-1 4 30,0-1 13,4-3-41,-2 2-4,4 0-13,-4-1 10,0 2-1,0 1-25,-2-1-9,1-1 15,-1 0 4,-1 1-13,1 1 6,-2-1-16,0 1 39,-2 0-26,2-3 3,0 3 14,-2 1 11,2 0-14,-2 2 15,0 0 0,2 0 0,0 1 0,-2-4 0,2 3-3,1 2 3,1 0 0,-2 2-2,0 0-1,-2-2 3,2 2 2,-2-3-1,0 1 16,0 2-14,0-4 42,0 1-19,2-3 9,0 0 4,1 1-13,-3-4-25,0 3-1,0-1-2,0-1 2,0 0 1,-3 0 13,1 0-14,-2-2-2,2-1 2,-2-4 0,2 0-1,-1 4 0,-1 2 1,2-2 22,0 3-20,0-2 21,0-1-22,0 3 15,2-1-14,0 1 11,0-1-12,0 1 2,0-2 20,0 1-10,0 1-11,0-1 11,2-1-13,0 2-1,2-3 1,-2 3-1,0-1-2,0-2 3,3 1 0,-3-1 4,2 0-17,0-2 13,3 3 0,-3-1 0,3 0 0,1-1 2,-4 2 20,2-1 11,0-2-5,2 2 1,-4 0-16,2-1-10,-2 3 10,0-3 13,2 2-4,1 1 7,0 1 3,-1-4 10,0 0-13,0-1-10,-1-2 10,1 4-7,3-3 16,-3 4-6,3 0-13,-3-2-18,0-1 3,0 2 8,3-3-12,-4 2 1,1 2 2,-2 2-1,0-1 0,0 1 1,0 1 19,1 0-20,2-2 8,-3 3-10,0 2-1,0 1 1,0-2 13,-2 1-11,2 0-1,1-2 0,-1 3 0,3-2-1,-3 2 16,0 0-16,0-1 0,1-1 0,-1 1 0,-2 2 1,0-1 8,2 2-9,-2 1 0,2 1 16,1-1-14,-3-1-2,0 1 1,3-1-1,-1-3 4,2 2-4,-2 4 1,0 1-1,2 1 1,-1 4-1,0-3 0,1 4 0,-2 1 19,2-1-18,0 0 15,1-1-16,2 1 10,-3-1-10,0-1-13,1 3 13,-3 0 16,2-3 6,0 0 6,1 1 5,-2-1-31,1 1-2,-2 1 1,0-2 0,0-1 1,-2 0 0,2-1 0,-2 1-2,0-1 0,4 0 1,-6-4-1,2 3 1,-2-1 10,2 3-11,0-1 0,0 1 0,-2-2 3,2 1-2,0-1 1,0 2-2,0-1-2,-2 2 2,2-5 0,2 3 0,-2-2-1,3-1 0,-3 1 1,0 1 0,3 1 0,-1-3 0,0 2 0,0 0-10,-2-3 8,3 1 2,-3 0 0,2-1-12,2 0 12,-4 1 0,5-1-15,-5 1 12,2-2 2,-1 0 1,1-3-2,0 1 0,-2 2 2,2 0 2,-2 0 0,0 2 1,0 0-1,0-2-2,2 0 0,-2 0-2,2-2 2,0-1 0,0 1-12,-2-4 10,2 0 0,-2 1-8,0 1 8,0-2-11,0-1 12,0 2-14,0-1 15,-2-3 2,3 4-2,-3-3 0,2 3-2,-2-3-1,0 3 1,0-3 1,2-1-1,-2 2 2,0-1 0,2-2 0,-2 1 0,0-1 2,0 0-2,2 2-3,1-1 1,-3 0 2,0-1 1,2-2 1,0-2 13,0-2-14,-2 1 9,2 2-9,-2-5-1,2 3 13,2-6-13,-2-6 3,1-4-1,-3-2 1,4 5 23,-2-3-14,2 2 11,0-2-11,-2-3-12,3-3-11,-3-3-8,0-2-7,0 0 10,-2-4-9,0 0-7,0 0-50,0 0-43,0-4-89,0-6-72,0-7-88,0 0-262,0-11-519</inkml:trace>
  <inkml:trace contextRef="#ctx0" brushRef="#br0" timeOffset="101407.5462">16897 1410 39,'0'0'173,"0"0"-52,0 0-86,0 0 5,0 0 25,0 0 20,0 0-20,14-13-20,-14 13 17,0-2-22,0 2-18,0-3 47,0 1 29,0 2-4,0 0-13,0 0-15,0 0-11,0 0-9,0 0-17,0 0-17,0 0-12,0 0-3,0 0-1,0 0 4,0 0 16,0 0 16,0 0 23,0 0-6,0 0-7,0 0-2,0 0-1,0 0-4,0 0-12,0 0-20,0 0-2,0 0-1,0 0-26,0 0-9,0 0-11,0 0 1,0 0 6,0 0-1,0 0 11,0 0 10,0 0 18,2 0 1,-2 0 2,0 0 17,0 0 11,0 0 5,0 0 21,0 0 25,0 0 26,0 0 7,0 0 3,0 0 22,0 0 1,0-1-33,0 0-30,-2-2-15,-2 1-24,0 0 11,0 2-10,0-2 6,-3 0-23,3 2 4,-3 0 10,1-1-33,0 1 23,1 0-26,-1 0 12,0 0 11,-3 0-21,0 0-1,1 1 15,2 3-16,-2 0-13,-2 1 12,2 2-1,2-2-27,0 1 13,-1 0 14,1 1-14,-3 1 16,3 1-1,0 1 1,-1 2-16,1-1 15,0-2-2,-1 0-9,1 1 12,1 0-20,1-2 19,0-1-12,2 1 13,-2-1-2,0 2 3,2-2-1,0-1 0,2 0-2,-2-1-39,2 3 41,0-3 2,0 3-2,0 0 0,0 0 0,4-1 29,0 1-25,0-1 38,2 1-39,-2 0 16,3-3-18,4 3 0,-3-2 11,0-1-11,1 1-1,1-2 0,1 0 0,2-1 19,-3-3 4,4 2-1,-2-2 11,-2 0-1,4 0-3,-2 0-16,-4 0 9,1 0-6,2-2-3,-5 2 0,1 0-10,-1-3 32,-4 3-12,2-2-20,0 2-1,-2-2 17,0 2-6,0 0 0,0 0-11,1 0-1,-3 0 0,0 0-1,0 0 3,0 0 13,0 0-13,0 0-3,0 0-4,0 0-8,0 0-11,0 0-25,0 0-39,0 0-32,0 0-32,0 0-49,0 0-163,0 0-59,3 0 58,-1 0-210,2-5-149,-13 10 703</inkml:trace>
  <inkml:trace contextRef="#ctx0" brushRef="#br0" timeOffset="102256.316">16986 1163 127,'0'0'228,"0"0"-136,0 0-7,0 0 51,0 0 220,0 0-79,0 0-85,0 0-79,0 0-31,0 0-4,0-3 6,0 3 17,0 0 19,2 0-10,0 2-51,2 1-14,2 3 3,1 0-12,-3-1 6,3 2-6,-1 1-14,0 3-9,0 0 36,6-2-24,-4 5-2,0-4-20,2 7 20,4-5-20,-6 3 13,0-1-3,3 2 2,0 0-14,0 1-1,-3 0 23,0 2-10,3-2-13,-2 2 0,-1-2 2,0 0-2,-2 0 1,4 0-1,-4 1 1,0 0 2,-2-3 0,3 2 15,-3 0-18,0 2-3,3-2 2,-5 2-11,2 1 1,-2-2 11,0 3 3,0-2-1,1 0-1,-1 3-1,-2-2 13,0-1-13,0 3 0,0 1 0,0-2 13,-2 1-11,-3 2 30,-1-2-32,-3-1 0,1 0 23,-1-2-21,1-1 27,0-3 10,-4 1 18,6-6-2,0 1 16,2-2-10,0-3-1,2-3-5,0-1-1,2 0 10,-2-2-4,2 2-9,0-2 0,0 0 3,0 0 3,0 0 0,0 0 3,0 0 6,0 0 3,0 0-9,0 0-7,0 0-15,0 0-4,0 0-7,0 0-12,0 0-12,0 0 1,0 0-1,0 0-2,0 0-1,0 0-1,0 0-18,0 0-10,0 0-6,0 0-15,0 0-6,0 0-20,0 0-22,0 0-25,0 0-42,0 3-80,0 0-153,0 2-170,0 0-206,0-21-678</inkml:trace>
  <inkml:trace contextRef="#ctx0" brushRef="#br0" timeOffset="104318.17">17937 1543 328,'0'0'274,"0"0"-153,0 0 166,0 0-128,0 0-25,0 0 9,0 0 36,0 0 58,0 0-19,0 0-60,0 0-38,0 0-13,2 0-7,-2-1-13,0 1-19,2-3-13,0 2-7,4-2-19,1 0-18,2-3-11,-1 3-4,0-5 3,3 2 0,0 1 0,-1-3-1,-3-2 2,1 1-2,0-5-24,1 2 26,-4-5 11,-1 2-8,-4-2 23,0 3-26,0-4-64,0 3 46,-2-1 17,-5 1-85,-2 0 35,-1 0 28,2 2-9,-1 2 29,-2 2-62,3 3 30,-1 1 35,3 0 20,0 3-20,2 1-32,-1-2 31,1 3 1,-1 0-23,3 0-25,0 0 2,0 0 7,0 4-9,0 1 15,2-1 1,-2 5 9,2-1 23,-2-1 12,2 5 8,-2-2-4,2 2 10,0 4 6,0 0 13,0 1-6,0 1-6,4 7 9,2 6-16,0 3-4,6 1-2,-6-7-8,0-6-2,-2 0-8,2 5-4,3 7 4,2 4-2,-3-1 4,-1-4-1,-1 1-3,0-2 1,0 1-1,1-1 0,0-1 2,-3-5-4,0 3 4,-2-1 3,-2 0-4,2-1 2,0-5-1,-2-5 14,0-3-14,0-3-1,0 3 10,0 0-11,0 3-3,0-5-1,0 0-18,0-4-14,0-3-35,0-1-3,-2-1-36,2-3-13,0 0-4,0 0 4,0 0 9,-2-11-52,0 0-354,0 0-289</inkml:trace>
  <inkml:trace contextRef="#ctx0" brushRef="#br0" timeOffset="104570.1328">17842 1786 447,'0'0'792,"0"0"-649,0 0-29,0 0 6,0 0 59,0 0 71,0 0-59,0 0-42,107-2-26,-81-2-52,-3-1-6,1 1-43,2-2-22,-6 1-1,0-1-15,-4 3-13,-3-2-26,2 2-42,-4 1-42,-1-1-84,1-1-44,-2 1-100,-3-3-138,-2 2-267</inkml:trace>
  <inkml:trace contextRef="#ctx0" brushRef="#br0" timeOffset="104906.9809">18332 1330 68,'0'0'607,"0"0"25,0 0-505,0 0-81,0 0 28,0 0 138,0 0 44,0 0-45,0 0-69,0 0-12,-54 84-33,52-64-20,0 6-54,2-4 38,0-2-32,0 2-13,0 2 26,9 0-10,-2 0 16,1-2-6,0-1-39,0-1 10,6 0 11,-4-2-24,0-3 0,4 0 0,-2-4-1,-1 2-12,-1-4 11,1-2-75,0 1-26,-1-3 17,0-1-37,2-2-87,-2 1-124,0-3-114,-1 0-43,2 0-236</inkml:trace>
  <inkml:trace contextRef="#ctx0" brushRef="#br0" timeOffset="105418.7909">18531 1578 561,'0'0'1041,"0"0"-966,0 0 0,0 0 100,0 0 81,0 0-26,0 0-68,0 0-114,0 0 20,0 0-13,-2-103-55,9 95-20,-1 3 20,0-1-2,0 4 0,-2 2-16,6 0 17,-4 0-21,0 8 12,-2 1 10,2 4 25,1 2 27,0 3-30,-3 0-22,-2-1-16,0-2 15,0-1 1,-2 1 13,2-5 0,-2 2 0,0-4-13,0-4-14,0-3 13,0 2 1,0-3 25,0 0 4,2 0-6,-2 0-21,0-3-2,0-2-13,0-7-116,2-1 39,0 0-3,1-1 54,3 1 19,0 2-57,1-1 25,1 0 26,-1 3-13,1 1 39,-2 3 20,0 0 22,2 3 13,-4 2-16,0 0-4,0 0 29,2 0-63,-2 5 37,3 2 7,0 3 13,-3 1 9,0 1 4,-2-2-55,2 5 23,-2-4-1,-2 2-34,2 1 12,0-3-3,1 0-1,-1-1 14,0 0-24,0-5-1,-2 2 1,2-2 1,-2-1 10,0-1-13,0-1-19,0 1-26,0-2-48,0-1-45,0 0-40,0 0 0,0 0-42,0 0-75,0 0-40,-2-4-470</inkml:trace>
  <inkml:trace contextRef="#ctx0" brushRef="#br0" timeOffset="105786.9523">18675 1330 20,'0'0'469,"0"0"-26,0 0-247,0 0-33,0 0-13,0 0 32,0 0 10,0 0 15,0 0-41,119 104-30,-101-84-62,-4 1-45,4 0 16,-4 0-15,-1 0-28,0 0 11,-3 0 6,-3 2-16,1-2 30,-2-1-32,1 2 17,-5 0-18,0-5 0,-2 3 0,0-1 27,0-1-11,0-2 7,-4 2-21,-3-3 36,3-2-4,-2 1-32,4-4-2,-2-3 19,1 1-19,1-4-2,2-1 1,-2-1-44,2 0-49,0-2-41,0 0-47,0 0-87,0 0-120,7 0 24,-1-5-150,8-5-240</inkml:trace>
  <inkml:trace contextRef="#ctx0" brushRef="#br0" timeOffset="106102.1242">19278 1712 437,'0'0'1026,"0"0"-697,0 0-310,0 0 79,0 0 126,0 0-17,0 0-20,0 0-48,0 0-13,0 0-39,124 17-39,-105-17-29,2 0-17,-4 0 5,0 0-7,0-4-13,-7 2-16,-1-2-13,2 1-48,-7-1-55,0-3-26,-2 3-39,-2-5-89,0 0-65,0-1-134,-6 3-186</inkml:trace>
  <inkml:trace contextRef="#ctx0" brushRef="#br0" timeOffset="106395.0271">19318 1570 222,'0'0'587,"0"0"48,0 0-453,0 0-130,0 0 65,0 0 114,0 0 8,0 0-70,0 0-69,0 0-36,0 0-18,-2-1-21,2 1-5,4 0 38,4 0 35,0 0-16,0 0-3,3 0-32,2 0 15,-3 0-12,5 0 0,0 1-16,0-1-26,-3 0 17,4 0-19,-6 0-2,0 0 1,2 0-1,-4 0 1,-2 0-13,-4 0-28,0 0-26,0 0-20,-2 0-6,0 0-39,0 0-61,0 0-72,0 0-186,0 0-82,0 0-236</inkml:trace>
  <inkml:trace contextRef="#ctx0" brushRef="#br0" timeOffset="114375.1829">19780 1307 137,'0'0'349,"0"0"-193,0 0-15,-7-11 113,5 6-72,0 2-65,0-1-16,2 0 65,-2 2-23,2 0-10,-2 0 20,2 0-13,-3 0-14,1 2-6,2 0-11,0 0-15,-2 0-17,2 0-15,0 0-8,0 0-18,0 0-26,0 0-10,0 0-16,0 0-6,0 0-4,0 0 4,0 0-4,0 0-19,0 0-6,4 0 51,3 2 2,1 0 21,1 0-4,1 0-16,1-2 30,2 0-9,-3 0-24,1 0-2,2 0-14,-5 0-6,1-2-27,-1 0 20,-1 2-6,-1-2 9,-2 2 7,-2 0-7,1 0 0,-3 0 0,0 0 3,0 0 2,2 0 21,-2 2 3,2 4 29,-2-1-9,2 4 13,-2 0-17,2 1 0,-2 1 10,0 2-29,0 1 0,0 1-3,0-2 3,0 3-3,0-1 3,0 2-2,0-1-14,0 3 16,2-3 7,-2 2-7,0-1 0,0 0 1,0-2-1,0 1 0,0-1 3,2 0-3,0 0-1,0-1-1,2 0-17,1-4-1,-1 2 8,1-2 12,-1-3 0,0 1 1,0-1-1,0 0-4,0-4 4,0 1 0,2-1 12,-4 0-12,0-1-22,-2-2-7,0 0-4,0 0 1,0 0-4,0 0 4,0 0-4,0 0-19,0 0-42,0 0-23,0-2-42,-4-4-284,-6-1-156,6 0-89,22 29 545</inkml:trace>
  <inkml:trace contextRef="#ctx0" brushRef="#br0" timeOffset="114654.3467">19858 1552 153,'0'0'385,"0"0"19,0 0-163,0 0-120,0 0 25,0 0 27,0 0 25,0 0 29,0 0-68,0 0-58,21 0-34,-14 0-28,-1 0-3,1 0 9,-3 0 16,2 0-12,2 0-30,-1 0 10,0 0-29,-1 0-3,-2 0-10,0 0 13,0 0-16,0 0 0,0 0-23,2 0-16,-2 0-42,-2 0-9,2 0-56,0 3-59,-2-3 0,4 0-13,1 2-92,-3-2-172,5 2-141</inkml:trace>
  <inkml:trace contextRef="#ctx0" brushRef="#br0" timeOffset="115272.9315">20283 1688 551,'0'0'1144,"0"0"-978,0 0-143,0 0 84,0 0 152,0 0 55,0 0-69,0 0-97,0 0-74,0 0-42,0 0-13,0 0-6,0 0-13,0 0-2,0 0-1,0 0 2,0 0-1,0 0-17,0 0-16,0 0-20,-3 0-19,3 0-32,0 0-39,0 0-26,0 0-75,0 0-136,0 0-64,0-3-150,5-1-125,-7 11 630</inkml:trace>
  <inkml:trace contextRef="#ctx0" brushRef="#br0" timeOffset="116073.1916">20467 1178 242,'0'0'320,"0"0"-33,0 0 19,0 0-127,0 0-29,0 0 42,0 0 19,0 0-13,0 0-39,0 0-59,-2-7-35,2 7-26,-4 0-17,0 6-9,0 3 36,-5 9 28,-2 8 23,1 8-42,2 7 16,1-2-35,3-4 22,2-2-32,2-2-27,0-3 0,0-3 30,0-4-30,4-6 1,-2 1 13,5 5-6,-1 1-10,2 1-10,0 2 10,4-5 2,-2 2-2,2-2 2,4-4-5,-6 0 3,1-3-1,-1-1-1,1-3-1,-2-1 0,-3-3 0,0-1-33,-2-2 34,0 1-27,-2-3-25,1 0 2,-3 0-22,0 0-16,0 0-20,2 0-22,-2 0-62,3-3-121,-1-3-72,2 1-349</inkml:trace>
  <inkml:trace contextRef="#ctx0" brushRef="#br0" timeOffset="116521.9742">20747 1637 297,'0'0'463,"0"0"74,0 0-446,0 0-89,0 0 92,0 0 49,0 0 107,0 0-113,28-99-59,-23 82 6,-3 0-55,2-3 13,-2 3 23,0 1-30,0-2 1,0 2 55,-2 4-49,2-3-26,0 4 19,-2 2-6,2 3-6,-2 1-4,3 1-17,-3 1 21,0 3 22,0 0-6,0 0-39,0 0 0,0 0-23,0 0 1,0 0-7,0 4 6,0 6 23,0 1 84,0 4-23,0 3-59,0-1 1,2 2 30,0 0-21,1-2 21,1 0-8,-2 1-25,0-3 20,0-2-20,0 1 1,0-1-1,0 0-1,2 0-3,-4-2 4,2-2 0,0-1 1,-2-3-1,0 1-1,2-1-1,-2-3 1,0 1-17,0-1-14,2-2-36,-2 2-19,0-2-29,0 0-19,0 0-63,6 0-136,-4 0-43,0 0-66,2 0-101</inkml:trace>
  <inkml:trace contextRef="#ctx0" brushRef="#br0" timeOffset="117035.2443">21068 1521 222,'0'0'368,"0"0"131,0 0-287,0 0-108,0 0 97,0 0-41,0 0 48,16-104-30,-14 89-32,0 2-49,0 0-3,0-1-62,2 3 52,-4 2-10,2 1 23,0 0-33,-2 2-32,2 2 20,-2 2-14,0 1 1,0-2-4,0 3-9,0 0-15,0 0-11,0 0-13,0 0 1,0 0-4,0 3-13,2 0 29,0 5 22,2 3 13,1 3-6,-1 1 7,3 2-14,-1 3-9,-2-2 3,2 1-16,-1 1 0,1-1 1,-2 0 11,3-2-12,-1 0 4,-1-2-1,-1-1-3,2 1-1,-2-4 1,2 2 8,-2-5-8,2 2-12,-2-2 12,0-1 0,-2-1-3,0-1 3,-2-3 3,0 1-3,2-1 1,-2-2-1,0 0-16,0 0-10,0 0 4,0 0 3,0 0-4,0 0 4,0 0-4,0 0-12,0 0-26,0 0-22,0 0-24,0 0-25,0 0-29,0 0-53,0 0-120,0-5-62,0 0-324,0 15-81</inkml:trace>
  <inkml:trace contextRef="#ctx0" brushRef="#br0" timeOffset="117758.9969">21338 1189 274,'0'0'424,"0"0"58,0 0-335,0 0-82,0 0 71,0 0 82,0 0-7,0 0-81,0 0-16,0 0-27,-2-54 0,2 44-15,0-1-24,0 2 23,0-4-6,0 4-30,4-1 52,0 3-45,0 0-23,0 0-17,1 2-2,2 2 0,-1 3-12,0-2 8,-2 2-9,3 0-9,-1 0 9,3 0 13,-3 5 11,0 3-11,1 3 13,-1 2-10,0 0 17,-2 0-20,1-1-2,-3 2-20,1-2 22,-1-4 7,0 3-7,-2-2-2,2-3 0,-2-1 1,0-3-2,0 0-13,0-2 16,0 0 23,0 0 6,0 0-3,0 0-23,0 0 10,0 0-11,0-4-2,0-3-129,0-3 39,0 1 42,0-1 45,2 0-9,0 1-8,2 1-12,2 1 9,0 0 0,4-1 23,-2 1 1,-2 5 18,2-5 4,1 3-7,0 3 3,-3-4-6,0 4 19,-1 1-3,-1 0 0,0 0-3,0 0 13,0 0 3,3 1-7,-3 5 4,3 0 12,-3 1-22,0 1 13,0 2-10,-2-1 10,2 1-23,-4 1 13,2-1-16,0 0 3,-2-1-16,3 1-3,-3-3 1,0 1 22,2-3-20,1 2 13,-3-3-4,0-1-12,0-1-3,0 0 1,2-2-1,-2 0-32,0 0-51,0 0-33,0 0-39,0 0-45,2 0-62,0-2-117,0-2-51,2-1-666</inkml:trace>
  <inkml:trace contextRef="#ctx0" brushRef="#br0" timeOffset="118577.0626">21754 919 59,'0'0'225,"0"0"-26,0 0-46,0 0 150,0 0-68,0 0-40,0 0-58,0 0-17,0 0 7,0 0 61,19 21-42,-15-11-52,1-1-6,1 1-1,0 2-3,3-2-45,-3 2 3,1 0 16,1 0-19,0 0 9,0 0-22,2-1-7,-4 0 23,2 4-39,-2-5 36,3 4-7,0-1-14,-3-2-17,0 4 1,1-4 14,-3 0 3,2 0-19,-1 2 2,-1 1 16,0-2-17,3 0 14,-3 3-13,0-4 2,0 2-4,0-2-13,0 2 11,2-2 0,-2 0 2,-2 0 0,2 2 1,-2 2-1,2-3-4,-2 2 2,0-1 1,0 1 1,0 1 26,0-1-7,-2-1-18,0 0-1,0 0 1,0 1 15,0 0 0,0-3 4,0 2-20,0 0 19,0 1 3,0-1-21,2 3 15,-2-1 4,3 0-8,-1 2 1,0-1-12,-2-1 38,2-2-27,-2 3 1,3-3 10,-3 0-7,0-1-14,0 1 1,0-1 19,0-1-19,0 0 10,0 1-12,0 0 15,0-1 3,0 0 7,-3 2 3,1 0-17,0-1 1,0 0-13,-1 0 19,1-2 0,0 2 16,0-2-19,2 0-15,-4-3 28,2-2-1,0 2-15,0-4 9,2 1 0,-2-1 1,2-3-4,0 1 0,-2-1 0,2 0 6,0 0 0,0 0-3,0 0 3,0 0 7,0 0-7,0 0 3,0 0-9,0 0-3,0 0-3,0 0-11,0 0-2,0 0-43,0 0-55,0 0-60,0 0-87,-2 0-119,0 0-232,-10-5-758,28 10 329</inkml:trace>
  <inkml:trace contextRef="#ctx0" brushRef="#br0" timeOffset="140078.363">17324 3439 404,'0'0'255,"0"0"162,0 0-209,0 0-35,0 0 35,0 0 68,0 0-29,0 0-53,0 0-49,0 0-35,0 0-29,0 0-17,0 0-3,0 0 10,0 0 9,0-2 4,0 0-11,0 0-12,0-1-52,0-3-9,0-2 0,0 1 0,-5-1 13,2-2-13,-3 0-1,0 3-12,-2-3-9,-1 1-8,-4 2 28,5 1-9,-3-2-5,1 4-16,-1 0 10,0 2 0,3 2-14,0 0 34,-1 0-59,0 8-3,1 2 9,0 0 33,-1 7 9,0 2-16,5-1 0,0 3 16,4 1-16,0-1 29,0-3-22,2 2 9,6-3-7,6-4-2,-2 0-10,3-1 9,0-2 20,2-3 3,0-3-27,0-2 26,2-2 1,-2 0-3,-1-2-27,4-5 29,-5-4-15,2 1 3,-2-4-6,-3 3 3,1-3-7,-4 2 4,-3-1 3,-2 2-1,0 0 17,-2 0 3,-2 7 32,0-2 1,0 3 2,0 3 11,0 0 6,0 0 16,-2 0-26,0 0-10,0 5-31,-2 3-4,2 3 2,-2 2 14,0 4-3,2 3 6,2-3-3,0 2-14,0-4 11,6 0 13,0-2-10,2 1-13,1-3 16,2 0-19,-1-1 0,-2 0 0,3-2 4,0-3-4,0 1-30,1-2-64,3-1-38,-2-3-49,1 0-116,4 0-246,-8 0-118</inkml:trace>
  <inkml:trace contextRef="#ctx0" brushRef="#br0" timeOffset="140602.41">17763 3742 450,'0'0'1004,"0"0"-760,0 0-196,0 0-15,0 0 155,0 0 42,0 0-90,0 0-34,0 0-2,0 0-33,-30-79-32,30 66-14,0-2 24,0 4-1,0 2-26,2-1 4,0 2-3,2 3-10,1 1-12,-1 0-1,0 4-1,0 0-6,1 0 7,1 0 2,1 8 14,1 2-3,-2 3-13,2 0 3,2 2-3,-4-1-18,-2-1 15,0 1 2,0-5 0,-2 1-25,0-4-3,0-2 16,1-3-9,-1 1-10,-2-2 32,0 0 1,0 0 17,2 0-18,1-7 0,1-6-19,0-3-78,0-3 52,2-3 27,1 4 16,-1-1-15,3 1 4,-3 5 11,0 4 2,-1 3 21,-1 1 11,-2 5 16,0 0 13,0 0 4,2 0-1,5 11 13,-2 0-13,-1 2 1,0 5-33,0 1-16,0 0 22,-1 0 0,2-2-15,-3 1-20,-2-1 0,0-5 20,0 0-23,0-3-2,0-3-14,-2-2-6,0-1-39,2-3-31,-2 0-50,2 0-9,-2 0 16,2-13-27,1-9-90,-1 1-573,-2-10-518</inkml:trace>
  <inkml:trace contextRef="#ctx0" brushRef="#br0" timeOffset="141355.7435">17727 3023 280,'0'0'238,"0"0"102,0 0 44,0 0-153,0 0-71,0 0-8,0 0 37,0 0-17,0 0-17,0 0-25,12-6-30,-10 4-33,3 0-2,-1-2-7,2-1-16,3-2-4,0-2-5,-3-1-17,2 1 6,-2-2-22,3-3 16,-2 1-12,-1-1-4,-4-1 0,0 0 0,0 1 6,-2 0-6,0 1 22,0 4-7,0-1-15,0 5-3,-2-1 3,2 3 2,-2 0 11,2 3 6,-2 0-19,2 0 0,-2 0-19,2 0-7,-2 0-6,2 0 0,-4 0-6,2 6-11,-6 3-2,0 3 8,2 0 43,0 3 0,-3 0-26,5 1 10,-1 1 16,3 0 19,2 2 4,0-2-20,0 0-3,0 0 0,2 1-1,5-3-12,0 1 12,-1-3 1,0 0 2,2-3-1,1-1-1,0-4 0,-1 2 0,-4-3 13,2-3-13,1 2-1,0-3 1,-3 0 13,2 0 3,-2-4-3,3-4-13,-3-2-1,2-3-54,1-2 54,-3 0 1,2-1-13,-1 3 13,-1-1 0,0 6 0,0 0 23,-2 5-10,0 1 6,0 2-16,-2 0 0,2 0 10,0 2-10,3 4 49,0 6-7,-1 1 23,0 2-43,0 3-6,-2 1 7,0 0 5,2-2-31,-2-2-16,3-2 16,-1-2 17,1-3-17,-3-1 0,0-2 1,0-3-1,0 0-2,-2-2 2,0 0 0,0 0 20,0 0-20,0 0-28,0-2-37,0-5-34,0-3-211,0-2-107,-4-1-90,0 3-170</inkml:trace>
  <inkml:trace contextRef="#ctx0" brushRef="#br0" timeOffset="141636.4554">17578 2875 745,'0'0'987,"0"0"-828,0 0-123,0 0-36,0 0 185,0 0-23,-22 102-26,18-77-49,2-6 13,2 5-48,0-2-39,0-1 42,0-3-53,0 0 39,0 0-40,2-4-1,4 0 0,4-3-4,-4-1-44,2-3-36,3 0-42,2-4-6,1-3-53,3 0-123,7-6-66,-8 1-166,10-11-420</inkml:trace>
  <inkml:trace contextRef="#ctx0" brushRef="#br0" timeOffset="141907.2396">18030 2813 414,'0'0'580,"0"0"-189,0 0-192,0 0 32,0 0-40,74 130 0,-50-98-61,-5-2-14,-4-7 7,0-1-42,-7-8-20,0 0-59,4 4 21,-4-1-21,0 1-2,1 0 1,-5-5-1,-2-2 1,-2-1-1,0-2 0,0-4-16,0-1-61,0 1-56,0-1-41,0-3-73,0 0-97,0 0-69,0 0-281</inkml:trace>
  <inkml:trace contextRef="#ctx0" brushRef="#br0" timeOffset="142309.4508">18568 3643 225,'0'0'359,"0"0"156,0 0-73,0 0-91,0 0-62,0 0-62,0 0-14,0 0-68,0 0-65,0 0-9,0 0-16,14-5 118,1 5-55,4 0-38,0 0-45,5 0 0,-6 0-14,4 0-21,-3 0-2,-2 0-11,-2 1-41,-2-1-29,-3 0-35,-1 0-45,-3 0-14,-2-1-78,-2-5-74,-2-2-90,0-1-219,-2-7-495</inkml:trace>
  <inkml:trace contextRef="#ctx0" brushRef="#br0" timeOffset="142485.4851">18608 3459 111,'0'0'1805,"0"0"-1199,0 0-570,0 0-24,0 0-12,0 0 120,0 0 28,0 0 61,0 0-5,0 0-99,57 5-54,-33-1-22,0-2-29,11-2-1,3 0-72,0-2-80,-2-7-97,-2 2-178,-13 0-386,-1-1-741</inkml:trace>
  <inkml:trace contextRef="#ctx0" brushRef="#br0" timeOffset="143235.4059">19402 3191 329,'0'0'170,"0"0"-17,0 0 242,0 0-119,0 0-71,0 0-16,0 0 9,0 0-3,0 0-40,0 0-38,15-18-20,-15 18-13,0 0-10,0-2-6,2 1-17,-2-1-9,0-2 19,0 2 4,0-1 2,0-1-22,0 0-10,0-3-3,-4 2 13,-3-1-45,-4 0 0,1 3-1,1-1 1,-3 0-19,-4 4 19,4 0 9,-6 0-9,2 0-28,1 6 24,-2 2-5,0 1 9,0 3 13,4 1-13,1 2 0,2 3-19,-2 2 18,2 5-24,4 6 21,-1 3 4,3-2-1,2-7 1,2-8-12,0-2 8,0 7 1,6-1 0,3 2-10,-1 0 11,2-3-1,6 0 3,-4-3 1,8-1 21,-4-3 1,1-2 28,3-1-35,-2-3 6,2-2 10,-1-2 3,2-3 7,-4 0-4,0 0-12,-2 0-4,-1 0 7,0-3-7,-6-2-3,-2 3-3,-2 1 0,-2 0-16,1-2-16,-3 3-10,0 0-2,0 0-7,0 0-26,0 0-28,0 0-29,2 0-40,2 0-83,3 0-169,3 0-38,-1 0-66,8 0-301</inkml:trace>
  <inkml:trace contextRef="#ctx0" brushRef="#br0" timeOffset="143569.5113">19713 3613 434,'0'0'1155,"0"0"-1064,0 0-88,0 0 127,0 0 75,0 0 6,0 0-104,0-108 38,0 95-6,2 0-33,1 2-45,2 2-6,-5 1-7,2 3 23,-2 4 6,0 1-10,0 0-9,0 0-23,0 0-35,2 6 2,0 2 20,2 4 39,0 5-16,0 0 6,0 5-13,-1-1-36,1-2 17,0 0 3,-2-1-3,3-4 1,-3 0-18,0-4 1,-2-2-1,2-1 14,-2-1 5,0-2-21,0-3-2,0 1 0,0-2-36,2 0-36,-2 0-46,4 0-50,-1 0-38,5 0 25,2-2-98,8-7-273,-8 0-272</inkml:trace>
  <inkml:trace contextRef="#ctx0" brushRef="#br0" timeOffset="144706.763">20140 3114 24,'0'0'94,"0"0"-5,0 0-86,0 0-3,0 0-23,0 0 10,0 0 13,0 0 3,0 0 36,0 0 4,0-13 12,0 10 33,0 3 13,0-2 7,0 2-4,-2 0 167,2-3-105,-2 1-49,2 0 13,-2 2 46,2-1 16,0-2-7,0 3-16,-2-1 9,2 1-20,0 0-32,0 0-16,0 0-4,0 0-3,0 0-13,0 0-19,0 0-14,0 0-18,0-3-23,0 3-16,0 0 0,4-1-23,5-3-2,3 2 24,6 0-2,0 0 3,6 2-12,-3 0-4,0 0 12,-2 0-28,1 6 30,-4-1-11,2 2 10,-6-2-35,-1 0 6,-2 2 6,-3-2-6,-2 1-26,-4 0 13,0-1 0,0 1 19,-4 0 13,-9-1-19,0 3-32,-1 2-17,-6-2 0,4-1 20,-4 1 25,3-2 17,3 0-20,-4-1-3,8 1 9,2-2 21,0-3 12,4 2 17,4-3 22,0 0-4,0 0 1,0 0-7,0 0-16,0 0-13,8 0 13,-2 0-7,2 0 23,0 0 4,5 0 2,0 0 1,-3 0-4,3 0 20,4 1-4,-2 5-13,5 0 11,-4 2 2,3 1-26,-2 3-9,0-3-13,3 4-13,-8 1 10,5-3 1,-6 3-11,-1-3 13,-2 1 0,-1-2 3,0 2-1,-5-2 11,0 0 8,-2-3-19,0 3 41,0-2-8,-6 1 26,-6-2-16,0 3-3,0-3 6,-6-3-13,2 2-13,-6-2-3,1-1-17,-3-3-1,2 0 1,-4 0 16,2-3 17,1-1-33,-1-2-1,6 5 37,-2-2-36,6 0 43,1 1-44,2 2 17,5 0-18,2 0-1,1 0-28,1 0 4,2 0-10,0 0-19,0 0-20,0 0-19,0-2-29,2 2-58,7-2-33,4-1 13,2-3-179,-5 0-151,14-9-603</inkml:trace>
  <inkml:trace contextRef="#ctx0" brushRef="#br0" timeOffset="145225.0874">20487 2789 274,'0'0'1186,"0"0"-900,0 0-230,0 0-40,0 0 71,0 0 53,0 0 6,0 0-17,0 0-22,0 0-52,33-93-10,-26 86-33,-1 4-12,-1 1-16,-1 2 14,2 0 0,-2 0 2,2 0 3,1 5 33,-2 5-1,-1 2 17,0 1-36,-2 2-13,0-2-2,0 2 15,-2-4-16,0-4-10,0-1 10,0-1 3,0-5-2,0 0 34,0 0 30,0 0 12,2 0-3,-2 0-4,2-3-63,2-5-7,3-3-61,2-2 19,-1-3-2,2 3 43,3 0-30,-2-1 31,0 5-19,-1 2 19,1 2 1,-2 1 18,-3 4 16,0 0-15,2 0 21,-2 9 1,4 1 19,-2 4 6,-4 3-31,2 1-4,-1 1-16,-1-2 6,-2 2-3,0-2-17,0-2 22,1-1-24,-1-4-12,-2 1 12,2-2 0,0-1-6,0-3-93,0 1-68,2 1-45,-1-4-140,1-1-333,2-2-759</inkml:trace>
  <inkml:trace contextRef="#ctx0" brushRef="#br0" timeOffset="145702.6281">21209 3312 1609,'0'0'649,"0"0"-551,0 0-96,0 0 129,0 0 91,0 0-9,0 0-50,0 0-13,109 0-60,-83 0-17,2 0-29,-5-3-12,5-1-31,-2 3-1,-6-4-19,0 3-9,-6 1-61,-3 1-4,-2-2-48,-7 0-12,0 2-24,-2-3-20,0 2-19,-9-1-131,1 0-644,-9-2-35</inkml:trace>
  <inkml:trace contextRef="#ctx0" brushRef="#br0" timeOffset="145919.255">21326 3195 1108,'0'0'677,"0"0"-677,0 0 75,0 0 13,0 0 174,0 0-19,0 0-59,0 0-39,0 0-35,0 0-5,38 117-28,-34-97-35,0 3-20,0-2-6,-2-1-16,2-2 1,1-1 0,-1-3-1,0 0 0,3-5-1,-3 0-27,0-3-68,3-1-30,-1-2-57,6-2-11,4-1-48,2 0-271,0-5-193</inkml:trace>
  <inkml:trace contextRef="#ctx0" brushRef="#br0" timeOffset="146423.9223">22138 3015 170,'0'0'658,"0"0"-130,0 0-307,0 0-117,0 0 56,0 0 99,0 0-64,0 0 5,0 0-29,0 0-29,0 0-17,-50-103-64,36 96-26,0 4-6,1-1-16,-4 3 38,2 1-25,-2 0-20,0 0-5,3 1-1,-4 6 20,4 2-1,-4 4 16,4 3-10,-1 0 4,-3 5-10,6 3-19,2-2-10,0 2 10,4 2 1,2-4 0,2 4 1,2 1-2,0 7 1,6-6 9,6 0-10,-2-6 1,0-5 2,5 2-3,4 3 19,0-5-17,3-3-2,2-2 3,-4 0-3,2-7 1,-1 2 0,0-4 25,-4-1-10,2 1 3,-4-3-6,-3 0 6,-3 0-19,-2 0 3,-3 0 16,-2 0-16,-2 0-3,0 0 0,0 0-35,0 0-16,0 0-25,0 0-46,0 0-41,0 0-46,0 0-68,2 0-141,2 0 29,5 2 103,-3 3-180,5 1-323,-43-19 615</inkml:trace>
  <inkml:trace contextRef="#ctx0" brushRef="#br0" timeOffset="146901.8813">22336 3380 1205,'0'0'657,"0"0"-511,0 0-74,0 0 18,0 0 76,0 0-14,0 0-46,0 0-16,0 0-6,0 0-71,76-45 55,-63 45-66,1 0-1,0 0-1,-6 0-3,0 4-30,0 2 32,0-1 0,-4 4-15,-2-1 0,-2 1-13,0 0 29,0 2 11,-4 2-11,-6 0-36,0 0 14,0 1 19,2 1-17,-6-2 4,4 1 3,1 0 0,1 1 10,1-3-26,1 2 29,2 2 0,-1-3-26,5 1 25,0 1-2,0-2-10,0-4-13,3 0 13,3-1 13,3-1 26,1-2-10,1-3 13,1 0-6,4-2 32,-2 0-10,4 0 13,-4-2 9,-1-3-9,2 3 0,-5-3 0,1 3-7,-5-2 0,-2 3 7,-2 1-1,1-3 1,-3 3-1,0 0-12,0 0-13,0 0-17,0 0-11,0 0-4,0 0-24,0 0-36,0 0-52,0 0-73,0 0-101,0 0-208,0 0-484,0 0-144,0 0 935</inkml:trace>
  <inkml:trace contextRef="#ctx0" brushRef="#br0" timeOffset="148455.9197">22699 3338 173,'0'0'401,"0"0"78,0 0-163,0 0-33,0 0 42,0 0-24,0 0-39,0 0-39,0 0-46,2 0-39,-2 0-36,0 0-22,0 0-20,0 0-15,0 0-26,0 0-17,0-3-2,2 2-22,0-3-87,2-2 10,-2 3-25,4-3-50,2-2-77,-2 0-140,0-2-197,2 3-105,-52 63-242</inkml:trace>
  <inkml:trace contextRef="#ctx0" brushRef="#br0" timeOffset="149003.9933">22872 2827 117,'0'0'1217,"0"0"-680,0 0-420,0 0-101,0 0 72,0 0 99,0 0 8,0 0-66,0 0-58,0 0-23,30-5 0,-17 5-13,2 0-34,-2 0 17,3 0-16,2 0 14,-2 0 10,6 0-10,-3-2 10,3-2-26,-4 1 0,2-1-2,-4-2-1,2 1 0,-6 3 3,1-1 0,-2 1 0,-3 0 0,-4 2-3,1 0 2,-3 0-15,-2 0 0,0 0 16,0 0-1,0 0 1,2 0 0,0 7 46,-2 2-17,2 4 12,0 2-18,0 4-20,0 0 16,0 2 17,-2 4-14,2 6 13,-2 3 0,0 1-34,0-4 22,0-10-20,0-6 22,0-3-5,0 5-18,0 0 11,3 2-12,-1-2 0,0 0 0,3-2-1,-1-1 2,-2-1-2,0-1 1,2-1 12,-2-1-12,0-2-1,0-1 0,0-2 1,0-1 0,-2 0-1,2-1-19,-2-3-29,0 3-45,0-3-29,0 0-16,0 0 6,0 0-26,-2-3-42,-4-4-127,-2 2-652,-5-6-68</inkml:trace>
  <inkml:trace contextRef="#ctx0" brushRef="#br0" timeOffset="149197.8657">22932 3122 1114,'0'0'1172,"0"0"-1172,0 0 55,0 0-29,0 0 219,0 0-19,0 0-53,0 0-6,0 0-24,115-2-50,-92 0-39,3-2-39,-1 0-15,-4 3-1,3-3-50,-7 0-35,-3 1-42,4 1-64,-6-3-62,1-1-185,-2 1-288,-1-6-398</inkml:trace>
  <inkml:trace contextRef="#ctx0" brushRef="#br0" timeOffset="149755.7867">23401 2748 404,'0'0'1300,"0"0"-1163,0 0-137,0 0-130,0 0 130,0 0 181,0 0-5,0 0-53,0 0-13,0 0-61,0 0 32,28-85 22,-24 78-71,2 2-29,-1 0 17,-1 3 28,-1 2-22,1 0-26,-2 2 19,2 6-18,0 3 70,0 4-23,-2 2-28,0 3-1,0-2-18,0 2 1,-2-3-2,0-4 4,0 0-6,0-2 4,0-4 13,0-1-15,0-4 3,0-2 26,0 0 28,0 0 14,0 0 0,0 0-33,0-8-38,0-3-170,6-3 74,-2-3-10,2-2 89,0 2-73,4 0 19,1 0-6,2 2 32,0 4 28,-1 2 1,2 2 13,-2 1 3,-2 4 55,4 2 35,-4 0-9,0 2-4,-1 7 13,2 3-12,-5 0-1,3 4-26,-1 2-3,-2 1 3,1-2-35,-1 0 26,-1 0-4,-3-4-22,2 1 0,-2-3 0,0-3 6,-2-3-9,0 2-11,2-6-1,-2-1 12,0 3 9,0-3 10,0 0 6,0 0 1,0 0-1,0 0-10,0 0-15,0 0-13,0 0-67,0 0-50,2 0-68,0 0-75,2-4-114,-2 2-361,8-5-458,-30 20 597</inkml:trace>
  <inkml:trace contextRef="#ctx0" brushRef="#br0" timeOffset="152187.4927">25981 691 85,'0'0'254,"0"0"-19,0 0 150,0 0-154,0 0 10,0 0 22,0 0-32,0 0-59,0 0-55,0 0-40,-2-10-25,2 10-52,0 0-6,2 0-35,4 0 41,2 0 58,6 3-45,-4 2-13,3 2-7,2 0 7,-5 5 0,1-1 4,-1 5 12,1 4-14,-4 8-2,-1 5 1,-4 6 6,-2-5-7,0 0-2,-6-1-8,-5 0 7,-4 1-36,-2-2 26,0 3-20,2-3 33,1-1-61,0-2 61,4-1-29,2-6 29,4-2 0,4-7-31,0 0 29,0 5 4,0-1 18,0 5-19,6-4 1,4 1 0,6-1 22,-4-3-22,3 2 35,4-3-37,-2 1 2,4 0 16,-6-2-17,1 0-1,0 3 1,-4-3 2,4 2 29,-8 1-13,0 1-19,1 3 4,-5 0 25,0 3-10,-2 2-16,-2-1 33,0 0-34,0 0 37,-2 2-16,-2-2-23,-4 1-35,1-1 35,1 0 23,-2-2-23,-1 0-23,4 1 23,1 0 0,2-2-2,2 1-24,0 2 24,0-2 2,0 2 18,2-2-18,2 0 0,3-2 29,2 2 4,-1 0-20,-2-1 3,3 1 0,-1-2-13,1 2-3,-2-4 0,-1 4 0,-2-3 0,2-1 0,-4 4 0,2-1 3,-2 0 13,3 0 9,-5 1-25,3 6 0,-3-4 3,2 1 20,-2 1-7,0-6-15,2 1-1,0 1 0,-2-2 2,2 1-1,0-2 1,0 2 0,-2 0 11,2-2-13,2 3-1,-2-1-2,0-1 2,0 1 0,0 2 1,1 0 0,-1-2 2,-2 2-2,0 0 0,2-2 14,-2 0-13,0-2-2,0 2-9,0-2 9,0 2-1,0-2 1,0 2 1,0-1 0,0 0 3,0 7-3,-4 4 0,1 5-4,-1-4 4,0-5-22,2-9 20,2-7-34,-2 5 36,2 0-3,0 2 3,0 1-26,0-2 26,0 0 16,0 3-13,2-4 36,2 4-36,2-1 26,1 1-3,2-2 29,-1 1 51,3 1-51,-3-2-39,3 1-14,-5 0-1,5 2 1,-3-1-2,0-1 23,4-1-8,-6 2-15,2 1 0,-2 1 1,1 0 18,2 2 0,-3 0-6,2-2 19,1 4 0,1-4-3,1 2 9,-2-4-34,-3 1 8,2 0 2,-2 0-12,-1-2-4,0 2 2,-3-1 0,-2-1 0,0 1 0,0 6 1,-7 5 1,-2-5 0,3-1 1,2-4 13,-2-5-16,1 4 3,1 3-1,0-2-2,2-2 0,2 0 2,0 0 1,0-2 0,0 0 0,4-1 9,0-1 1,3 2-12,-3-1-1,2-1 0,0 0-1,-2 3-2,4-1 2,-4-1-2,-2 4-1,2-3 2,-4 2-1,2-1 0,-2 0 1,0 2 1,0 1-2,-4 1-13,0-2 16,-3 1-1,-2-1 1,5 2-3,-2 2 1,0 2 0,1-3-12,1 1 14,0-5 0,2 1 0,-1 1-1,3-2-1,0 2 1,0-1 1,0 0-1,0-1 1,0-4 0,0 1 2,0-3-2,0 1 1,0-1-2,3 0 2,-3-2 31,2 0-19,0-1-13,0 0 0,0-2 2,0 1 11,1 0-10,-1 4-3,2 0 2,-2 0-2,0 1 38,0-1-12,-2-1-15,2-1-11,-2 0 0,0 5 1,0-3-1,0 4-16,0-1 16,0-1 3,0 0-3,0-1 1,0 1-2,2 0-2,0 0 3,0 1 36,0-1-14,3-2-21,0 0-1,-3-1-18,4 1 17,0 0-14,0 2 15,0-1 26,4 0 38,-4-1-64,0-1-12,0-2 12,-1-1-1,1 0 1,-2 2-4,3-2 4,-3-1 0,0-1 0,1 0-2,-1 1 2,-2 1 0,2 1 0,-2 0 0,2-1-1,-2 1 1,0-1 3,3 3 13,-3-2 10,1 1 6,-1 0 15,0 0-34,0 3 19,2-3-7,0 3 0,0-3 10,-2 1-16,2-3 10,-2-1-7,0-1 0,-2 2-3,3-6 3,-3 2 0,0-5-19,0 0 9,0 0 1,0 0-10,0 0 0,0 0-3,0 0-75,0 0-77,0-7-54,-3-8-190,-1 0-720,-2-16-659</inkml:trace>
  <inkml:trace contextRef="#ctx0" brushRef="#br0" timeOffset="153554.1181">27195 1076 160,'0'0'225,"0"0"-62,0 0 42,0 0 251,0 0-198,0 0-83,0 0-35,0 0 3,0 0 9,-4-10-25,4 10-17,0 0-13,0 0-16,0 0 0,0 0 12,0 0 13,0 0-3,0 0 0,0 0-7,-2 0 0,2 0-13,-2 0 0,0-4-19,-3 1-63,1-4 23,0 2-24,0 0-12,-5-2 12,0 3 0,-1-1-35,0 1 31,-2 2 1,2 2-16,-2 0-13,1 0-6,-2 0-3,0 6 18,3 2 4,-3 2-10,2 1 17,3 0-11,0 2 22,-2 0-21,4 5 19,2-3-10,-2 3-11,2-1 22,2 0 1,0-2-1,2 1-25,0-3 25,0 1-9,0-1 10,4-2-12,2 0 11,2-3 2,4-1 3,-4-1-1,2-3 17,1-1 0,4-2-16,-3 0 20,3 0-21,0-5 12,0-5-14,3 1-16,-6-2-16,0-2 0,1-3-4,-2-1 36,-3-1 0,1 1-31,-3 0 18,-2-3-28,1 0 38,-3-1-1,-2-2-25,0 0 7,0-2-1,0 3-31,0-3 52,0 4 2,-2-2 0,-3 6 42,3 0-38,2 3 53,-2 3-21,2 1 6,0 2-4,0 3-6,-2 1 7,2 1-1,0-2-12,0 5 18,0-2-15,0 2-6,0 0-11,0 0 1,0 0-12,0 0-1,0 0-13,0 0-3,0 0 0,0 0-6,0 2-10,0 3 32,0 6 35,0 2 10,0 4-10,0 0-6,0 2-20,0 1 4,4 1-6,3-2 28,-1 2-13,-1 0-3,1 0-4,0 1-15,2 0 0,4-3 10,-6 2-10,2-5 2,0 2 0,3-3-1,0 0-1,-3-1 1,1-3 14,-1 0-14,1-1 0,-3 0-1,1-4 0,-1 0 0,-2-1-2,2-1-11,-2 0-19,3 0-38,-2-3-48,1 2-26,-2-3-45,2 0-56,0-4-195,-1-4-262,4-11-775</inkml:trace>
  <inkml:trace contextRef="#ctx0" brushRef="#br0" timeOffset="154023.1839">27477 727 424,'0'0'522,"0"0"-262,0 0-143,0 0 20,0 0 101,0 0 80,0 0-82,0 0-57,0 0-2,0 0-35,46 58-49,-38-37-25,4 4-17,3 7-6,2 7 3,0 2 3,1 0-3,-4-3-19,0-1-28,-2-1 31,-2-2-31,-4 0 12,-1 0 3,-1 1-16,-2 0 1,-2-1 2,0-1 0,-2-3 29,-9-2-19,1-4-12,2-6 21,-2-1 4,0-5 28,0 2-13,-3 3 17,-2 0 14,2-4-5,5-2-7,-3-1 13,5-3-14,1-4 1,3-3-13,0 2 0,2-2 0,0 0-5,0 0-8,0 0-5,0 0-11,0 0 1,0 0-7,0 0 1,0 0-10,0 0-3,0 0-11,0 0-27,0 0-21,0 0-17,0 0-21,0 0-29,2-2-42,2-1-63,5-4-121,4 1-140,-2 2-325,5-3-403,-71 36 705</inkml:trace>
  <inkml:trace contextRef="#ctx0" brushRef="#br0" timeOffset="154824.5522">28223 996 111,'0'0'391,"0"0"-42,0 0-98,0 0-98,0 0 0,0 0 19,0 0 27,0 0-8,0 0-38,0 0-27,21-5-22,-14-1-30,1 2-35,0-5-13,3 2-7,0-6-3,-5 1-16,2-2 1,-3-1-2,-3 0-1,-2-3-20,0 2 2,0 0 19,-7 3 1,-1-1 31,2 3-31,-5 0-13,0 4 13,1-2 20,2 4 6,-4 0 45,4 4-39,-2 1-13,1-2 4,-2 2-23,3 0 0,-1 0-13,3 0-16,0 5 6,0 3 5,-1 3 18,2 3 36,3 8 2,2 12 7,0 10 23,0 2-7,11 5 13,0-7 0,1-3-20,1-2-38,2 1 13,0 1-26,2-4 47,-4 3-48,-1-3-4,2 1 4,-6-3-2,2-3 1,-3-1 0,-1-7 1,-2-4-1,1-5 0,-3-2 12,0 2-10,-2 3 9,2-1-12,-2 1-1,0-6-15,0 0 16,0-3 0,0-1 0,0-3-2,0-2-33,0-1-9,0 0-11,-2-2-32,0 0-28,-3 0-40,-1 0-80,0-7-154,-3-2-85,3 0-151,-2-8-171</inkml:trace>
  <inkml:trace contextRef="#ctx0" brushRef="#br0" timeOffset="155013.4472">28130 1313 245,'0'0'1623,"0"0"-1228,0 0-265,0 0-98,0 0 42,0 0 72,0 0-17,0 0-1,0 0 26,0 0-42,67-12-51,-39 9-45,0 3-16,2-2-2,-5-3-14,-4 3-55,4-3-41,-1 1-67,2-2-37,-6-1-136,4-3-203,-11 3-142</inkml:trace>
  <inkml:trace contextRef="#ctx0" brushRef="#br0" timeOffset="155302.5932">28620 930 421,'0'0'1337,"0"0"-1236,0 0-88,0 0 62,0 0 187,0 0 10,0 0-91,0 0-56,0 0-22,0 0-16,-41 54-7,39-33-19,0 4-19,2 0 2,0-1-15,0 5 22,0-6-38,0 2 10,4-1-20,1-2 9,3 0-11,0 2-2,1-5 1,2-1-1,-1 0 0,4-5-21,-4 1-39,2-5-35,3-1-70,0-4 31,2 0-74,0-4-127,2 0-274,-7 0-129</inkml:trace>
  <inkml:trace contextRef="#ctx0" brushRef="#br0" timeOffset="155786.9054">28813 1189 470,'0'0'1594,"0"0"-1428,0 0-95,0 0 36,0 0 67,0 0-70,0 0 8,0 0-25,0 0-7,0 0-32,19-99-48,-8 92-26,0 1 3,-3 2-2,-2 4 5,0 0 18,0 0-4,2 4 6,-6 4 25,2 2-5,0 0 18,0 6-12,-2-1-6,-2 3-20,2-3-9,-2-2 7,0 1 4,0-2 0,0-3-1,0-3 0,0-3-1,0-1 1,0-2 15,0 0 13,0 0 0,0 0-10,0 0-19,0-2-13,0-3-22,2-5-142,0-4 13,3-1 64,-1 0 20,5-1-4,-1 0-20,1 0 1,1 2 80,1 4 23,0 3 2,-3 0 79,-2 3 45,0 3-13,1 1-26,-2 0-25,-3 0 12,4 7 77,0 0-90,2 5 22,-1 2-16,2 1-12,-5 0-11,0 2-15,2 0 6,1 0-6,-3 1-16,0-3-13,3-2 0,-5-1 0,2-3-3,-4-1 6,2 0-3,-2-4 0,2 0-42,-2-4-19,0 0-25,0 0 3,2 0-23,-2 0-3,0-7-10,0-4-181,0-4-348,0 2-81</inkml:trace>
  <inkml:trace contextRef="#ctx0" brushRef="#br0" timeOffset="156090.8915">29112 865 678,'0'0'671,"0"0"-482,0 0-36,0 0 117,0 0-43,0 0-56,0 0 23,0 0-7,109 116-52,-86-81-25,-4 4-27,-2-4-35,-4 0-46,-3-9 17,-3 3-16,-1-1 23,-4-6-10,0-2 0,-2-7-14,0 0 24,0 2-26,0 3 0,-2-1 16,-2 1-14,-3-6 11,3 2-12,-2-3 1,0-2-2,2-1 0,-6-1-23,6-4-72,0-1-24,2 0-54,2-2-82,-2 0-78,2 0-105,0-2-30,2-10-688</inkml:trace>
  <inkml:trace contextRef="#ctx0" brushRef="#br0" timeOffset="156289.0924">29618 1307 417,'0'0'1209,"0"0"-1007,0 0-56,0 0 74,0 0 81,0 0-65,0 0-85,117 6 16,-103-6-49,4-3-44,-6 0-49,0-1-25,2 2-19,-6-3-48,0 0-55,-3 2-48,-1-4-13,-4 0-33,0 0-124,0-3-297,-2 3-378</inkml:trace>
  <inkml:trace contextRef="#ctx0" brushRef="#br0" timeOffset="156518.9373">29636 1151 825,'0'0'1423,"0"0"-1203,0 0-220,0 0 1,0 0 106,0 0 128,0 0-10,0 0-30,0 0-45,0 0-36,0 0-34,64 0-17,-47 0-9,-2 0-29,-2 0-3,-1 0 0,0 0-9,-4-3-10,-2 3-2,-2-2-1,0 2-25,-2-2-16,1 2-35,-1 0-32,-2 0-35,0 0-36,0 0-86,0 0-128,0 0-235,0 0-387</inkml:trace>
  <inkml:trace contextRef="#ctx0" brushRef="#br0" timeOffset="158104.4976">30152 896 157,'0'0'257,"0"0"1,0 0 266,0 0-136,0 0-60,0 0-65,0 0-69,0 0-42,0 0-4,0 0 10,12 0 3,-4 0-11,2-2-47,3-2-40,2 0-43,0 2-17,-1-1-3,0 0-2,-4 2-24,0 1-9,-4-2-48,2 0-32,-4 2-39,-4 0-46,0 0-3,0 0 9,0 0-29,-4 0-128,-8 0-23,-2 4-356,4-3 150</inkml:trace>
  <inkml:trace contextRef="#ctx0" brushRef="#br0" timeOffset="158622.034">30152 896 205,'-48'25'353,"46"-25"168,0 3-273,2 1-125,-3 3-45,1-2 66,0 5 2,2-1 36,-2 2-59,0 3-19,0 0-14,2-2-19,0 2-71,-2 1 0,2-2 45,0-1-29,0 0 0,2-3 19,2 1-15,0-4-1,3-2-6,-3 3 26,2-5-23,0 1 7,3-1 2,-2-2-5,1 0 18,0 0 4,0 0-10,4 0-6,-2-2 6,-2-1-28,1-1-1,2-1 0,-5 2 0,3 2 0,-1-2 14,-2 2-5,1 1-9,0-2-3,-1 2 0,0 0 1,0 0 19,0 2-18,4 3-2,-6 1 13,4 2 13,-2 1-26,0 1-1,-1 1 1,-1 1 0,3-1 2,-5 0-2,2 3 0,-2 0 2,-2-1-1,2-2 2,-2 0 23,0 1-26,0-4 1,0-1 0,-2-1 14,-2 2 11,0-4 2,-7 2 4,0-2-6,-1 1-10,-2-1-14,0-1 17,-1 1-15,0 2 8,0-4 7,3 2-16,-3 0-1,4-3 17,1 2-17,4-2-1,-2-1 12,2 0 3,4 0 9,2 0 4,0 0-3,0 0-26,0 0-26,0 0-38,0 0-3,6-1-29,1-3-29,2 0-23,1-2 3,5 2-55,0-2-182,0 3-193,-3 1-168,-101 32-11</inkml:trace>
  <inkml:trace contextRef="#ctx0" brushRef="#br0" timeOffset="158871.8016">30575 1245 137,'0'0'2017,"0"0"-1596,0 0-244,0 0-103,0 0 99,0 0 96,0 0-46,0 0-61,0 0-68,0 0-40,-2 3-19,0-3-10,2 0-22,0 0-3,0 0 0,0 0-3,0 0-22,0 0 6,0 0-22,0 0-51,0 2-50,0-2-36,0 0-30,0 0-25,0 2-28,0-2-133,4 0-204,2 0-40,5-2-394,-32 0 1032</inkml:trace>
  <inkml:trace contextRef="#ctx0" brushRef="#br0" timeOffset="159458.2373">30959 698 88,'0'0'750,"0"0"80,0 0-593,0 0-172,0 0 4,0 0 60,0 0-6,0 0-58,0 0 10,0 0-4,11 9-46,0-6 43,1 3-10,4-2-29,-2-2-16,3 0 23,0-2-20,-2 0-16,0 0 32,0 0-32,-3 0-16,1 0 0,-4 0-13,-3 0 16,-2-2 13,-2 2 2,-2 0 17,0 0 7,0 0-23,0 0-2,0 0 1,0 0 15,0 0-17,0 2-19,0 4 19,2 6 55,-2 1-7,2 3-46,-2 5 15,0 1-17,2 2 38,0 7-35,0 3 33,1-2-11,0-8-23,-3-5 18,0-3 5,0 3 7,0 2 0,2 1-30,-2 1-2,2-1 22,0-2-3,0 0-19,0-3 13,0 0-12,-2-3 14,2 1-14,0-2-1,0-2 3,0-1 0,0 0 0,0-6-3,0 3-2,-2-2 2,0-2-16,0-1-16,0-1-22,0-1-23,0 0-16,0 0-13,0 0-13,0 0-1,0 0-28,-2 0-56,-4 0-85,-2 0-55,0-1-57</inkml:trace>
  <inkml:trace contextRef="#ctx0" brushRef="#br0" timeOffset="159677.7851">30940 1035 23,'0'0'1877,"0"0"-1517,0 0-331,0 0 16,0 0 72,0 0 141,0 0-23,0 0-78,0 0-32,0 0-39,93 0-32,-69 0-29,2 0-25,-3 0 0,3-4-1,-4 0-30,0-1-43,-3 1-73,0 1-61,-2-3-62,0-2-202,-6 3-236,5-10-635</inkml:trace>
  <inkml:trace contextRef="#ctx0" brushRef="#br0" timeOffset="160209.9366">31382 645 938,'0'0'1032,"0"0"-1032,0 0-6,0 0 6,0 0 150,0 0 12,0 0 3,0 0-48,0 0-56,0 0-55,53-56-6,-42 51-29,-5 5 28,0 0-25,1 0 4,-3 0 22,0 6 19,0 1 7,0 5-26,-1 2 55,-1-2-36,-2 5-16,0-4 17,0 0-1,0-2-16,0-2 7,-2-2-4,2-2-3,-3-2-3,3-1 16,0-2 19,0 0 17,0 0 5,0 0-12,0 0-45,0-8-38,3-3-117,1-4 78,3 3 45,1-4-20,0 1-74,2 0 36,2 1 38,0 2 39,-1 1 11,2 3 4,-5 3 18,3 3 32,-5 0 19,3 2 13,-3 0-13,0 0-3,-1 5-7,1 5 26,0 2-29,-2 3 35,3 2-48,-5 0 48,1 1-42,-1 0 7,-2-3-4,2-2-9,-2 0 3,0-1-10,0-2-3,0 1-7,0-4-5,0 1-23,0-5 0,0 0 0,0-2 1,0-1-1,0 0-2,0 0-62,0 0-83,0 0-80,0 0-84,0 0-187,0 0-265</inkml:trace>
  <inkml:trace contextRef="#ctx0" brushRef="#br0" timeOffset="160825.1216">30728 722 166,'0'0'183,"0"0"-43,0 0 4,0 0 250,0 0-75,0 0-75,0 0-81,0 0-17,0 0 10,0 0-14,-58 49-15,52-32 25,-2-3-59,0 9 36,-4 3-71,0 13 23,1 1-7,3 0-10,1-3 3,5 0 29,2-4-51,0 4-7,0 0 20,7-2 25,1 0-55,3-4-15,3 2 22,2-2-19,0-3-13,2-1 16,-4-3-3,-1-7-15,0-6 12,-5-1 0,3 1-11,1 1-2,4-3-2,-4 1-33,-2-5-29,4-1 0,-4-2-22,3 1-9,2-3-40,-2 0-77,3-7-126,-2 2-346,6-12-418</inkml:trace>
  <inkml:trace contextRef="#ctx0" brushRef="#br0" timeOffset="161504.9301">31883 624 228,'0'0'476,"0"0"-16,0 0-229,0 0-49,0 0 46,0 0 48,0 0-40,0 0-51,0 0-37,0 0-42,0 0-28,0 0-24,0 0-18,0 0-33,0 0 10,2 6 19,5 4 13,-1 2 22,0 1-32,4 3 26,4 6-7,0 9-28,8 8 18,-5 5-42,1 1 10,-2-1 11,-4-5-1,-2 1-22,2-1 1,-2 1-1,-4-2-3,1 1 3,-5-3-1,-2 0 1,0 1 0,-2-6 14,-5 1 6,1-3-10,0-7-8,0-5-2,1-1 54,-2-5-15,1 2 24,0 0 16,-2 4-16,1-5 3,3-2-21,-3-3-8,1-1-2,2 0 6,0-2-10,-1-3-6,5 1-6,0-2-3,0 3-14,0-3 0,0 0 0,0 0-2,0 0-18,0 0-48,0 0-59,0 0-52,0 0-67,0 0-117,3 0-174,-1 0-223,-2 0-455,-5-3 685</inkml:trace>
  <inkml:trace contextRef="#ctx0" brushRef="#br0" timeOffset="163720.627">28019 1874 179,'0'0'346,"0"0"19,0 0-26,0 0-124,0 0-36,0 0 26,0 0 74,0 0-17,0 0-68,0 0-62,-2 0-38,4 0-14,0 0 19,-2 0 11,0-2-2,2 2-6,-2-2-9,2 1-39,0-1-6,-2-1-17,2 3-27,2-1-4,6-1 0,-2 0 3,7-2 22,4 1-23,6 1 0,9 0 0,11 2-2,1-3 1,4 3-1,-6-2-13,-1 2 12,-1-1 1,0-2-13,-3 2 12,1-2 0,0 0-17,1-1 15,-1 2-13,0-1 16,1 1-3,-1 0-8,0-2 11,-3 0 2,-1-1 1,2 1-2,-7-1-1,3 2 0,-2 1-2,0-1 2,-4 0 3,-9 3-3,0-2 2,-4 2-4,3-2 1,4 2 1,4-2 1,-3 2-1,3-2 0,-4 2 0,4-1 2,0 1-2,-3-2 0,9 2-2,2-2 4,8 0-2,1 0 0,-5 0 0,0-2 0,-6 4 1,3-1 1,-4-1 0,1 0-1,2 0-1,-2 0 1,0-1 2,-1 0-2,1-1 25,2 3-1,-2-1-9,2-1-4,-5 1 1,3 0-13,0 2 2,-2-1-1,4-1 1,-5 2 2,3-2-4,-2 0 0,2 0 0,-3 0 3,3 0 0,1-2-1,-3 3 11,4-1-13,-3 0 2,1-2-1,0 1 2,-4-1 16,-8 1-16,4 0 10,6-4 6,-5 4-16,3-3 0,-7 4 13,-6 1-16,6-2 19,3 1-16,3 1-1,0-1 11,-1 2-10,2-2 0,-5 2 16,3-2-18,1 2 1,3-2 20,6 0-20,2 1 1,4-2-1,-3-1 11,-3 3-11,-2-3-1,-2 1 0,-1-2 0,-1 3 0,0 0 3,-4 1-1,-5-2-1,-2 2 0,-4 1 0,5-3 11,2 2-10,4-3 16,-1 2-16,-1 0 0,0 0 13,0 0-14,0 1 1,1-3 19,-1 0-10,6 0-12,-4 1 13,2-2-11,0 1 11,-5 3-12,5-3 2,0 1-1,-3 2-2,5-3 0,-2 2-1,-2 0 0,0 0 1,-2 1-1,1-1 1,1-1 0,0 2 3,-2-1-2,2-2 0,2 2 0,-3-1 1,3-1 0,0-1-2,-5 4 1,2-2 1,-4-1 1,1 4 12,-1-5-14,0 1 10,-2 2-11,-2-1 0,0 1 1,-1-2 2,-4 2 0,-2 0 9,-1 0-9,0 1 9,-3-1-11,2 2 1,1-2 11,-1 0-11,-1-1-1,1 3-1,-1-2 2,-1 2 0,-2-1 2,0 1-3,-2-2 2,0 2 1,-2 0 14,2 0 4,-2 0 0,0 0 3,0 0 6,0 0 50,0 0-12,0 0-26,0 0-24,0 0-1,0 0-15,0 0 10,0 0-11,0 0 1,0 0-1,0 0-1,0 0 0,0 0 1,0 0 0,0 0 1,0 0 0,0 0 0,0 0 0,0 0-3,0 0 1,0 0 0,0 0 0,0 0 0,0 0 1,0 0 0,0 0 10,0 0-11,0 0 12,0 0-11,0 0 10,0 0-9,0 0 0,0 0-1,0 0 0,0 0-2,0 0-1,0 0-2,0 0 0,0 0-12,0 0 2,0 0-15,0 0-18,0 0-7,0 0-9,0 0-10,0 0-6,0 0-26,0-2-31,0 2-50,0 0-66,-2-3-154,-4 0-229,2 1-154,16 12-845</inkml:trace>
  <inkml:trace contextRef="#ctx0" brushRef="#br0" timeOffset="254275.9367">17459 5066 662,'0'0'417,"0"0"-199,0 0-166,-12-20-48,8 14 113,-4-3 59,4 1 64,0 1-55,0-1-39,2 3-17,-2-3 7,0 1-16,2 2-24,-3-1 30,3 0-4,-5 3-29,1-3-13,0 3-48,-3-4 19,1 4-12,-3-1-5,0 1-34,1 3-7,-2 0-12,-4 0-6,2 0-1,-4 7-12,2 3 12,1 1 1,-2 4 2,2 0 4,5 2-4,-2 0-5,6 2 11,2-1-8,4 1-17,0-2 20,0-1-23,6-1-10,5-3 16,2 1 1,1-4 12,4-2-9,-1 1 31,-1-4-28,4-2-3,-4-2 2,4 0 31,-3 0-24,0-2-16,-2-5 16,1-1-3,2-3-13,-6-1 0,-2 0-3,4 1 9,-6 0-12,-4-1 48,0 2 3,-2 1 39,-2 3 20,0 1 9,0 3 10,0 2 9,0 0 0,0 0 4,0 0 2,0 0-22,-2 0-16,0 3-23,0 1-35,0 4-25,-2 6 25,2 1 16,-2 4 12,4-2-25,0 2 13,0-2-16,0 1-2,6-2-15,0-2 15,3 1-14,4-1 14,-3-3-14,1 1-13,1-3-25,2-1-23,0-3 6,0 2-68,2-4-77,1 1-176,0-4-60,-4 2-130,6-2-415</inkml:trace>
  <inkml:trace contextRef="#ctx0" brushRef="#br0" timeOffset="254776.9633">17750 5378 691,'0'0'610,"0"0"-506,0 0-85,0 0-19,0 0 153,0 0 117,10-95-72,-3 83-68,0 3-33,-1 4-23,-2-2-22,2 6-36,0 1-3,1 0 10,-2 0 19,-1 1 10,0 8 9,0 2 20,0 2-53,0 0-8,-2 3-1,0-3-6,-2-2-11,3-1-2,-3-3-11,2-1 11,-2-2 0,0-4-3,0 0 3,2 0 1,1 0 12,-1-2 3,0-6-3,0-3-13,0-4-91,2-2 62,0-2 28,0 2-1,1 2 1,1-2-19,3 6 20,-3 0 2,3 4 37,-5 0 6,2 4 0,0 3-6,0 0 12,2 0 7,-2 0-16,2 8 25,-2 1-9,0 0-17,4 4-37,-4 4 24,0-2 11,-2-3-23,-2 5-5,2-7-9,-1 2-4,-1-1 1,0-3 0,-2-3-1,2-1-23,-2-1-26,0-3-36,0 0-22,0 0 3,0 0 10,0 0-24,0-7-54,0-6-240,0 2-347,0-11-468</inkml:trace>
  <inkml:trace contextRef="#ctx0" brushRef="#br0" timeOffset="255222.5138">17822 4368 349,'0'0'645,"0"0"-111,0 0-426,0 0-50,0 0 134,0 0 119,0 0-45,0 0-82,0 0-17,0 0-70,-14 15-30,9 0 13,-2 7-19,5 0-13,0 2-22,2-1-23,0 0 29,0 1-29,0-3-2,6 0-1,4-3-11,-4-1-1,2-2-36,0-1-7,4-4-22,-4-3-12,2 2-17,-3-3-42,1-5-24,1-1-187,-1 0-46,-3 0-35,-1-5-237,-4-10 44</inkml:trace>
  <inkml:trace contextRef="#ctx0" brushRef="#br0" timeOffset="255704.9831">17903 4436 404,'0'0'1163,"0"0"-678,0 0-453,0 0-19,0 0 155,0 0 39,0 0-48,0 0-76,0 0 14,0 0-39,44 112-21,-38-97-35,4 2-1,-6-4 0,0-2 2,-2 1 10,0-4 7,-2-1-18,0-1-2,0-4 0,0 1-9,0-3-27,0 0 17,0 0 19,0 0 2,0 0 27,-2-3-29,-4-6-154,-3-1 86,2-4 39,-1-1 0,4-2-16,-2-2-20,2 0 7,2 0 36,-1-1-11,3 1 33,0 4 96,0 1-96,5-3-29,3 2 29,0 3 21,3 2 9,0 1-27,-1 2 23,-2 3 12,1 3-9,2 1-3,-5 0-25,1 0 19,-3 0-17,0 1 19,-2 3-9,2 0 19,-2 1-15,-2 2 5,0-2 7,0 0-6,0 2-4,-2 1 20,-4-1-11,0-2 11,-5 1-7,2-1 0,-1 2 0,1-1-19,1-3-13,0 1 13,-1-1-13,0-2-32,3 1-20,4 0-18,-2-2-23,4 0-17,0 0-45,0 0-123,0 0-36,0-2-105,0-4-122,4-6-215</inkml:trace>
  <inkml:trace contextRef="#ctx0" brushRef="#br0" timeOffset="255975.7823">18052 4263 1382,'0'0'695,"0"0"-695,0 0 75,0 0 6,0 0 126,0 0-45,0 0-72,0 0-3,87 101-13,-71-70-58,0-3-3,-6-1-10,-4-4-2,-2-4 0,0 7 11,1 6-12,-2-2 1,-3-4 22,0-2-20,0-8 26,0 6-27,-6 2 27,0-3-10,0 0-16,2-4-3,-2-2-1,2-1-63,-1-2-52,3-5-3,2-1-20,0-4-119,0-2-161,0 0-247,9-2-536</inkml:trace>
  <inkml:trace contextRef="#ctx0" brushRef="#br0" timeOffset="256427.7411">18778 5233 726,'0'0'1276,"0"0"-946,0 0-330,0 0 0,0 0 101,0 0 83,0 0-26,0 0-49,0 0-22,121 0-7,-98 0-55,-2 0-5,3 0-20,-4 0 0,0-2-23,-3 0 20,-5-2-39,2 3-63,-6-3-47,-2-2-2,-4 1-17,0-5-101,-2 0-115,0-1-101,-2 1-258</inkml:trace>
  <inkml:trace contextRef="#ctx0" brushRef="#br0" timeOffset="256636.7439">18860 5078 817,'0'0'1250,"0"0"-1001,0 0-181,0 0-16,0 0 113,0 0 63,0 0-41,0 0-72,0 0-54,0 0 44,0 0 3,55-15-41,-33 11-54,-1 1 9,0 0-22,0 0 0,-1 2 1,-4 1-1,2 0-44,-4 0-52,2 0-51,-4 0-48,3 0-78,0-3-224,-5 3-166,7-2-466</inkml:trace>
  <inkml:trace contextRef="#ctx0" brushRef="#br0" timeOffset="257988.9467">19586 5218 222,'0'0'385,"0"0"-291,0 0 229,0 0-89,0 0-48,0 0-24,0 0-2,0 0 9,0 0-10,0 0-20,-2 0-19,2 0-4,0 0-12,0 0-11,0 0-9,0 0-10,0 0-10,0-2-12,0-1-1,0-4-51,0-3-16,0-7-23,6-7 11,5-10 15,2-10 10,4-6-20,-2 2-8,-2 2 30,-7 6-21,0-3-3,-2 4-14,0 1-13,-1 1 4,-1 1-16,-2 7 15,3 8-6,-3 6 29,0 4 26,0 1 36,0 2 9,0 3-19,0 0 39,0 5 5,0 0-15,0 0-16,0 0-13,0 0-17,0 7-9,0 3 0,0 8 81,2 10 37,4 9-38,0 1-41,0 3-14,5-5-2,0-6-23,-3 3 3,5-3-2,2-3 13,-5-3-14,1-5-1,-3-5 1,1 1 0,2 2-2,-1-1 2,2 4 0,2-3-3,-6-2 3,0 1 0,1-3 0,-2-4 0,-3 1-1,0-3 1,-2-3-44,-2-1-17,0 0-3,0-3-10,0 0-32,0 0-13,0 0-23,-4 0-42,-7 0-59,-4-6-439,5 0-397</inkml:trace>
  <inkml:trace contextRef="#ctx0" brushRef="#br0" timeOffset="258187.077">19610 5032 1369,'0'0'757,"0"0"-705,0 0-7,0 0-28,0 0 167,0 0-23,0 0-70,0 0 31,0 0 0,0 0-54,49 0-27,-33 0-21,6 2-19,-1-2-1,0 0-29,-2 0-61,3 0-32,-6 0-52,4 0-65,-4 0-156,2 0-164,-10 0-197,7 0 70</inkml:trace>
  <inkml:trace contextRef="#ctx0" brushRef="#br0" timeOffset="258625.4587">20108 5109 284,'0'0'313,"0"0"146,0 0-113,0 0-128,0 0-49,0 0 12,0 0 17,0 0-26,0 0-56,0 0-68,0 6-48,0 0 0,0 3 3,0 2 45,5 1-44,-1 2-1,3-3-3,-3-2-3,2 0-35,0-1 38,3-3 16,-1-1 3,3-3 1,-2-1-18,1 0 17,0-1-6,2-8 7,-4 1-7,-2-4 3,2 0 6,-3-3 7,-3-1 7,-2 1-4,0 0-6,0-1 38,-7 1-16,-3 1-32,0 4 7,-6 0-22,4 4 18,-1 0 26,-4 4-39,2 2-5,3 0-2,-4 0-17,4 0-33,2 4-1,-2 2-5,6 2-14,2-2-58,2 1-58,2 1-92,0 1-52,4-3-17,6 0-127,2-3-255</inkml:trace>
  <inkml:trace contextRef="#ctx0" brushRef="#br0" timeOffset="259169.2219">20665 4911 658,'0'0'544,"0"0"-17,0 0-378,0 0-51,0 0-4,0 0 68,-23-123 0,20 94-78,1 4-55,2 1 16,0 5-22,0-2-23,0-3-21,0 6 18,2-1 3,3 3 32,-3 3-9,0 3-4,-2 7 23,0 1 10,0 2-7,0 0-10,0 0-9,0 0-7,0 7-18,2 8 57,0 11 16,2 6 16,-1 4-39,-1-1-16,0-8-12,2 1-21,-2-2 14,2-2 3,0-6 3,1-2-6,-3-3 7,3 4-10,-1 2-13,2 1-1,-2-2-1,2-3 0,-2-2 1,3-4 1,-2 0-22,-1-2-17,0-2-47,0-1-23,-2-3-45,2-1-36,3 0-78,-1 0-150,3 0-43,-5-5-177</inkml:trace>
  <inkml:trace contextRef="#ctx0" brushRef="#br0" timeOffset="259561.9854">20915 4799 919,'0'0'1393,"0"0"-1296,0 0-97,0 0 0,0 0 32,0 0 117,0 0-11,22-113-35,-18 95-19,2-4-7,0 4-29,4-1-13,-4-1-22,-2 3-13,2 2 0,-2 3 12,-2 3 17,2 3 15,-4 4-21,0 0-10,0 2-13,0 0 1,0 0 15,0 0-5,0 4-11,0 4 0,5 11 4,-1 9 40,1 11 33,-3 3-42,0-5-19,-2-6-16,2-4 1,0 0 0,0-4 1,0-4 11,0-6-12,0-1 0,3 1 11,-1 3-10,2-1 0,0-3 7,1-1-9,-3-5-13,1-1 13,-3-3-2,-2 0-23,2-2-10,-2 0-6,2 0-7,-2 0-13,0 0-12,0 0-27,0-7-31,0-5-62,0-3-486,-2 1-365,-4-7 32</inkml:trace>
  <inkml:trace contextRef="#ctx0" brushRef="#br0" timeOffset="260112.8044">21219 4421 1030,'0'0'1229,"0"0"-1229,0 0-48,0 0 48,0 0 114,0 0-17,0 0 9,0 0-5,0 0 8,0 0-70,4-88-39,0 80-21,2 1-8,-1 3-3,0 1 18,-1 1 14,0 2 2,0 0 11,2 0-11,1 0 2,-1 5 12,3 5-3,-3 1-1,1 3-8,-1-4-4,-4 5 1,2-4-1,-4-1 0,2-2-3,-2-3 3,0 0 1,0-2 2,0-2 0,0-1 20,0 0-1,2 0-6,-2 0-16,2-4-19,0-4 17,2-2 1,2-6-193,0 1 81,0-3 76,0 3 36,2 4-2,4 0-19,-2 5 22,-4-1 51,3 7 33,-3 0 39,3 0-26,-3 5-17,1 5 7,1 3 12,-2 5 17,0-1-27,1-1-25,-2 4-26,-3-2 3,0 1-40,0-2 23,0-5-22,-2 0-1,0-5-1,0-3-3,0-2-67,0 0-32,0-2-29,0 0-26,0 0-33,0-6-52,0-3-289,0-3-559</inkml:trace>
  <inkml:trace contextRef="#ctx0" brushRef="#br0" timeOffset="260452.8612">21584 4263 411,'0'0'394,"0"0"49,0 0-241,0 0 46,0 0 2,0 0 22,0 0-78,0 0-55,0 0-3,107 114-17,-89-75 13,2 4-46,-6 2-15,1-4-17,-4-2-9,-5-1-13,1-1 9,-1-1-12,-6-4-7,0 0 13,0 5 4,-2-1 5,-5 2-6,3-2 7,-4 0-17,-3-3-2,2-5-1,3-10-23,0-3 17,4-1-6,-4-3-13,-4 3 2,4-1-2,2-6-50,0 0-29,0-5-36,2 1-57,-4-3-42,-1 0-98,0-3-270,-5-9-682</inkml:trace>
  <inkml:trace contextRef="#ctx0" brushRef="#br0" timeOffset="261256.7216">20253 4383 447,'0'0'678,"0"0"-291,0 0-234,0 0-10,0 0 62,0 0 18,0 0-58,0 0-48,0 0-43,0 0-16,4 5-6,-4-2 38,0 2-10,0 2-9,0 0-4,0 3-3,0 1 0,0 1 7,0 4-11,0 2-25,-4 2-6,4 6-16,-2 8 0,2 8 15,0 1-2,0 0-1,2-3 26,4-4-50,3 0 24,-1 3-25,5 1 4,-2-3 15,3-1 9,4-2-26,-4-1 1,8-3 16,-5 1-15,2-4 21,-4-8-3,-3-4-6,4 0 3,-2 2 0,3 0-16,2 2 22,0-1-3,-2-5 7,-6-1-1,-1-2 16,-4-5-9,-1-1 9,-2-1-13,-1-3 0,-2 0 16,0 0 11,0 0 23,0 0 0,0 0-10,0 0-2,0 0-14,0 0-5,0 0-7,0 0-6,0 0-6,0 0-3,0 0-10,0 0-15,0 0 10,0 0-11,0 0-1,0 0-1,0 0-22,0 0-64,0 0-47,2 0-35,-2 0-38,2-1-74,-2 1-167,2 0-323,-2 0-738,-6 1 453</inkml:trace>
  <inkml:trace contextRef="#ctx0" brushRef="#br0" timeOffset="275126.5571">17276 6767 779,'-2'3'596,"2"-3"-446,0 0-150,0 0-74,0 0 74,0 0 127,0 0 3,0 0-48,0 0-82,0 0-13,0 0-13,4 0 25,3-3-58,-2 2-45,-1 1 13,-2-2 26,0 2 9,0-2 8,0 2-1,0-3 0,2 1-6,0-3 12,0 2 41,4-4 2,-4 0 42,2 0 50,-2-5-34,0 0-9,0-1 16,-1 0 59,-3 0 61,0-5 4,0 3-47,0-2-9,-9 1-45,3 1 15,-4 2-6,-2 1-26,2 2-16,2 1 10,-3 1-49,0 5 35,1 1-35,-1 2 13,-2 0-28,0 0 0,3 7 2,-2 5 10,-2 1-9,4 8 21,-5 8 11,2 7-33,3 3 23,6-1-23,4-8-5,0-1 2,0-7-23,2-5 4,2-5 16,4-4-16,5 1-14,0-2 11,3-2-4,4-1 23,1-4-13,3 0 14,1-7 1,-2-7-3,3-1-25,-5-4 10,0-1-3,-2 0-4,-4 0-32,-2 1 12,-5-1 44,-4 5-11,0 3 13,-4 0 0,0 3 1,0 3 25,0-1 48,-6 6-58,2 1-15,0 0 56,0 0 26,-2 1-83,-1 7 1,-2 4-1,3 3 58,0 0 16,2 5-39,1-3 7,3 3-19,0-6-4,0 3-19,5-2 2,3-3-4,3 2-18,-2-5 17,3 2-22,0-2-23,4-4-23,-4 1-55,3-2-80,2-2-153,-2 0-99,-2-2-228,0 0-348</inkml:trace>
  <inkml:trace contextRef="#ctx0" brushRef="#br0" timeOffset="275618.6305">17663 6907 764,'0'0'1219,"0"0"-1193,0 0 0,0 0-26,0 0 175,0 0-10,0 0-93,0 0 5,0 0-41,0 0-15,-19-102-20,19 87 30,0 2-8,6 0-23,-1 3-6,-1 2 6,0 2 3,0 5-1,2-1-1,0 2 25,4 0 13,-4 0-20,2 5 0,0 3 7,1 6 9,0-1-12,-1 2-12,-4 3-11,3-3-13,-3-2 13,-2-2 9,0 1-9,0-4-1,0-4-2,1 0-13,-3-4 3,0 0 10,2 0-16,-2 0-14,2 0-12,0-6 16,3-6-19,-1-1 12,2-4-22,0-2-16,0-3 29,4 5 6,-2 0-10,-2 2 23,2 4 7,-1 1 19,0 3 2,-3 5 50,-2 2 42,0 0 0,0 0-14,-2 2 4,4 7 10,-2 2 5,0 0-15,3 4-49,-3 2 7,-2-3-17,0 1 7,2-3-16,-2 2-16,0-5 0,2 2-12,-2-2-14,2-1-45,2-1-89,1-2-37,-3-1-110,2-2-127,0-2-80,1 0-307</inkml:trace>
  <inkml:trace contextRef="#ctx0" brushRef="#br0" timeOffset="275805.035">18052 6788 470,'0'0'1356,"0"0"-1005,0 0-335,0 0 110,0 0 72,0 0-8,0 0-68,0 0-38,0 0 2,107-24-60,-91 22-13,-6-3-13,5 2-31,-2-1-62,-1-1-74,-1 0-20,-2 0-85,-3-1-111,-2 1-59,-2-1-62,-2-3-455</inkml:trace>
  <inkml:trace contextRef="#ctx0" brushRef="#br0" timeOffset="276004.5654">18153 6638 653,'0'0'1038,"0"0"-648,0 0-355,0 0 37,0 0 80,0 0 32,0 0-55,0 0-10,-4 112-22,4-95-33,4 2-25,0 0-14,1-1-21,-1-1-4,1-4-39,-1 0-3,0-2-28,0-2-30,0-2-16,0-3-33,2 1-177,2-5-80,0 0-43,-2 0-209,5-3 12</inkml:trace>
  <inkml:trace contextRef="#ctx0" brushRef="#br0" timeOffset="276333.7845">18425 6679 691,'0'0'992,"0"0"-823,0 0-166,0 0 120,0 0 130,0 0-49,0 0-1,0 0-55,0 0-16,0 0-16,0 0-33,-15-67-35,15 67-29,0 0-6,0 3-10,0 2 10,0 7 51,5 3 6,-1 3-22,4 2-20,-2 1-9,0 1-19,2-4 0,-2 2 0,-2-1 0,2-1 0,-2-1-3,0-3 2,1 1 1,2-6-3,-5-1 3,2 3 1,-2-6-1,-2 1-13,0-2-9,2-3-10,-2 1-12,0 0-20,0-2-16,0 0-22,0 0-27,0 0-35,2 0-55,0 0-179,2-4-124,3-1-152,3-6-299</inkml:trace>
  <inkml:trace contextRef="#ctx0" brushRef="#br0" timeOffset="276609.581">18963 6704 635,'0'0'710,"0"0"-277,0 0-284,0 0 59,0 0 61,0 0-24,0 0-65,0 0-29,0 0 3,125-28-29,-107 22-61,4 1-29,-3 0-16,2 2-19,-4-1-1,1 0-15,-6 2 12,-4 0-27,-2 0-49,1 2-35,-3 0-29,-1 0-36,-3-2-33,0 2-65,0-3-40,-5-3-6,-1 2-798</inkml:trace>
  <inkml:trace contextRef="#ctx0" brushRef="#br0" timeOffset="276856.2374">19005 6542 1535,'0'0'808,"0"0"-737,0 0-71,0 0 0,0 0 62,0 0 64,0 0 32,0 0 31,0 0-35,0 0-52,73-4-38,-51 4-38,4 0 12,-5-2-38,3 0 32,-4-1-13,-2-1-19,-6 2 0,-1 0 8,-5 0-8,1 1-15,-5 1 15,0 0-3,-2 0-12,0 0-5,0 0-18,0 0-26,0 0-12,0 0-17,0 0-35,0 0-59,0 0-87,0 0-300,2 0-249</inkml:trace>
  <inkml:trace contextRef="#ctx0" brushRef="#br0" timeOffset="279511.8172">19684 6595 232,'0'0'391,"0"0"-326,0 0 157,0 0 19,0 0-39,0 0-36,0 0-7,0 0 26,-2 0-6,2 0-17,0 0-33,0 0-22,0 0-16,0 0-1,0 0 0,0 0-6,0-2-10,0-1-10,0-3-24,0-3-40,5-3-16,-1-2 16,2-4 1,0-5 0,0-11-1,3-7-2,2-3-11,-5 2-13,-4 2 25,2 6-34,-2-5-7,0 1-42,1 1 46,-3 9-43,0 8 80,0 5 0,0 3-11,0-2 12,0 2 20,0 4 15,0 1 7,0 3 16,0 4 9,0 0-9,0 0-16,0 0-31,0 2-11,0 7-7,2 8 7,4 9 109,5 10-16,0 5-39,1-1-41,-2-6-11,2-5-2,-4-5 1,0-4-1,-2-5 0,4-2 0,-2 5-1,0 1 1,3 2 2,2 0-2,-3-3-19,1-3 19,-3 2 2,1-5-2,-3 0 0,1-5-12,-3 1 11,-2-4-15,0 0 3,-2-2-35,2-2-35,-2 2-23,0-2-7,0 0-12,0 0-40,-6 0-97,0 0-69,-10 0-228,6 0-239</inkml:trace>
  <inkml:trace contextRef="#ctx0" brushRef="#br0" timeOffset="279696.8152">19715 6439 486,'0'0'1455,"0"0"-1293,0 0-162,0 0 0,0 0 164,0 0 75,0 0-46,0 0-22,0 0-65,0 0-35,65-21-36,-51 19-26,6-1-9,-6 3-28,2 0-33,-2 0-26,-1 0-80,2 0-43,-2 0-181,-3 0-197,-2 0-207,6 0 31</inkml:trace>
  <inkml:trace contextRef="#ctx0" brushRef="#br0" timeOffset="280187.2171">20113 6422 72,'0'0'362,"0"0"-219,0 0-113,0 0 273,0 0 39,0 0-82,0 0-65,0 0-48,0 0-21,0 0-16,0 0-19,-3 3-32,3 1-17,0 0-16,0 4 41,0 5 18,0 1-60,5 1-2,-1-2 3,3 1-26,-3-3-3,2-1 3,-2-3 0,5 1 1,-1-1-1,1-1 3,2 0 29,-3-5-29,0 2 30,6-3-11,-6 0 20,0 0-13,0-3-3,1-4 3,0-1-13,-3-1 10,-4-2-4,2-3 1,1 0-4,-5-1 7,0-2 16,0 0-39,-5-2-3,-1 2-13,-4 2 13,-1 3 3,-2 0 16,3 5-2,-4 3 15,2 1-10,4 1 5,-3 2-27,0 0-13,3 0 10,-1 0 3,3 3-26,-2 3-6,1 1-6,5-1-7,0 4 0,2-1-39,0 5-26,0-3-54,6 1-108,7-1-82,0-1-137,-1-4-301</inkml:trace>
  <inkml:trace contextRef="#ctx0" brushRef="#br0" timeOffset="280380.3354">20586 6433 665,'0'0'1269,"0"0"-822,0 0-373,0 0-58,0 0 85,0 0 63,0 0-29,0 0-58,0 0-46,0 0-31,4 0-48,-4-2-87,4-1-103,-1-3-313,4 0 70,-3 1-115,2 3-334,-34 26 930</inkml:trace>
  <inkml:trace contextRef="#ctx0" brushRef="#br0" timeOffset="280879.7222">20892 5963 385,'0'0'763,"0"0"-275,0 0-488,0 0-7,0 0 7,0 0 218,0 0 48,0 0 29,0 0-66,0 0-68,-76 122-90,67-83-10,5-4-42,-1-8-17,5-8-1,0 3 2,0-3 16,5-2-17,2 4 1,-1-6 32,2 5-9,4 0 7,4 1-33,-4 1 0,3-4 20,2 2 2,0-3 13,1 0-13,-2-1-21,4-1 1,-6-2 20,3 1-6,-4-5-13,-2 1-2,-3-5 15,-2-1-5,-4 0-11,0-2-2,-2-2 2,0 0 2,0 0 11,0 0-12,0 0 0,0 0-1,0 0 0,0 0-16,0 0-19,0 0-17,0 0-8,0 0-17,0 0-32,0 0-26,0 0-43,0 0-106,0 0-118,0 0-105,0 0-207,0 0 24,0 0 690</inkml:trace>
  <inkml:trace contextRef="#ctx0" brushRef="#br0" timeOffset="281288.8156">21177 6366 365,'0'0'499,"0"0"42,0 0-418,0 0-80,0 0 28,0 0 50,0 0-34,0 0 43,0 0-26,0 0 6,12-115-32,-2 84-59,0-3-19,-4 10 4,-2 7-4,-2 5 35,2 1 7,-2 0 46,0 0-34,-2 7 8,2-1-7,-2 5 3,0 0 9,0 0 11,0 0-14,0 5-61,0 2-1,0 12 59,0 8 19,0 7-22,0-1-29,0-7-29,0-9 1,0-3 18,0 3-17,0 0 11,5 0-13,-3 0-16,5-1 15,-5-5-25,2 0-41,0-3-74,-2-2-4,2 0-58,1-2-172,-1-3-125,-2 1-118,2-2-444</inkml:trace>
  <inkml:trace contextRef="#ctx0" brushRef="#br0" timeOffset="281657.7956">21393 6297 82,'0'0'1034,"0"0"-351,0 0-624,0 0-27,0 0 30,0 0 149,0 0 9,0-105-84,0 88-20,0-1-23,0 2-41,2 3-7,2-2 19,-1 5-44,1 0-20,-2 4 45,-2 4 6,2 1-9,-2 1-20,0 0-3,0 0 4,0 0-4,0 0-17,2 3 17,3 6 39,-1 4 9,2 3 9,0 4-12,3 1-32,-4 1-10,1 2 10,-2-4-13,-2 4-16,4-3 19,-2-3-21,2-1 0,2 3 11,-2-5-12,0 3-12,-2-5 9,2 2 1,1-2 0,-3-1 0,3-2 1,-3-3-22,-2-1-40,0-5-33,0 2-34,-2-3-30,2 0-42,-2 0-46,3-12-147,-1-1-105,0-11-761</inkml:trace>
  <inkml:trace contextRef="#ctx0" brushRef="#br0" timeOffset="282156.6485">21527 5946 1479,'0'0'1079,"0"0"-1073,0 0-6,0 0 0,0 0 26,0 0 83,0 0-47,0 0 5,0 0 1,38-97-30,-27 83-15,-1 1-23,3 4-29,-2 0 6,-3 4 23,2 2 20,-3 3 18,2 0-6,-3 0-29,0 7 46,3 6 2,-3 4 3,-2 2-12,0 4-14,-1 0-12,-1-1 4,-2-4 2,0 0 2,0-5-22,0-2 0,0-3 14,0-4-1,0-1-15,0-1 3,0-2 13,0 0-16,0 0-14,0 0-21,0 0 0,0-5-17,0-3 5,0-3-130,4-4 36,1 1 86,-1-1 17,2 3-17,0 3-32,-2 1 45,6 0 7,-4 4 7,-2 2 28,0 2 64,2 0 39,-2 0-3,3 0-48,2 6 31,-3 2-9,0 2-10,-2 0-22,3 2-7,-3 0 0,0 2 0,-2-3-19,-2 0-14,2 1 21,-2-5-23,2 1-15,-2-3-14,0 0-41,3-1-39,-3-3-55,0-1-26,0 0-62,0 0-208,2 0-99,-2 0-233</inkml:trace>
  <inkml:trace contextRef="#ctx0" brushRef="#br0" timeOffset="282340.0059">21915 5912 878,'0'0'1393,"0"0"-1231,0 0-149,0 0 22,0 0 101,0 0-17,0 0-13,0 0-16,0 0-32,0 0-23,117-12-35,-102 8-47,-6-1-91,1 0-68,-4 0-27,-2-1-94,-2 1-43,-2-1-76,0-1-192</inkml:trace>
  <inkml:trace contextRef="#ctx0" brushRef="#br0" timeOffset="282525.9992">21915 5912 616,'60'-88'815,"-60"99"-539,0 0-107,0 5 10,2-1-14,0-1-39,2-2-29,-2 2 29,2-2-38,1-1-48,1 0-39,1-1 5,-1-2-6,0-2-74,-1-1-17,1-3-32,-2 0-80,2-2-70,3 0-52,-2-2-49,-1-2-183,2-8-127</inkml:trace>
  <inkml:trace contextRef="#ctx0" brushRef="#br0" timeOffset="282787.5938">22181 5738 979,'0'0'1017,"0"0"-887,0 0-68,0 0 28,0 0 85,0 0 19,0 0-33,0 0-36,0 0 26,0 0-46,6 49-21,-2-32-30,-2 1-38,0-1-4,2-2-12,1 1 0,-2-3 1,1 0-1,-2-4 0,0 2 0,0-6-2,0 1-20,-2-4-10,0 0-25,0-1-42,0-1-23,2 0-3,-2 0-17,0 0-35,2-3-56,0-5-126,-2 0-321,2-5-590</inkml:trace>
  <inkml:trace contextRef="#ctx0" brushRef="#br0" timeOffset="283222.6165">22359 5658 121,'0'0'525,"0"0"139,0 0-465,0 0-46,0 0 61,0 0 39,0 0 3,0 0-33,0 0-14,0 0-58,116 92-48,-94-63-26,4 5-16,-1 5-7,3 4-9,0-2-14,-8 0-27,0-1 24,-4 0 1,3 2 6,-3-2-34,-4 0 18,-2-2-19,2 1 3,-8-3 73,0 2-22,-2 2-16,-2-1-6,0-2 15,0 0-2,-2-5-14,0-7 35,0-4-19,0-5-12,0-3 9,0 1-4,0 1 5,0-2-13,-4-4 5,6-3 1,-2-3-1,2 0 4,0-3 2,0 2 1,0-2 2,0 0-9,0 0-6,0 0-3,0 0-6,0 0-22,0 0-3,0 0-50,0 0-52,0-2-38,0-1-40,0 2-46,0-1-151,-2 0-347,-10 2-815,26 10 413</inkml:trace>
  <inkml:trace contextRef="#ctx0" brushRef="#br0" timeOffset="284336.5265">17612 7985 984,'0'0'971,"0"0"-844,0 0-40,0 0-6,0 0 42,0 0 32,0 0 58,0 0-55,0 0-30,-32-67-16,26 60-32,-2-1-3,-2-2-42,0 2-34,2 2 34,-5 1-32,0 1 16,0 2 58,-1 2-77,-4 0-50,2 8 48,-4 3 2,4 5 22,-2 3-9,4 5-1,3 7-12,5 5-14,2-2 11,1-6-16,3-11 3,0-6 15,7 1-15,3 1-34,1 0 23,4-3 25,0-3-44,-1 0 8,4-7 22,0 0-35,2 0-32,-3-5 31,4-4 27,-6-3-11,1 1-21,2-2 21,-8 0-2,1-3 2,-2 5 20,-5 0 16,0 0 1,-4 5 41,2 3 26,-2 1-23,0 2 3,0 0 13,0 0 3,0 0-13,0 0 3,0 5-19,0 5-9,0 4 9,0 3 25,0 5-6,0-2-38,0 1 0,4-2-16,3 0 12,3-2-11,1-1-1,0-3 2,-3-3-2,2-1-58,4-3-28,-4-1-45,0 0 6,6-5-86,-6 0-128,3 0-296,-5-3-103,7-7-396</inkml:trace>
  <inkml:trace contextRef="#ctx0" brushRef="#br0" timeOffset="284803.2717">17905 8233 430,'0'0'1713,"0"0"-1350,0 0-363,0 0-13,0 0 13,0 0 94,0 0 6,0 0-10,0 0 19,0 0 19,0 0-67,-21-57-61,21 44-6,0-3-39,0 1 7,0 2 25,2 1 12,0 4 1,0 4 1,0 4-1,3 0 1,-3 0 0,2 0 15,2 7-15,0 2 31,3 6 23,-2 2 5,-1 5-56,-2-2 28,0 3-10,0-3-6,0-2-15,1 0-1,0-5 0,-3-4-3,0-3-23,0-2-9,-2-2-10,0-2-12,0 0-8,0 0-18,2-4 9,0-9 29,0-3-113,0-3-32,0-3-14,2 2 103,-2-2-74,3-2-59,-1 4 10,0 2 142,3 2 82,-1 5 45,-2 4 26,1 3 89,1 4 54,0 0 10,0 4-17,4 5-3,-2 6-36,-2 1-7,0 3-33,0 1-35,-1 0-26,2 1-6,-5-1-36,2-3-24,0-3-2,-2-1 1,0-4-1,2-2-41,-2-1-51,1-2-80,-1-2-39,0-2-82,0 0-211,0 0-71,0-6-167,1-7 141</inkml:trace>
  <inkml:trace contextRef="#ctx0" brushRef="#br0" timeOffset="284969.2124">18249 8182 1315,'0'0'802,"0"0"-652,0 0-37,0 0 39,0 0-30,0 0-44,108 0-17,-93 0 6,-4 0-22,-1 0-9,1 0-23,-2-3-13,-3 2-77,-2-4-117,0 0-87,-4 0-114,0-1-11,0-8-602</inkml:trace>
  <inkml:trace contextRef="#ctx0" brushRef="#br0" timeOffset="285153.2042">18300 8066 170,'0'0'2194,"0"0"-1942,0 0-252,0 0 0,0 0 45,0 0 19,18 106 46,-12-91-4,-2 1 6,0-3-42,2 0-54,-2-2-13,0-1-3,1 0-36,-1-5-63,3 2-49,-3-5-42,-2-2-61,2 0-167,2 0-80,-3-7-117,3-8-204</inkml:trace>
  <inkml:trace contextRef="#ctx0" brushRef="#br0" timeOffset="285487.595">18523 7994 653,'0'0'1432,"0"0"-1371,0 0-60,0 0 147,0 0 7,0 0-58,0 0-10,0 0-19,0 0-20,0 0-6,0 0-26,83 71 0,-83-54-16,0 0-55,-2 1-3,-10-3-9,4 0 18,0 1 20,-2-6 3,0 2 26,2 0 23,4-3-21,2-1 14,2 0 20,0-2 9,0-1 3,0-1 13,0-1-3,6 0 19,2 0 10,6-1 3,-4 0-1,5-2-2,2 0-17,-2 0 9,4 0-21,-4 0-36,3 0-20,2 0 1,-6 0-1,4-2-2,-3 0-28,-1 1-52,-1-1-63,0-1-14,-1 2-71,4-1-81,-6-4-287,0 3-191</inkml:trace>
  <inkml:trace contextRef="#ctx0" brushRef="#br0" timeOffset="285689.8862">19195 8097 78,'0'0'1657,"0"0"-1102,0 0-328,137-40-18,-103 32-9,-15 5-85,-2 1-76,-4-2 9,-1 2 22,6-1-25,-4 0-28,-4 0-17,1 1-3,-2 0-87,-7 0-86,0-1-52,-2 3 28,-2-5 12,-6 0-320,-4-2-306</inkml:trace>
  <inkml:trace contextRef="#ctx0" brushRef="#br0" timeOffset="285856.3816">19249 7929 1178,'0'0'1521,"0"0"-1369,0 0-150,0 0 0,0 0 91,0 0 29,0 0 12,0 0 23,0 0-43,0 0-34,51 4-46,-35-4-12,6 0-22,2 0-16,-1 0-99,4 0-88,-2-2-117,1-1-192,-6 0-594</inkml:trace>
  <inkml:trace contextRef="#ctx0" brushRef="#br0" timeOffset="286888.9975">19873 7954 173,'0'0'597,"0"0"-73,0 0-436,0 0-29,0 0 58,0 0 84,0 0 85,0 0 19,0 0-15,0 0-32,9 6-46,-7-12-43,2-5-86,2-7-81,3-7 12,5-10-12,2-6-2,-4-5 0,0 3-1,-2-2-15,-2 0-10,-4 0-21,0 1 11,0 0-27,-1 3 11,-1 6 40,-2 10 24,2 6 11,-2 6-4,2-2 0,0-3 13,-2 5 10,2 2-10,-2 2-10,3 7 26,-3-1 12,0 3-3,0 0-22,0 0-35,6 16 3,2 10 10,5 18 44,4 6 25,-4 1-31,1-5-20,0-5-7,-4-5-23,2 0 11,4-4 1,-4 0-1,1-6 1,-2-6-12,-3-6-1,-1 0 1,3 1 15,-2 2-7,6 0-9,-6-2-2,-2-3 1,-2-4-1,0-1 0,-1-3-14,-1 0-16,-2-4-18,0 2 3,0-2-1,-2 0-21,-5 0-29,-5 0-26,-12-2-87,-5-4-36,-12-5 12,-2-5 29,8 3-8,7 0-19,7 1 100,8 4 58,3 0 75,2 3 101,-4-2 74,4 1 84,4 2-81,4 0-26,0 3-1,0-1-19,0 2-36,0 0-3,0 0-20,10 0 4,6 0 15,2 0 0,14 0-41,7 3-23,1 1-15,-2 0-13,-2-2 0,-7 0-3,-3-2-10,-2 0-18,-10 0-52,3 0 10,3 0-61,-4 0 0,6 0-36,-6 0 54,2-4-19,-8 2 19,1-1 25,-5-1 46,3 2 45,-7 0 20,0 0 25,0 0 16,-2 2 23,0 0 22,0 0 4,0 0-17,0 0-6,0 0 5,0 0-21,0 0-36,0 0-35,0 4-20,0 4 20,3 3 38,-1 1 0,2 4-31,0 0-7,4-3-11,1-2 10,2 1 1,-1-5 0,3-1 0,4-2 3,-2 0 35,4-4-22,-2 0-16,-1 0-1,2 0-1,-4-8 1,4 1 1,-8-6 1,1 4 15,-3-6 6,-3-2 4,-3 0-10,-2-2 9,0-3-19,-9 3-6,-2 1-3,-3 0-13,-6 3 0,4 4-6,-6 1-26,3 6 4,-2 3 31,2 1-70,-3 0 19,4 5-25,-2 6-11,6 3-3,1 1-19,2 2-39,7 0-159,2 3-190,2-5-33,0-2-236</inkml:trace>
  <inkml:trace contextRef="#ctx0" brushRef="#br0" timeOffset="287318.9814">21094 7177 859,'0'0'1418,"0"0"-1269,0 0-100,-43 99-1,30-51 52,3 2-32,4-4 16,3-8 28,1 6 20,2-5 18,0 2-19,0 1-19,5-2-33,3-4-19,2-1-38,6-4-3,-4 0 16,6-6-19,-6-6 3,0-4-19,4-6-1,-2 5-12,8 0-2,-1-3-14,3-1 4,-4-5-58,2-2-15,-1-3-46,0 0-112,-2-6-91,5-10-187,-8 3-167,6-11-554</inkml:trace>
  <inkml:trace contextRef="#ctx0" brushRef="#br0" timeOffset="287636.529">21453 7524 977,'0'0'1229,"0"0"-1206,0 0-23,0 0-7,0 0 7,0 0 117,6-104 19,-4 90 19,0 4 25,0 3-3,0 1-36,0 2-52,0 0-79,0 3-10,0-2-12,1 3 12,2 0 22,-5 0 1,2 0 2,2 4 10,0 6 13,0 8 19,4 10-13,1 6-13,-3-2-19,-1-5-22,-3-10 13,0-2-10,0-1 14,0 3-17,0 0-3,-2-1 1,3-3-1,-1-1 3,0-5-51,0-2-32,0 0-53,0-5-37,0 0-32,0 0-40,2-2-146,3-8-118,0-3-28,-1 0-228</inkml:trace>
  <inkml:trace contextRef="#ctx0" brushRef="#br0" timeOffset="287921.5522">21669 7413 684,'0'0'1472,"0"0"-1151,0 0-279,0 0-13,0 0-7,0 0 91,0 0-3,0 0 12,0 0 29,0 0 21,0-76-31,0 76-49,0 0-57,0 0-35,0 0-13,0 3 13,2 6 37,4 4 27,5 8-17,-2 7-9,-3-1-6,0-1-10,-2-6 3,0-5-9,-2 5-5,4 0-11,-6-2 0,2-1-2,0-4 2,0-1 2,0-3 1,-2-3-3,0 0-3,2-2-38,-2-3-22,0-1-16,0 3-29,0-3-9,0 0-27,2 0-32,-2 0-42,4-4-59,0-6-163,3-5-57,1-1-330</inkml:trace>
  <inkml:trace contextRef="#ctx0" brushRef="#br0" timeOffset="288428.7398">21769 7157 251,'0'0'1570,"0"0"-1093,0 0-477,0 0 29,0 0-29,0 0 81,0 0-10,0 0 3,0 0 39,69-100-10,-55 92-9,-4 1-41,3 4-52,0-1-2,-3 2 3,1 2-4,-1 0 4,-1 0 11,0 4 29,-3 5-1,2 2-5,-2 3-34,2 1 14,-6 2 19,0-5-9,-2 2 6,0-3-7,0 1 20,0-3-19,0-1-7,0-2 3,0-4 13,0-1-3,0 2 0,0-3 9,0 0 0,0 0 10,0 0-3,0-6-48,0-4-19,0-3-54,2-1-70,2-3 76,-2 2 65,4-1-37,0 3-31,3 0 32,2 3 12,-5 2-9,0 4 16,3 2 19,-3 2 21,3 0 53,-3 0 5,3 9-34,-1-1 9,2 5-50,0 0 46,-2 2 1,-2 0-12,0-1-14,1 1-3,-3-1 10,-2-4-19,1 2-13,-1-4 12,-2-2-12,0-3-22,0 1-22,0-4-26,0 0-26,2 0-54,-2 0-45,0 0-65,2 0-163,-2 0-139,2-4-79,0 1-332</inkml:trace>
  <inkml:trace contextRef="#ctx0" brushRef="#br0" timeOffset="288603.8641">22243 7127 889,'0'0'1544,"0"0"-1399,0 0-84,0 0 39,0 0 19,0 0-61,0 0-10,0 0 64,116-10-3,-99 6-26,-4 3-38,4-3-45,-4-1-31,-3 2-33,-2-1-76,1 0-43,-4 0-55,-5 1-79,0-5-53,0 1-124,0 1-498</inkml:trace>
  <inkml:trace contextRef="#ctx0" brushRef="#br0" timeOffset="288788.3512">22325 7000 205,'0'0'1601,"0"0"-1089,0 0-421,0 0-23,0 0 42,0 0 2,0 96 14,3-77-1,1 0 26,0-4-65,2 2-9,0-2-45,0-3-30,4-1-2,-4 0-2,0-6-59,-2-1-31,0-1-53,1-3-51,-1 0-26,2 0-147,1-10-147,-1 3-112,3-13-439</inkml:trace>
  <inkml:trace contextRef="#ctx0" brushRef="#br0" timeOffset="289157.0015">22546 6974 749,'0'0'1374,"0"0"-1274,0 0-61,0 0 7,0 0 96,0 0-39,0 0 4,0 0 5,108-21-12,-95 21-39,-3 0 10,1 3-26,-2 1-23,-3 1-22,-2 2-13,-2-1-6,-2 1 17,0 3 2,0-1 0,-6 3-13,-2 0-6,-1 0 18,-4 2-1,5-1-2,-1 1 2,1-3 2,4 0 0,-3 1 26,5 0 9,0-3-3,2 1 7,0-3-17,0 1 10,0-3-30,4 2 20,3-3 7,1 0-26,-2-3 36,5 1 2,2-2 1,0 0-1,-1 0-12,4 0-10,-4 0-19,-2 0-24,3-2 23,0-2-2,-5 1-16,3-1-54,-5-1-29,3 2-20,-3 1-16,-1-2-22,-3 3-40,0-3-84,0-2-105,2 2-63,-4 0-125</inkml:trace>
  <inkml:trace contextRef="#ctx0" brushRef="#br0" timeOffset="289702.6179">22979 6939 463,'0'0'1243,"0"0"-882,0 0-319,0 0 71,0 0 39,0 0-13,0 0-13,0 0-7,0 0 20,0 0-14,79 77-58,-67-58 26,3 0-51,-2 4 9,1 0-32,2 0-19,-2 0 1,-1 0 21,2 0 4,-2-3 9,-1 2-15,-1 1-20,0-2 0,-3 0-3,2 2 3,0-3 10,-6 4-8,2 0-1,-4-1 0,0 8-1,-2 2 3,0 7 35,0 1-19,0 0-19,0-5 2,-4-4 14,0 1-3,-2-1-10,-1 1 28,0-3-5,1-3 5,0-6-8,2-6-1,-2-1 6,-4 3 7,2-2-13,0 5 13,-1-4-7,1 1 13,-3-4 3,3 2-3,-1-4 3,3 3 9,2-4 2,-3-3 4,3 1 0,-1-5-6,3 1 0,0 0-9,2-4-1,-2 1-3,2-1-2,0 0-7,0 2-7,0-2-2,0 0-1,0 0-5,0 0-4,0 0-12,0 0-1,0 0-24,0 0-24,0 0-44,0 0-40,0 0-45,0 0-64,-2 0-150,-2 0-383,-18 2-880,50-4 621</inkml:trace>
  <inkml:trace contextRef="#ctx0" brushRef="#br0" timeOffset="297724.7967">16784 4952 186,'0'0'218,"0"0"-58,0 0-95,0 0-62,-2-7 55,2 4 121,0 3-35,0 0-17,0 0 3,0 0-9,0-3 12,0 3 23,0 0 3,-2 0-25,2 0-31,0 0-18,-2-2 2,0 2-12,0 0-7,-1 0-13,1 0-39,0 0-16,-2 0-2,-3 0-11,3 0 9,-2 0-12,2 5 16,-3-1 11,3 5 18,-2 0-3,-3 2 3,2 2 3,-1 3-3,4 1-3,-2 2 10,2 0-7,2 0-29,2 7 0,0 4 20,0 3 35,4 3-42,6-2 1,-2-1-12,5-3-2,0 1 22,0 1-22,-1 2 1,1-1-1,-2 4 3,-1-5-3,2 0 3,-4 1-3,-4-2 10,2-1-10,-4 3-1,0-3 0,2 1 1,-1 0 0,-3-5 0,2 4 4,0-1-1,0 0-3,-2 2-1,0-3 1,0 2 1,0-1 13,0 0-14,-2-1-13,-2 0 13,-1-6 19,1-2-19,2-5-7,-4 2 7,2 1 0,-2 4-20,-4 0 18,4 0-13,0-1 13,0-1 1,-1 2-1,-1-6 1,-1 0-1,1-2-26,4-1 27,-3-3-18,3-1 7,0-1-8,0 0 17,-1-3-20,5 1 11,-2-4-5,2-1-12,0 2-6,0-3-7,0 0 6,0 1 19,0-1 17,2 3 20,5-2-4,-3 1-16,4 1 13,-1-1 12,1 3-25,0 1 3,1 0-2,0 1-1,-1 3 0,0 2 6,4 1-3,-2 3 20,0 8-20,1-3 33,0 4-36,-3-1 0,-4-2 0,3 6 17,-1-3-16,-2-1-1,1 0 33,-3-3-33,0 4-3,0 0 0,-2-1 3,2 5 12,0 2 0,1 4 6,-3 2-16,2-4 9,-2-3-11,0-1 0,0-1 10,2-1-9,0 2 25,-2-1-10,2 1 7,0 0-20,2 1 26,0 1-29,0-1 16,1 0-13,0 2 24,-1-2-25,0 2-1,0-1 2,0 4-3,0-5 20,0 5 25,-2-5-43,3 2 27,2 1-26,-3-2-1,0-1 14,-2 1-16,2 0 0,-2-1-3,0 3 3,1-3 1,-3 0-1,0-3-3,0 2-1,0 0 4,0-3-16,0 4 13,2-1-13,-2 3 16,4-2-13,0-2-6,3 1 19,-3 0 11,5-2-9,-1 1 17,2-1-3,4 0 0,-4-4 16,-2-5-16,3-1 13,0-5-26,-1 5 1,5 2-4,2 1 0,0-3 12,3-1 1,-4-3 6,4 0 4,-2-2 5,-1-2-15,0 2 6,-2-4 4,0 1-1,-2-2 26,-5-1-16,-2-1 16,-2-2-17,1 1 8,-2-3-4,-3 0-4,2 0-9,-2 0 1,0 0-8,0 0-15,0 0-1,0 0-71,0 0-72,0 0-101,0 0-163,0 3-365,0 2-328</inkml:trace>
  <inkml:trace contextRef="#ctx0" brushRef="#br0" timeOffset="298620.9277">17109 9645 101,'0'0'329,"0"0"-175,0 0 71,0 0 198,0 0-237,0 0-82,0 0 46,0 0 87,0 0-114,4-46 7,-4 39 16,0-1-36,0-2-4,-2 0-25,0 2-36,-3-2 16,3-1-16,0 1 0,-2 0-9,0 2-1,-2 1 17,2 3-20,-6 2-16,4 0-16,0 2 0,0 0-20,-2 2-12,-4 7 29,2 3 3,2 5 39,-3 7 2,0 6-2,5 8-23,4 3-16,2-2-16,0-10 13,2-10 1,4-7-26,0-1 28,3 3 0,2-3-20,1 0 1,4-2-3,-2-4 20,6-3 2,-4-2 0,3-2-28,1-8 27,-4-2-2,4-2-30,-6-3-5,2-1-14,-8-1 17,0 0-17,-4 0 4,-2 0 16,1 4 29,-3 3 3,0 2 26,0 5-26,0 1 0,-5 2 70,3 2 11,-2 0-49,-2 0-32,2 7 0,-5 3 35,4 3 17,-1 5-1,2 1 10,2 0 0,2 2-29,0-1-6,0-5-1,0 3-24,4-2 0,2-4 10,1 1-11,4-4-16,-1 0-16,-1 1-22,6-5-27,-3 0-89,3-1-33,0-4-84,2 0-119,-3 0-120,2 0-227,1 0 101</inkml:trace>
  <inkml:trace contextRef="#ctx0" brushRef="#br0" timeOffset="299052.8947">17447 9888 271,'0'0'417,"0"0"248,0 0-473,0 0-166,0 0 3,0 0 101,0 0 58,0 0-61,-14-99-49,12 77 84,2 3-33,0 2-19,0 4-32,4 1 22,4 5-52,-2 1-19,-2 2-7,2 4-2,0 0 18,1 4 1,4 5 41,-3 5-19,0 3-19,3 2-10,-5 1-3,1 0-7,-3 1-21,1-3-1,-3-3 1,0-2-1,0-6 0,0 0-3,-2-4-48,0-1 3,2-2 9,-2 0 4,0 0 9,0-2 1,2-8-11,2-5-105,-2-1-14,4-4 58,2 1 55,-2 2-26,0 2 13,-2 3 33,0 3 0,0 3 22,1 2 52,-3 4 0,0 0-20,0 0 36,3 7 64,-1 5 29,0 3-32,-2 4-36,2 2-29,-2 1-13,1-2-25,-1 2-4,0-3 20,0-2-32,0-2-8,-2-1-4,2-3-33,0-4 33,0 2-56,-2-7-79,2 1-72,1-3-20,-1 0-72,0 0-163,0-3 22,-2-4-262</inkml:trace>
  <inkml:trace contextRef="#ctx0" brushRef="#br0" timeOffset="299222.8468">17741 9864 627,'0'0'1193,"0"0"-820,0 0-282,0 0 19,0 0 32,0 0-42,0 0-26,0 0-19,111-22 13,-101 18-4,3 1-26,-2-1-34,0 2-4,-3-2-16,-2-1-81,2 0-106,-3 1-55,-2-1-141,-3-1-36,0 2-116,0 0-150</inkml:trace>
  <inkml:trace contextRef="#ctx0" brushRef="#br0" timeOffset="299422.8692">17798 9767 673,'0'0'1053,"0"0"-751,0 0-276,0 0 39,0 0 87,0 0-29,0 0-13,-6 102 12,8-87-2,2 2-17,1-1-29,0-1-17,-1-2-44,0-2-13,0 1 0,-2-4-26,2-3 14,-2-1-78,0-2-29,-2-2-49,2 0-19,1 0-14,-1-7-68,3-3-50,-1-4-117,0 1-180,-2 4 66</inkml:trace>
  <inkml:trace contextRef="#ctx0" brushRef="#br0" timeOffset="299785.4967">17965 9735 117,'0'0'822,"0"0"-119,0 0-524,0 0-59,0 0 49,0 0-23,0 0-46,0 0 16,0 0-28,105-9-8,-99 18 4,4 0-36,-6 4-12,0-1-10,-2 4-7,-2-3-16,0 2 13,0 1-13,-6 1 0,0-4 9,-2 2-10,0-3-1,2 1-1,0-2 2,-2 1 14,0-2-16,4 1 2,0-1 12,2 0-14,2-1-17,0-1 15,0-1 0,0 0 2,6 1 40,6 1-1,-4-4-23,2 1 28,3-2-21,2-4 19,0 0-14,2 0 27,-2 0-14,-1 0-6,2-2-6,-2-3 0,-2 0-17,2 2-9,-6 0-3,-2-1-12,1 2-33,-3-1-35,0 1-22,1-2-45,-3-2-33,2 0-46,0-2-133,-2 0-177,1 1-151,1-2-281</inkml:trace>
  <inkml:trace contextRef="#ctx0" brushRef="#br0" timeOffset="300454.236">18485 9772 1180,'0'0'1006,"0"0"-932,0 0-6,0 0 149,0 0-50,0 0 20,0 0-36,0 0-14,0 0-6,0 0-29,114 5-10,-93-7-16,3-1-28,-3-4-26,3 4 0,-8-2-22,2 0 1,-8 3 0,-4-2 2,-2 2 16,-1 2-19,-1 0 0,-2 0 13,2 0 3,-2 0-13,0 0 13,0 0-13,0 0 0,0 0-3,0 0-3,0 0 2,0 0 0,0 0 1,0 0 0,0 0 2,0 0 1,0 0 13,0 0-4,0 0-9,0 0 13,0 0-13,0 0 13,0 0 3,0 0-6,0 0 2,0 0 1,0 0 6,0 0-3,0 0 6,0 0 6,0 0 7,0 0 16,0 0 12,0 0-7,0 0-22,0 0-9,0 0-24,0 0 11,0 0-13,0 0-2,0 0 0,0 0-3,0 0 1,0 0 0,0 0 2,0 0 3,0 0 0,0 0 0,0 0-1,0 0 17,0 0-4,0 0 7,-2 0-3,-3 0-16,1 0-3,-2-1-9,-2-2-16,-1 3 12,2 0 11,1-1 2,2 1 0,0 0 0,2 0-2,-2 0 0,2 0-1,2 0 0,-2-2-13,2 2 13,0 0-9,0 0 9,0 0-13,0 0 1,0 0-4,0 0-3,0 0-6,0 0 3,0 0 3,-3 0-15,3 0-11,-3 0-15,1 2-15,2 2-14,0 1-21,0-1-58,0 1-90,5-2-85,6 1-8,-1-3-232,3 1-9,8-2-580,-73-30 965</inkml:trace>
  <inkml:trace contextRef="#ctx0" brushRef="#br0" timeOffset="300986.2942">19113 9637 587,'0'0'1281,"0"0"-1148,0 0-124,0 0 4,0 0 30,0 0-21,0 0 43,0 0 87,13-106-19,-9 82-49,0 2-82,-2-1 14,0 0-14,-2 2-2,3 2-21,-3 3 21,0 6 3,0 5 91,0 5-14,0 0-35,0 0-41,0 0-4,0 5 0,0 11 72,4 13 79,0 5 15,0 0-57,0-5-71,1-2-19,-1-8-17,1-2 37,-1 6-23,0-7 3,-2 3-18,4-2 11,-2 0-12,2-5 0,0-1-2,-2-4-33,0-1 4,-2-3-59,2-1-38,-2-2-38,4 0-24,1-2-26,1-8-121,1-2-205,-1 3-207,3-9-156</inkml:trace>
  <inkml:trace contextRef="#ctx0" brushRef="#br0" timeOffset="301369.5928">19397 9457 1104,'0'0'1051,"0"0"-1031,0 0-20,0 0 0,0 0 104,0 0 29,0 0-4,0 0 26,0 0-7,0 0-48,-23 90-26,23-73-39,0 1-9,0 1-26,2-1 2,5-3-1,1-2 2,3-2-1,-1-1-2,1-2-12,1-2 12,4-3 13,-2-3-11,1 0 18,0 0-18,-2-5 11,2-3-11,-5-1 0,-1 0 0,-1-2 0,-4 0 24,0-2-1,-2-1-24,-2-1-1,0-1 13,0 3-26,-6-2-3,-4 1 13,-3 0 0,-4 2-55,0 2 5,-4 3 53,4 3 13,-3 4-13,2 0-31,3 0-11,-2 7 7,2 4-4,5-3 1,-1 4 6,2 0 19,5-3-58,2 3-29,2-2-36,0 0-28,0 2-66,8-1-147,8 0 58,0-2-42,-3-4-200,15 1 45</inkml:trace>
  <inkml:trace contextRef="#ctx0" brushRef="#br0" timeOffset="302120.8307">20084 9518 310,'0'0'235,"0"0"100,0 0-19,0 0-101,0 0-29,0 0 67,0 0 49,0 0-53,0 0-42,0 0-120,6-66 23,-10 58-17,-6 1-2,0 1-89,2 1 6,-5 1-5,-2 1 11,0 3-14,-4 0-17,2 0 16,-5 5-40,4 4 15,-4 2 14,4 2 12,-4 2 2,3 3 11,2-1-13,2 3 1,5-3-1,-1 3 0,2-2-11,5-1 10,4 1-11,0-3-1,0-4 12,6 0 0,6-2 1,0-4 0,2-3 3,6 0 10,1-2-11,1 0-2,3-7 0,-4-4-3,3 0-20,-6-2 1,2 0-4,-3-1-9,-3 1 22,0 1-13,-6 3-9,0-1 35,-2 0 24,-4 5-4,0 1 2,-2 2 1,3 2-4,-3 0 0,0 0 1,0 0 8,0 0-8,0 0-4,0 2 0,0 4 16,0 1 42,0 4-10,-3 6 12,3-1-15,0 4-26,0-1 0,0 1-33,3 2 2,4-3-4,-1-2-2,2-2-20,0 0 9,6-2-50,0 2-33,-1-6-45,6 0-91,0 1-9,3-4-277,-10-1-107,12 2-527</inkml:trace>
  <inkml:trace contextRef="#ctx0" brushRef="#br0" timeOffset="302602.7007">20382 9905 450,'0'0'818,"0"0"-310,0 0-443,0 0 9,0 0-9,0 0-13,0 0 94,0 0-52,0 0 45,0 0-39,-23-85-22,23 72-49,0 2-13,5 1-16,-1 3 19,0 3 1,2 1-4,1 0 16,-1 3 32,2 0-3,1 6 7,0 5-7,1 3 13,0 4-4,2 2-22,-4 1-19,-4 1-16,2-4 15,0 2-28,-1-5 1,0-2 2,-1-4-2,-2-2-1,-2-5 2,0 1-2,0-3 0,0 0-3,0 0 0,0-5-9,2-7-39,-2-2-45,2-4-10,2-2 13,-2-1 48,2 0-49,1 2 49,1 1-10,3 1 20,-3 4 35,3 2-1,-3 1 1,2 5 29,0 1 32,2 1 33,-4 3-37,-2 0 5,4 3 27,-2 4-21,4 1-7,-4 3-7,0 1-29,-2 0 20,0 1-29,1 0-1,-3 0-14,0-1-1,0 0 0,0-1-21,-2-3-24,2-1-48,-2-1-41,3-1-53,-3-3-77,2 0-124,0-2-145,0 0-27,2 0-212</inkml:trace>
  <inkml:trace contextRef="#ctx0" brushRef="#br0" timeOffset="302761.6237">20794 9820 1060,'0'0'1074,"0"0"-971,0 0-6,0 0 43,0 0 11,0 0-77,0 0 1,0 0 50,117-5-35,-104 3-10,0 0-58,-3 1-18,-2-3-4,4 1-74,-6 0-103,-2 1-32,-2-2-59,0 0-131,-2-1-10,0 1-190</inkml:trace>
  <inkml:trace contextRef="#ctx0" brushRef="#br0" timeOffset="302952.9054">20879 9744 635,'0'0'1273,"0"0"-1004,0 0-250,0 0 49,0 0 26,0 0 23,0 0 15,-2 103 32,2-86-6,2 1-20,0-1-58,1 1-48,-1-1-30,2-2-2,-2-1-11,0-1-75,0-6-36,0 1-39,1-5-51,1 0-21,2-3-127,0 0-65,5 0-21,-4-3-200</inkml:trace>
  <inkml:trace contextRef="#ctx0" brushRef="#br0" timeOffset="303227.0316">21104 9746 473,'0'0'1296,"0"0"-1017,0 0-279,0 0 1,0 0 119,0 0 78,0 0-7,0 0 2,0 0-19,0 0-46,0 0-54,9 0-30,-5 11 49,0 4-7,1 2-38,-1 0-16,0 0-7,-2 0 23,2-1-26,1-1 0,-1 0-3,0-2-3,0 0-15,1-1 1,1 0 14,-2-5-16,1 1 16,-5-3-16,4-1 1,-4 1-1,0-5-2,2 0-27,-2 0-31,0 0-35,4 0-55,-2 0-48,4-2-43,6-7-58,-2-2-310,0 2-390</inkml:trace>
  <inkml:trace contextRef="#ctx0" brushRef="#br0" timeOffset="303623.9892">21336 9535 615,'0'0'1110,"0"0"-731,0 0-314,0 0 36,0 0 86,0 0 4,0 0-11,0 0 6,0 0-13,0 0-45,119-35-45,-101 31-39,4 0-17,-5-2-27,0 3-13,-4-1-25,-1 2-54,-1-3-26,-2 5-55,-5-3-52,0 3-75,-4-2-208,0 0-55,0 2-209</inkml:trace>
  <inkml:trace contextRef="#ctx0" brushRef="#br0" timeOffset="303843.0715">21399 9393 414,'0'0'1072,"0"0"-795,0 0-83,0 0 46,0 0-23,0 0-46,30 110 4,-22-88-8,4-1-71,-4-1-13,0 2-57,0 0-4,2-6-21,-4 1-1,0-4-2,-2-4-36,-2-1-23,0-3-70,3-1-43,-3-4 3,0 0-81,2 0-192,0-10-60,3 1-256</inkml:trace>
  <inkml:trace contextRef="#ctx0" brushRef="#br0" timeOffset="304220.3423">21767 9269 65,'0'0'1138,"0"0"-656,0 0-421,0 0-28,0 0-17,0 0 94,0 0-45,0 0-9,114 32 60,-103-21-51,-3 3 81,-1-1-49,-3 2-52,0 3-9,-4-3-35,0 2-1,-4-2-1,-4-1-25,-1 1 26,-1-3 17,-1 0-14,0 1 27,3-4-27,2 0-2,-4 1 15,6-3-16,2 0 55,0-2-4,2 1-2,0 0 5,0-3 36,2 3-19,4-2-20,4 0 1,-2-1-7,0-3 6,3 2-10,4-2 4,0 0-4,2 0-16,-2 0-25,1-2-16,4-1-32,-4-2-22,4 0-42,-3 1-36,4-1-58,-4 1-45,2-2-193,0 1-106,-6 1-170,4-1-11</inkml:trace>
  <inkml:trace contextRef="#ctx0" brushRef="#br0" timeOffset="304554.0293">22217 9479 362,'0'0'1277,"0"0"-1092,0 0-181,0 0-4,0 0 90,0 0 34,0 0-7,0 0-7,0-99 52,0 82-20,0 1 12,0 3-28,0-2-78,4 6-19,-2 0 35,0 1-29,0 3 10,0 1 19,-2 2 13,2 2 0,-2 0-10,0 0-29,2 2-37,0 7-1,6 5 89,-4 5-26,4 9-22,-2 7-15,3-5-4,-3-5-6,-2-5-4,1-7 11,-1 2-21,0 3-1,3-1 1,-1 0 10,0-4 7,0-1-15,-1-3-4,0-1 12,-3-2 3,0-5-14,0 3-2,-2-4 1,0 0-16,2 0-19,-2 0-28,0 0-44,0 0-52,2 0-55,2-4-91,4-1-107,-4-2-325,10-5-562</inkml:trace>
  <inkml:trace contextRef="#ctx0" brushRef="#br0" timeOffset="305488.1217">22828 9404 5,'0'0'147,"0"0"36,0 0 9,0 0 72,0 0 39,0 0-140,0 0-46,0 0 4,0 0 15,0 0 4,30 0-7,-30 0 10,2 0 26,-2-2-17,2 2-20,-2-2-9,2 1-16,0-4-24,0 2 4,0-3-23,0 1 20,1-2-23,-1-1-20,-2 1-3,0-2-6,0-1 7,0 1-7,0-2-23,0 2-9,-7 0 0,1 1 3,-2 1 10,-2 3-13,-4 0-26,2 2 3,1 2 7,-6 0-22,2 0 22,1 6-13,-4 2 7,2 3 19,-2 2 3,4 3 0,-1 1 3,0 4-3,4 0 0,3-1-1,-1 0 1,3-1 0,4 0 1,2-3 15,0-1-15,0-3 0,10-4 12,1 1 9,2-1-20,4-5 17,0-1-17,-1-2 18,6 0-20,-3 0-1,0-5-2,-2-3-22,0-1-13,-2-3 2,-3 0-2,2 1 12,-8-3 7,2 2-16,-4-2 0,0 0 32,1 1-29,-3 1 12,0 2 20,1 5 3,-3-1 36,0 5-7,0 1 0,0 0 0,0 0-3,0 0-13,0 0-14,0 5 0,0 2 30,0 8 51,2 0-9,2 4-30,0-2-41,0 0 32,3 0-12,1-4 5,0 0-28,1-1 16,0-4-16,-1-1 22,0-1-6,2-2-3,-2-2-13,-4 0 0,2-2-1,-2 0-21,2 0-29,-1 0-3,4 0-7,-3-2-38,0-1-22,1-2-23,1 0-62,1-1-30,-1 2-123,-1 0-118,-1 1-99,0-1-187</inkml:trace>
  <inkml:trace contextRef="#ctx0" brushRef="#br0" timeOffset="306153.2948">23142 9643 127,'0'0'981,"0"0"-525,0 0-277,0 0-94,0 0 2,0 0 53,0 0 2,0 0-44,0 0-14,0 0-3,2-86 15,3 73-34,-1 0-17,2 0-26,1 1 1,-1 4 2,-2 0 17,3 4 3,-3 3-20,2 1 1,0 0 9,4 0-13,-4 7 13,2 1-3,0 3 16,-1 3-19,2 1-1,-5 1-9,0-1-3,0-2-13,-2 2 23,-2-2-22,2 1 1,-2-4 20,0-1-22,0-5 1,0 0-1,0-3 0,0-1 13,0 0 13,0 0 5,0 0-18,0 0-12,2-3-1,3-9-26,-1-1-48,2-3-28,3-2 50,-1-1-9,3 2-9,1 1 9,2 1-10,-4 1 55,0 6 13,4-1 3,-6 5 29,0 3 33,1 1 24,2 0-5,-5 1 2,2 9 7,1 0-4,-1 5 7,1 0 9,-2 2-10,-3 2-25,-2 2-14,0 1-15,0-2-19,0-1-16,-2 1 16,0-5-19,0-4 2,0-1 0,0-5-2,0 0-29,0-3-50,0-2-29,0 0-48,0 0-32,0 0-75,2-4-114,0-2-236,2-11-210</inkml:trace>
  <inkml:trace contextRef="#ctx0" brushRef="#br0" timeOffset="306356.448">23786 9494 2456,'0'0'226,"0"0"-190,0 0 54,108 0 61,-81-4-55,-9 3-73,-8-3-4,0 0 3,2 0-9,-4-1-13,-2 2 0,0-1-87,-4 1-118,-2-2-50,0 2-32,-6-3-310,0 1-220</inkml:trace>
  <inkml:trace contextRef="#ctx0" brushRef="#br0" timeOffset="306602.6573">23739 9376 1072,'0'0'1552,"0"0"-1442,0 0-110,0 0 0,0 0 32,0 0 110,0 0-5,0 0 49,0 0-4,0 0-49,64 6-38,-47-6-38,1 0-19,2 0-22,-1-4-13,0 2-1,-2-2-2,-2 2 0,-4-3-2,-3 5-30,-2 0-12,-2 0-32,1 0 0,-5 0-22,0 0-14,0 0-12,0 0-24,0 0-41,0 0-56,0 0-62,0 0-143,0 0-42,0 0-169,0-2-40</inkml:trace>
  <inkml:trace contextRef="#ctx0" brushRef="#br0" timeOffset="307375.1387">24221 9116 166,'0'0'167,"0"0"22,0 0 75,0 0 29,0 0-117,0 0-49,0 0-16,0 0 6,0 0 42,0 0 46,-10 0 6,10 0-17,0 0-26,0 0-17,0 0-19,0 0-13,0 0-35,0 0-27,0 0-12,2 0-10,0 0-9,6 0 6,2 0 19,4 0-19,0 0-4,1-2-12,2-1-3,0-2-13,0 1 1,-2-1-1,-1-1-2,0 0-17,-4 1 0,-4 1-7,1 0 14,-3 0 8,-2 1 1,-2 3 3,0 0 16,0 0 7,0 0-4,0 0 3,0 0 0,0 3-6,0 5-3,0 5 28,0 4-3,0 6 0,5 2-19,-3 4-15,2 6 8,0 3 7,0-2-19,1-4 3,-3-5 16,-2-8 3,2-4-3,-2-1-6,2 3 0,0 0-10,2 4 19,-2-3-21,5-4 0,-5 0 14,2-4-2,-1-2-13,-3-3 0,0-3-3,0 0-12,0-2-20,0 0-19,0 0-22,0 0-3,-3 0-23,-8-7-134,1-2-111,-7 1-30,0-5-64,-2 2 38,-5-3-170,4 1 51,0 4 82</inkml:trace>
  <inkml:trace contextRef="#ctx0" brushRef="#br0" timeOffset="307532.5634">24215 9397 690,'0'0'645,"0"0"-170,0 0-144,0 0-111,0 0-55,0 0 0,0 0 79,0 0 3,0 0-62,0 0-58,0 0-16,110 3-25,-89-3-33,5 0-18,-3 0-23,0 0-12,-2-1 0,1-4-31,0 0-64,-6-1-34,3 1-40,-2-1-51,2-3-169,1-3-267,-8 4-398</inkml:trace>
  <inkml:trace contextRef="#ctx0" brushRef="#br0" timeOffset="307839.5177">24858 8974 391,'0'0'760,"0"0"-539,0 0-152,0 0-14,0 0 59,0 0 61,0 0 82,0 0 25,0 0-27,0 0-17,-32 91-42,24-50-39,1 1-51,5-1-20,0-5-4,0-2 1,2-1-13,0-3-13,2-1-19,4-7-26,-1-2 4,1-4-4,0-6-12,4 6-1,2-3-3,0 3-24,3-5-38,0-3-33,0-5-24,0 0-11,0-3-36,1 0-157,2-3-157,-2-2-169,0-4-17,-4-3-303</inkml:trace>
  <inkml:trace contextRef="#ctx0" brushRef="#br0" timeOffset="308105.2898">25062 9215 1744,'0'0'458,"0"0"-371,0 0 10,0 0-61,0 0 16,-2-106-7,6 86 81,0 3 44,0 5-6,0 3-26,-2 5-23,0 0-45,1 4-22,-1 0-29,0 2-18,3 9 53,3 5 26,2 12-7,1 9-20,0 5 8,-7-3-27,2-4-18,-4-10 0,0-6-14,0-4-2,1-3 0,1 2 0,-2 1 0,2-3-9,1-1-26,-3-4-38,2-1-41,-2-4-45,0-2-51,3 0-50,-1 0-75,0-4-209,2-3-112,0-8-543</inkml:trace>
  <inkml:trace contextRef="#ctx0" brushRef="#br0" timeOffset="308412.3769">25308 9157 143,'0'0'1404,"0"0"-1238,0 0-166,0 0 0,0 0 152,23-97 95,-23 82-72,3 4 16,-3 1 54,2 5-23,-2 3-74,0-1-30,0 3-26,0 0-34,0 0-4,0 0-10,0 5-18,2 12 6,0 5 59,4 3-18,-2-2-10,0 0-44,0-6-3,4 4 9,-2 1-12,0-1-12,2-2 1,-2-2 0,3-2-2,-2-3 0,-1-3 0,0-1 1,-1-3-1,-3-1-16,0-4-15,0 2-23,-2-2 0,0 0-9,2 0-22,-2 0-27,0 0-34,2-4-78,0-3-110,0-1-229,0 2-171,3-6-277</inkml:trace>
  <inkml:trace contextRef="#ctx0" brushRef="#br0" timeOffset="308970.9096">25529 8839 16,'0'0'1260,"0"0"-941,0 0-180,0 0-9,0 0 81,0 0 10,0 0-60,0 0-44,0 0-53,0 0 4,23-76 19,-17 58-20,3-1 14,0 0-49,-1 0-7,0 4-22,0 1 25,2 4 11,-4 3-20,0 3 4,-2 2-1,2 2-6,-1 0-16,2 6 0,-1 3 25,-2 9 17,0 1-7,0 3 23,-2-2-36,1 1-6,-1-2 3,-2-4-16,2-1 16,-2-4-6,0-5-13,0-3 0,0 0 2,0-2 39,0 0 7,0 0-7,2 0-12,0-2-1,0-8-28,2-3-41,3 0-32,-1-2 19,3-1 38,-1 5-19,2-1 3,2 5 10,-6 0 0,2 5 22,0-1 22,2 3 20,-4 0 15,0 7 19,2 5-12,-1 3 27,1 2-40,-1 5-10,-3-2 6,2-1-22,-3 1-23,-1-2 0,2-8 10,-2 2-12,-2-6-1,2-1-49,0-3-58,-2-2-34,2 0-49,-2 0-29,2-9-53,0-5-130,3 2-863</inkml:trace>
  <inkml:trace contextRef="#ctx0" brushRef="#br0" timeOffset="309356.6349">25913 8589 1186,'0'0'475,"0"0"-381,0 0 55,0 0 91,0 0 10,0 0-79,0 0-10,112 43 16,-86-19 22,6 10-30,-1 8-28,1 8-49,-4-1-35,-7-1-22,-6-7-16,0 3-7,-7-3 10,4 1-18,-6 0 37,-2-2-13,0 3-3,-2-4-6,-2-3 19,0 1-25,0-2 18,-8-1 4,0-4-1,-4-2 1,4-4 12,0-5 13,1-6 9,1-1 3,-3 1-10,1 1 7,-3 0-17,5-3-5,0-2-1,-1-3 1,5-3-13,0-1-7,-1-2-2,3 0-3,0 0-7,0 0 1,0 0-13,0 0 9,0 0-11,0 0-1,0 0-2,0 0-54,0 0-73,0 0-23,0-2-32,0-1-55,3-1-130,-3 0-356,0-7-838,-3 35 304</inkml:trace>
  <inkml:trace contextRef="#ctx0" brushRef="#br0" timeOffset="314695.9728">17431 12091 767,'0'0'811,"0"0"-489,0 0-289,0 0 9,0 0 84,0 0 46,0 0 9,-8 3-36,6-6-70,0-3-4,2-1-23,-2-5-16,0-1-29,0-8-2,0-8 25,-1-5-23,3-5 58,-2 1-25,2 0-36,0 2-7,0-2-22,0 5 16,0-2-3,2 5-32,1 5 48,1 6 2,-2 4-2,0 1-10,0 1 10,-2 0 0,2-1 1,0 3-1,0 5 16,-2 4 22,0 2-34,0 0-4,2 0-13,0 0-13,0 4 26,8 7 10,0 9 60,2 10-2,8 6-11,-3 5-12,-1-1 3,0-7-9,-6 0-14,4-2 7,0-2-10,-4-7 1,1-2-9,-2-7-14,-3 0 0,2 1 3,3 1-3,1 2 0,-1-3 1,0-1 1,-3-2-2,0-4-1,2-2 0,-4-1-1,-4-3-17,2 2-4,-4-3-25,2 0-12,-2 0-17,0 0-13,0 0-9,0-5-4,0-8-165,-6 0-234,-4 0-50,-6-1-41,8 6-173</inkml:trace>
  <inkml:trace contextRef="#ctx0" brushRef="#br0" timeOffset="314870.971">17495 11915 466,'0'0'1357,"0"0"-1000,0 0-357,0 0 0,0 0 78,0 0 110,0 0-21,0 0 14,0 0-46,0 0-36,93 35-34,-71-34-37,-1 3-28,3-2 0,-4-2-12,2 2-40,-1-2-73,0 0-58,-4 0-59,3 0-176,-6 0-118,-4 0-144</inkml:trace>
  <inkml:trace contextRef="#ctx0" brushRef="#br0" timeOffset="315279.5875">17971 12014 326,'0'0'313,"0"0"137,0 0-232,0 0-84,0 0-11,0 0 50,0 0 34,0 0-48,0 0-55,0 0-33,0 0-12,-6 66-24,6-53 11,0-2-11,0 1-3,0-2-32,0 3 4,4-4-1,0-2 16,0 1-18,0 1 12,3-6-11,-1 1-2,-2-4-6,5 0 6,-3 0 3,1 0 17,-1-7 21,0-2-41,0-2-3,1-4-13,-2-3 2,-3-1 14,-2 2 1,0-2-1,0 0-2,-4 4 2,-6-1 0,2 3 52,0 3-52,-1 3 0,-1 2 38,-1-1 20,0 5-32,1 1 13,-3 0 9,2 0-32,3 4-14,-2 2-1,3 2-2,-2-1-19,3 1-22,2 1-3,2-1-10,0 2-22,2-3-36,0 2-39,0-1-88,6-1-78,2-2-85,1-2-269</inkml:trace>
  <inkml:trace contextRef="#ctx0" brushRef="#br0" timeOffset="316043.3551">18346 12072 359,'0'0'192,"0"0"-156,0 0 16,0 0 196,0 0-1,0 0 14,0 0 9,0 0 9,0 0-26,0 0-39,0 0-46,0 0-20,0 0 4,0 0-11,0 0-16,0 0-23,0 0-19,0 0-7,0 0 1,0 0-4,0 0-7,0 0 4,0 0-1,0 0 0,0 0-9,0 0-3,0 0-10,0 0-3,0 0-3,0 0-13,0 0-15,0 0-13,0 0-16,0 0-6,0 0-29,0 0-33,0 0-33,0 0-24,0 0-43,0 0-68,0 0-109,5-1-194,1-4-117,1 3 115,1-6-551,-34 24 1108</inkml:trace>
  <inkml:trace contextRef="#ctx0" brushRef="#br0" timeOffset="316688.59">18527 11883 200,'0'0'375,"0"0"160,0 0-99,0 0-202,0 0-43,0 0 14,0 0 12,0 0-56,0 0-41,0 0-29,-4-22-89,4 13 12,0-3 15,0-2 3,0 2-6,0-4 19,-5 1-26,1-3-17,0 1 27,0 1 6,-1-2-34,1 3 2,0 0 35,2 0-38,-2 1-9,2 1-6,0 4 15,-1 2 16,3 4 22,0 1-35,-2 2-3,2 0-19,0 0-3,0 0-4,0 8-22,0 5 48,7 14 102,-1 7-25,4 5-22,-1-3-36,-1-2 6,1-7 7,-2 1-16,-1-1 13,0-3-26,-2-7 10,0-2 6,0-1-6,2-2-13,0 3-3,-2 4 1,0-7 1,-2 2 0,0-5-1,0-1 2,-2-3-13,2 0-12,-2-4-36,2-1-19,-2 0-22,2 0-23,-2 0 9,0 0-3,2-1-13,-2-8-84,3 0-258,-1-4-180,3 0-372</inkml:trace>
  <inkml:trace contextRef="#ctx0" brushRef="#br0" timeOffset="317078.9671">18731 11834 1089,'0'0'703,"0"0"-554,0 0-87,0 0 126,0 0 9,0 0-67,0 0-8,0 0 20,-4-107-65,2 87 0,2 1-25,-2 0-20,2 1-30,-3 2-2,1 2 19,0 4 42,2 4-10,-3 2-12,3 3-1,0 1-25,0 0-13,0 0-3,0 0-29,0 7-13,0 9 45,10 8 96,0 9-23,0 4-32,-1-9-15,-1-8-26,-3-5 1,1-4 24,-1 4-9,1 2 3,0 0-3,0-2-3,0 2-13,0-6 0,-2 0 0,0-4 2,0 1 0,-2-2-1,-2 0 0,2-2 0,0-1-1,-2-1-12,2 1-1,-2-1-12,0-2-17,0 0-25,0 1-16,0-1-25,0 0-14,0 0-22,0 0-4,0 0-33,2-6-71,-2-3-69,2-3-463,-8 33-410</inkml:trace>
  <inkml:trace contextRef="#ctx0" brushRef="#br0" timeOffset="317605.0206">18754 11325 205,'0'0'1297,"0"0"-1007,0 0-261,0 0-26,0 0 40,0 0 112,0 0 40,0 0-79,0 0 23,0 0-61,0 0-36,4-99-10,3 90-3,-3-2-27,0 5 1,1 0 26,-3 5-8,2-1-20,0 2-2,2 0 0,3 0-2,0 2 0,-1 7 3,0 0 29,3 6-7,0-1-6,-3 1-16,-2 2 0,-1-4 0,-1 0-13,-2-4 13,0 2 14,-2-6-14,2-2-13,-2 0-3,0-3-13,0 0 27,0 0 2,0 0 1,3 0-1,-3-4-13,0-3-87,2-6-6,0 0-4,2 0 12,2-1 96,1 3 0,-1 1-30,4 3 9,2 1 23,-4 1 72,0 5-4,0 0 22,4 0-3,-4 0 1,0 5-34,1 3 17,-3 3-16,3 3 3,-1 1 9,-3 0-6,-1 2-25,0-2-4,-2 1 6,-2-1-12,0-3-10,0-1-13,0-1 0,0-3-2,0 1-1,0-3-48,0-3-58,0 3-51,0-3-23,0 4-63,0-4-142,0 3-122,0-3-245</inkml:trace>
  <inkml:trace contextRef="#ctx0" brushRef="#br0" timeOffset="317954.2711">19280 11940 729,'0'0'1439,"0"0"-1080,0 0-271,0 0-24,0 0 65,0 0 89,0 0-7,0 0-86,0 0-68,0 0-44,-2 0-13,2 0-13,0 0-28,0 0-68,0 0-60,0 0-39,5 0-57,1-4-207,5-2-34,-3 2-272,-36 18-93</inkml:trace>
  <inkml:trace contextRef="#ctx0" brushRef="#br0" timeOffset="318346.7178">19510 11855 375,'0'0'769,"0"0"-320,0 0-322,0 0-62,0 0 62,0 0 32,0 0 13,-2-112-23,2 91-36,0 0-52,2-1-6,0 0-42,2 1 6,-2 0 1,3 2-17,-1 2 35,-2 3 1,0 3-13,-2 3 41,2 2-12,-2 5-23,0 1-13,0 0 14,0 0 2,0 0 3,0 0-38,0 5-7,3 11 7,1 7 93,0 1-20,0 2-15,0-6-36,-2-2-19,2 1 35,1 3-9,0 0-10,-1-3-6,0 0-12,-2-2-1,4 0-1,-2-4-17,0 1 17,1-3 1,2-1-1,-5-1 1,2-3-3,-2-3-1,0 2-18,0-3-51,-2-1-13,2-1-17,-2 0-19,0 0-25,2 0-5,0 0-51,3-3-134,1-2-127,-2-2-259</inkml:trace>
  <inkml:trace contextRef="#ctx0" brushRef="#br0" timeOffset="318760.4056">19767 11697 450,'0'0'815,"0"0"-496,0 0-192,0 0-17,0 0 36,0-99 59,0 80-27,0 1-33,0 3-25,-2 0-14,2 3-35,0 3 0,0 1-42,0 3 12,-2-1 14,2 2-1,0 2 26,0 2 3,0 0-25,0 0-43,0 0-15,0 0-19,0 0 3,0 6 16,0 3 35,2 5 51,4 3-35,1 4-19,-3 2-10,2 0 6,-2 0 11,0 0-11,3 0 0,0 0-9,-3-3-3,0 0-13,2-3 1,-2 0-2,0-3-2,0-3-1,-1-2-1,2-3 2,-3 0-1,-2-4-1,2 0 1,-2 1-11,0-3-1,0 0-3,0 0-6,0 0-13,0 0-6,2 0-13,-2 0 0,0 0-13,0 0-16,0-3-29,0-1-16,0-6-116,2-1-221,-2-6-64,2 3-197,-8 73-302</inkml:trace>
  <inkml:trace contextRef="#ctx0" brushRef="#br0" timeOffset="319420.2291">19818 11114 342,'0'0'287,"0"0"179,0 0-202,0 0-59,0 0 7,0 0 25,0 0-46,0 0-36,0 0-29,0 0-42,10-18-16,-2 14 3,6 0-26,-4 0-3,3-2-29,0 1 38,0 3 1,1 0-14,-1 0-12,0-1-7,-1 3-6,0 0 3,-2 0-15,-4 0 0,2 3 9,-3 2-10,-1 3-26,-2 0 10,0 0 15,-2 1-1,0 0-10,0 3 11,-2-1 2,-4 0 23,-1 1-24,-1 0 1,-2 1 12,-2-1-13,4-1 3,0 2 0,4-1-1,-3-2-1,3-1 15,4 0-3,-2-1-13,2-2 1,0 0-1,0-1-2,0-1 2,0 0 0,0 0-3,2-1 0,0 1-15,5-2 18,-1 2 13,0-2 7,2-2 2,6 2-3,-4-2 10,3 0 9,2 0-9,-3 0 6,-1 0 4,-1-4-4,4 4-10,-6 0 10,0 0-6,0 0-4,0 0-6,-2 0-6,-2 0 9,0 0 1,-2 0-20,-2 0 13,0 0-15,0 0 14,0 2 4,0-2 4,0 0-1,0 0-3,0 0 6,0 0-6,0 0-3,0 0-3,0 0-13,0 0-23,0 0-56,0 0-60,0 0-52,0 0-33,0 0-88,0 2-231,0-2-266,0-2-561</inkml:trace>
  <inkml:trace contextRef="#ctx0" brushRef="#br0" timeOffset="328577.0225">18453 11633 36,'0'0'98,"0"0"-79,0 0-17,0 0 41,0 0 25,0 0 17,-2 0-26,2 0-58,0 0 18,-2 0 43,0 0-13,2 0-32,-2 0 45,0 2 6,2-2 75,0 0-25,0 1-53,0-1-26,0 0 0,0 0 7,0 0 3,0 2-10,-4-2-10,4 0-3,0 0 0,-2 2 3,0-2 4,0 2-17,0-2-15,0 2 19,0-2 29,0 2 19,0-2 7,0 1-4,2-1-12,-2 3-4,2-3 7,0 1 3,-2 3-16,2-2-11,-2 5-8,2-4-14,-2 2 0,-1 2-3,1 0 0,0-1 3,0-1-16,0 3 1,-3-3 18,3 2-19,0-2 0,0-1 0,0 2-4,0-2-15,2-3 18,0 4-1,0-4-14,0-1-7,-2 0-10,2 2-12,0-2-10,0 0-10,0 0-3,0 0-1,0 2 14,0-2-26,0 0-36,0 1-27,0-1-77,0 0-118,4 0-147,-6-5 208</inkml:trace>
  <inkml:trace contextRef="#ctx0" brushRef="#br0" timeOffset="337274.1598">20338 11780 748,'0'0'668,"0"0"-535,0 0-131,40-15 27,-21 10 20,1-1 42,-2 0-6,4 3-14,-6 0-3,4 0-35,-7 1-1,1 2-32,-3 0-2,-4 0-43,-3 0 45,-4 0 42,0 0 33,0 0 57,0 0-12,-7 0-86,-5 0-34,-5 2-55,0-2 6,-5 0 7,4 0 26,-6 0 3,3 0-52,-3 0 21,3 0 44,2 0 22,5 0-2,-2 0 42,6 0-14,4 0 52,1 0-25,3 0 2,2 0-36,0 0-41,2 0 0,7 0 26,5 0 42,6 0 16,-2 0-26,6 0 13,-1 0-36,1 0-20,2 0-15,-6 0-19,4 0 16,-3 0-35,-2 0-43,-2 0-28,0 0-46,-4 0-81,-1 0-79,-1 0-114,-2 0-141,-1 0-251</inkml:trace>
  <inkml:trace contextRef="#ctx0" brushRef="#br0" timeOffset="337603.1693">20858 11636 779,'0'0'736,"0"0"-531,0 0-172,0 0-31,0 0 47,0 0 32,0 0 33,-42-107-4,40 96 23,2 1 19,0 4-39,0 2-68,0 3-19,0-2-7,0 3 10,0 0 13,0 0 16,0 0 20,0 4-8,0 6 20,4 8 39,0 0-27,0 5-61,2 0-22,-2 0-6,1 0 6,0-2-19,-1-2-3,-2-2-8,0 0 9,0-5-19,0 0-40,2-3-34,-2-4-18,2 0-63,-1-4-5,1-1-29,2 0-127,1-6 36,-3-3-93,0 0-297,3-9 0</inkml:trace>
  <inkml:trace contextRef="#ctx0" brushRef="#br0" timeOffset="338020.7232">21005 11478 653,'0'0'1087,"0"0"-792,0 0-282,0 0 52,0 0 65,0 0-1,0 0-6,0 0-3,0 0-21,0 0 14,-28 72-81,28-53-16,6 1-14,3-2-2,-3 1-2,5-3-20,-3-3 22,1 1-13,3-4-13,1-3 25,0-1 1,1-5-1,4-1-18,-1 0-26,4-3 45,-4-7 0,4-3-24,-4-3-5,3 0 29,-8-4-19,0-1-16,0-1 34,-8 2 1,-2-1-22,-2 0 20,0 2 4,-11 1-1,-4 1 28,3 3 3,-8 2 13,4 1-19,-6 6-7,3 3 10,-2 2 26,0 0-26,-3 2 13,5 9-39,-4 0 39,6 1 6,-2 3-26,6 0-19,3 1 8,0 1-11,6 1-22,2 1-17,2-2-12,0 3-20,6-4-35,6 1-13,0-5-33,3-2-149,4-3 19,-2-1-85,0-4-187,4-2-436</inkml:trace>
  <inkml:trace contextRef="#ctx0" brushRef="#br0" timeOffset="338389.1568">21556 11635 310,'0'0'776,"0"0"-327,0 0-199,0 0 20,0 0 34,0 0-3,0 0-5,0 0-37,0 0-39,0 0-27,2 0-19,-2 0-29,0 0-22,0 1-8,0-1-15,0 0 18,0 0-19,0 0-25,0 0-21,0 0-13,0 0-6,0 0-7,0 0-2,0 0-4,0 0 4,0 0-1,0 0-2,0 0-1,0 0-2,0 0-17,0 0 1,0 0 0,0 0-2,0 0-1,0 0-1,0 0-14,0 0-13,0 0-24,0 0-28,0 0-46,0 0-85,0-1-75,7-8-139,2 1-171,-5-3-432,0-11-708,-28 73 1424</inkml:trace>
  <inkml:trace contextRef="#ctx0" brushRef="#br0" timeOffset="341864.3304">21884 11623 293,'0'0'473,"0"0"153,0 0-473,0 0-72,0 0 91,0 0 88,0 0 2,0 0-45,-20 0-17,20-2-13,-2-1-37,2-4-38,0 0-29,0-3-6,0-5-23,0-6-22,0-8-20,0-6 4,2-5-16,4 3-8,-3-1 7,1 1-1,3 0-21,-5-1 4,2 2-9,0 5-20,-2 9 3,0 4 33,0 5-11,1-2 23,-1-3 0,2 3 0,-2 2 0,-2 5-2,2 3-5,-2 4 7,0 0 2,0 1 11,0 0-13,2 1 0,0 9 0,5 5 31,-1 6 49,1 9-32,3 9-13,2 0-32,0 0 10,-4-4-10,2-6 0,-1-3-1,0-8 0,-5 1 12,2-6-12,3 1-4,-1 6 1,3-1 1,-3-4 1,1-1-1,-3-3-2,-2-3-11,0-3 1,0 1-11,2-5-5,-6 0-30,2-1-18,-2 0-10,0 0-7,0 0 0,0 0-19,-2-1-17,-8-3-187,2-4-206,-4 0 100,-6 1 70,1-1-13,-1-2 23,-2 1-37</inkml:trace>
  <inkml:trace contextRef="#ctx0" brushRef="#br0" timeOffset="342021.182">21913 11432 104,'0'0'271,"0"0"-17,0 0 326,0 0-137,0 0-99,0 0 3,0 0-98,0 0-85,0 0-61,-45-27-38,45 27-17,7 0 45,6 0 6,-1 5 19,5-3-45,3 4-31,-4-2-40,6 0-2,-3 2-13,0-2-25,0-3-39,0 4-69,-2-2-44,5-1-32,-6 2-130,4-2-225,-10-1-57,5 1-416</inkml:trace>
  <inkml:trace contextRef="#ctx0" brushRef="#br0" timeOffset="342353.538">22255 11531 1079,'0'0'391,"0"0"-339,0 0-3,0 0 35,0 0 43,0 0 13,0 0 19,0 0-36,0 0-7,0 0-5,8 78-70,-1-72-5,1-3-35,3 0 48,-2-3-30,-1 0 20,2 0-17,2 0-2,-4-8-17,0 0 23,-2-3-10,0 0-13,2-3-2,-6-1 25,-2 0-1,0 2 0,0-3-24,-10 0 0,0 2 0,-2 5 3,-4-2-2,0 4 36,-1 2-38,0 2 0,2 3 6,-3 0 10,6 0-10,2 2-4,1 5 15,0-1-17,3 5-31,4-2-14,2 0-16,0 2 7,0-1-37,8-1-57,6 1-56,2-2-117,6-5-79,-8 1-147,16-4-428</inkml:trace>
  <inkml:trace contextRef="#ctx0" brushRef="#br0" timeOffset="342507.1526">22592 11517 653,'0'0'1238,"0"0"-1062,0 0-176,0 0 0,0 0 48,0 0 4,0 0-36,0 0-16,0 0-61,0 0-114,0 0-134,-2-3-235,8-3-502</inkml:trace>
  <inkml:trace contextRef="#ctx0" brushRef="#br0" timeOffset="342858.5455">22592 11517 1128,'125'-125'609,"-127"115"-515,0-3-36,2-5 53,-2-3-24,2-2-19,0 2 68,0-1 16,0 1-61,0 1-36,0 3-23,0 2 33,0 4-24,0 3-2,0 1 3,0 7 13,0-1-14,0 1-18,0 0-10,0 0-13,0 0-3,0 7 3,0 2 31,0 8 63,0 12-5,0 6-6,0 5-19,0-6-26,0-12-6,0-6-6,0 1-7,0 0-17,4 2 1,-2 2-2,6-3-1,-4 0 0,0-3-13,0-2 1,0-1-33,2-2-47,-2-3-1,1-1-45,2-4-22,-3-2-33,2 0-59,0 0-166,5-8-122,-5 1-232</inkml:trace>
  <inkml:trace contextRef="#ctx0" brushRef="#br0" timeOffset="343173.6181">22911 11298 1277,'0'0'572,"0"0"-491,0 0-48,0 0 35,0 0 68,0 0 29,-11-98 13,11 83-58,0 6 63,0-2 16,0 9-71,0-3-64,0 3-16,0 2-25,0 0-12,0 0-11,0 4 0,0 7 10,9 7 108,-1 10-26,3 5-38,-2 0-38,-3-9 6,-2-6-6,0-7-4,0 3 7,-2 0-17,6-2 0,-4-2 0,-2 0 10,0-7-12,0 1 0,-2-2 0,0-2-2,0 0-17,0 0-6,0 0-16,0 0-4,0 0-18,0-6-90,-4-3-99,0-1-9,-1-3-96,-2-3-250,5 5-11,0-8-515</inkml:trace>
  <inkml:trace contextRef="#ctx0" brushRef="#br0" timeOffset="343637.6588">22957 10989 646,'0'0'1015,"0"0"-746,0 0-178,0 0 29,0 0 55,0 0-3,0 0-92,0 0 17,0 0 0,0 0-23,16-95-26,-10 90-23,2 1-25,1 2-13,0-1 11,-1 3-14,-2 0 2,1 0 14,-1 5 24,-2 3-24,3-1-3,-5 3 2,2-2 1,-4 0 0,2 1 0,-2-1 0,0-3 3,0-1-3,0-2 1,0-1 17,0-1 24,0 0 16,0 0-7,0 0-51,-2-3-29,0-5-12,2 1 2,0-4-35,0-1 26,0 0 6,0 1 23,4 0 16,1 4 3,-1 2 13,2 1 25,0 4 20,0 0 3,1 0-26,2 7 39,-1 2 22,0 4-9,3 4 18,-2-1-26,-1 4-31,1 1-13,-1 1-22,-2-6-11,1 2 11,-3-3 15,-2-3-28,0-3 1,1-4 0,-1 2-1,-2-6-13,0 0-57,0 2-26,0-3-12,0 0-17,0 0-32,0 0-65,0 0-142,0 0-249,0 0-367</inkml:trace>
  <inkml:trace contextRef="#ctx0" brushRef="#br0" timeOffset="343896.3497">23370 11561 382,'0'0'1766,"0"0"-1520,0 0-246,0 0 1,0 0 31,0 0-3,0 0-13,0 0-12,0 0 9,0 0-26,-20-81 9,18 81-70,2 0-107,-2 0-212,2 0-121,0 0-212</inkml:trace>
  <inkml:trace contextRef="#ctx0" brushRef="#br0" timeOffset="344309.3553">23563 11397 1132,'0'0'463,"0"0"-356,0 0-75,0 0 95,0 0 84,0 0-29,0 0-50,0 0-6,0-101 16,0 84-29,0-1-58,2 1 9,-2-1-25,2 2-7,0 3-10,-2-1-3,3 4 17,-1 5 37,-2 1 4,0 3-19,0-2-20,0 3-16,0 0-18,0 0-2,0 0 1,0 0-2,0 0-1,2 0-16,0 3 16,2 5 32,2 1 28,2 9-15,2 2-26,-4 1-16,0 1-1,0-2 17,0 0-19,1 2 2,2-1-2,-5-1 0,0-4-12,2 1 12,-1-4-1,-1 2-2,-2-6-9,2 0 9,-2-1-20,-2-3-18,2 2-13,-2-6-32,2 0-36,-2 2-35,3-3-29,-1 0-56,2 0-72,1-3-114,-1 1 2,2-8-363</inkml:trace>
  <inkml:trace contextRef="#ctx0" brushRef="#br0" timeOffset="344761.0694">23832 11246 1193,'0'0'251,"0"0"-222,0 0 13,0 0 150,0 0 55,0 0-52,0-103-7,0 87-17,2 6 13,0-2-26,0 3-43,3 3-47,-2 0-49,-1 2 7,0 2 15,-2 0-2,0 2-4,0 0 0,2 0-35,-2 2-14,4 4 14,0 6 54,2 2 39,0 8-52,1 2 13,2 7-53,-3 5 25,0-4-10,-2-6 6,1 0 6,-1-7-9,2 1 3,1 3 4,-1-6-4,1 4-3,1-1-18,0 0 15,1-3-14,-2-1 1,-3-3 13,0-4-13,-2-1 19,0-4-20,0 0-1,-2-1 1,0-3 2,0 2 11,0-2 1,0 0-3,0 0 2,0 0 11,0 0 2,0 0-6,0 0 3,0 0-3,0 0 0,0 0-3,0 0-16,0 0-3,0 0-3,0 0-13,0 0-9,0 0-13,0 0-31,0 0-22,0 0-17,0 0-28,0 0-42,0 0-94,0 0-111,0 0-115,0 0-171,0 0-388,0 0 645</inkml:trace>
  <inkml:trace contextRef="#ctx0" brushRef="#br0" timeOffset="345919.7198">24334 11417 1190,'0'0'693,"0"0"-661,0 0-9,0 0 162,0 0-17,0 0-19,0 0-10,114-7 19,-93 2-13,7-1-14,6 0-38,-2 1-54,-7 1 9,-1 0-36,-10 3-12,6-5-14,-6 5 14,-1 0 0,-5-1-4,-1 0-24,-3 2-4,-4-3-36,0 3-34,0-3-1,0 1-3,-8-4-191,-3 0-192,-4 3 60,1-3-4,-6 0-43,6 0-95</inkml:trace>
  <inkml:trace contextRef="#ctx0" brushRef="#br0" timeOffset="346108.412">24461 11275 434,'0'0'720,"0"0"-398,0 0-139,0 0-50,0 0-16,0 0 81,0 0-14,0 0 10,0 0 0,0 0-65,0 0-13,50 118-46,-38-97-31,-4 2-23,0 0 13,-1-5-29,1 1-2,-2-6-10,1 0 11,-3-3 1,-1-3-65,1-1-47,0-2-23,-2-4-65,2 0-49,0-4-82,4-13-117,0 5-567</inkml:trace>
  <inkml:trace contextRef="#ctx0" brushRef="#br0" timeOffset="346473.5225">24771 11134 1087,'0'0'1258,"0"0"-1258,0 0 1,0 0 67,0 0 32,0 0-38,0 0-36,119-8 35,-109 9 13,1 4-39,-1 0 4,-1 1-16,-3 2-23,-1 1-17,-3 3 17,-2-1 0,0 3-16,-7 0-29,-1 1 23,-5 3 21,2-2-2,-1 1-30,1-2 17,-2 0 3,3-1-3,0 0 5,0-2 11,2 0 0,4 0 0,2-3 0,2-1 7,0 1 28,0-1 30,4-3 2,4 3 17,4-1-13,-4-2-1,4-1-12,4-1 6,-2-1-4,5-2-2,0 0-20,2 0-25,3 0-13,0 0 0,-4 0-57,2-2-62,-3 1-60,0-1-52,-2-2-79,-1 0-189,2-3-113,-6 5-179</inkml:trace>
  <inkml:trace contextRef="#ctx0" brushRef="#br0" timeOffset="346804.9014">25237 11219 828,'0'0'609,"0"0"-475,0 0-63,0 0 50,0 0 86,-10-97 4,8 80-46,2 2 10,0 1-23,0 2 41,0 5-4,0 3-58,0 1-54,0 3-42,0-3-9,0 3-1,0 0 0,0 0-14,0 0-11,0 9-6,0 2 6,4 4 89,2 4-10,4 5-35,-6-2-28,2 3-3,0-3 21,-2 2-33,3-2 14,-3 2-15,3-3 22,-1-2-19,-2-2 0,0-2-2,0-1 0,1-3 0,-3-3 2,0-1-3,0-3-3,-2 0-35,2-2 0,-2 0-22,0-2-32,2 0-42,-2 0-35,2 0-45,3 0-76,-1 0-140,0 0-154,3-4-224</inkml:trace>
  <inkml:trace contextRef="#ctx0" brushRef="#br0" timeOffset="347207.9739">25614 11359 349,'0'0'1580,"0"0"-1291,0 0-163,0 0 23,0 0 93,0 0 70,0 0-69,0 0-53,0 0-9,0 0-4,2 5-30,-2-5-36,0 0-33,0 0-19,0 0 0,0 0 0,0 0-6,0 0 3,0 0-7,0 0 7,0 0-10,0 0-9,0 0-9,0 0-3,0 0-1,0 0-2,0 0-7,0 0 3,0 0 1,0 0-1,0 0-2,0 0-1,0 0 3,0 0-15,0 0 0,0 0-1,0 0-1,0 0 0,0 0 0,0 0-1,0 0 0,0 0-2,0 0-14,0 0 4,0 0-6,2 0-13,-2 0-21,0 0-53,0 0-52,0 0-36,0 0-25,2 0-72,0 0-93,2 0-45,-2 0-324,-2-5-629,-12 10 542</inkml:trace>
  <inkml:trace contextRef="#ctx0" brushRef="#br0" timeOffset="350777.1578">25902 11361 157,'0'0'792,"0"0"-339,0 0-317,0 0-2,0 0 90,0 0 45,0 0-29,-4 3-21,4-3-19,0 0-20,0 0-17,0 0-29,0 0-22,0-5-14,2-3-6,2-1-65,0-4-25,3-3 12,2-1 2,-3-2-4,-2-8-12,5-5-13,-3-8-6,0-8 17,0-2-49,-1-3-18,-5-2 15,0 1-39,0 1-47,0 10 38,0 9 89,0 10 13,0 11 3,0 4 39,0 2-29,0-1 12,0 1 7,0 5 0,0 2-20,0 0-12,0 0-3,2 5 3,1 7 9,5 6 115,4 11-44,6 11-42,-4 3-14,3-2-23,-2-3 14,-4-3 4,1-3-17,2 1 11,-8-6-12,2-6 19,-4-3-20,2-3 0,2 2 3,-2 1-3,0 5 0,-2-2 1,2-2-1,-2-2-8,1-2 8,-1-1 0,-2-2 0,1-3-19,-1-1-19,-2-2-10,0 0-25,0-5-45,0-1-16,0 0-32,0 0-14,0 0-52,-5-10-247,-1 3-327,-11-10-312</inkml:trace>
  <inkml:trace contextRef="#ctx0" brushRef="#br0" timeOffset="350958.1115">25947 11145 1634,'0'0'746,"0"0"-488,0 0-216,0 0-29,0 0 32,0 0 71,0 0 35,0 0 38,0 0-58,0 0-14,78 11-28,-56-11-38,-1 0-50,3 0-1,-4 2-21,4-2-84,1 0-54,-3 0-74,1 0-72,-4 0-96,1 0-212,-8 0-44,5 0-336</inkml:trace>
  <inkml:trace contextRef="#ctx0" brushRef="#br0" timeOffset="351280.2264">26437 11178 1152,'0'0'1051,"0"0"-1051,0 0 19,0 0-19,0 0 104,0 0 12,0 0-19,0 0 58,0 0-39,0 0-7,0 0-25,9 86-11,-5-78-50,-2 3-22,5-4 9,-1 1-10,2-2-15,-2-3 15,4 0 0,-2-3 2,0 0-1,0-3 34,2-4 0,-2-3-19,-4-1-15,0-4-1,-4-1 0,0-1-25,0 3 25,-2-3 7,-4 2-7,-5 3 0,-2 3 0,1 3 0,1 2 15,-4 3-15,3 1 0,1 0-13,-4 1-16,4 5 7,3 2 0,-3 2-7,5-1-16,1 1 19,3 1-60,2 0-94,0-1-20,7 0-59,6-3-205,-5-1-161,13-3-485</inkml:trace>
  <inkml:trace contextRef="#ctx0" brushRef="#br0" timeOffset="351456.2334">26852 11193 1964,'0'0'486,"0"0"-389,0 0-62,0 0 56,0 0 57,0 0-36,0 0-32,0 0-6,0 0-32,0 0-42,0-2-44,4 0-120,0 0-145,2-5-163,2 5-122,4-3-162</inkml:trace>
  <inkml:trace contextRef="#ctx0" brushRef="#br0" timeOffset="351772.8141">27059 11053 1533,'0'0'208,"0"0"-159,0 0-46,0 0 143,0 0 16,2-109-19,-2 86-4,0 2 26,0-1-42,0 0-17,0 3 13,3 4-17,-3 3-37,0 1-30,0 4-6,0 1 35,0 4-7,0 2-6,0 0-16,0 0-35,0 0-3,0 6-38,0 9 41,0 12 54,-3 13 35,-1 6-16,2-3-38,2-3-32,0-6 13,0-5-1,0-3-15,0-6 0,0-5-4,0-3 2,0 2-1,2-1-22,2 3-7,1-3-22,-1-2-45,0-1-60,0-3-30,3-2-58,-1 0-89,1-5-215,-3 0-106,4 0-435</inkml:trace>
  <inkml:trace contextRef="#ctx0" brushRef="#br0" timeOffset="352081.4531">27299 10911 1152,'0'0'280,"0"0"-205,0-110-33,0 83 82,-2 9 80,2 2 66,-2 6 18,2 0-20,0 1-46,-2-1-20,2 5-78,0 3-12,0 2-10,0 0-36,0 0-31,0 2-35,0 13 2,0 10 39,6 12 51,1 4-32,-1-1-38,0-3 0,-4-7-19,3-7 0,-3-2 16,0-7-19,0-1 0,0-2-1,1 4 1,1-3-2,-2-2 2,0-4-3,-2-2-25,2-3-26,-2 1-25,0-2-19,2 0-26,-2 0-25,0-2-43,2-5-107,2-5-405,-2 1-488</inkml:trace>
  <inkml:trace contextRef="#ctx0" brushRef="#br0" timeOffset="352527.9585">27429 10580 1984,'0'0'247,"0"0"-189,0 0-13,0 0 69,0 0 31,0 0-3,0 0-36,0 0 7,21-104-43,-10 99-19,-1-2 1,5 7-40,-4 0-12,1 0 23,2 2 2,-6 10-6,2 3 29,-1 2-6,-3 3-13,1-1 6,-3 2-23,-4-4-8,0 0 8,0-3-9,0-3-3,0-3-3,0-5 1,0 1 2,0-4 25,0 0 19,0 0-3,0-1-37,0-7-4,0-3-102,0-5 25,0-1 30,0-2 15,6-2-16,3 2 13,-1 1-7,0 5 29,4 2-9,-2 1 22,0 4 35,4 5 32,-6 1 0,2 0 0,1 0 3,0 9-6,-3 1-1,1 3-6,-1 1 0,-2 3 13,3 1-32,-5 0-16,-1-1 0,-1 0-22,0 1 1,-2-2-1,0 1-14,0-2-20,0-1-74,0-2-25,0 0-51,0-2-66,0 2-164,0-2-230,0-3-363</inkml:trace>
  <inkml:trace contextRef="#ctx0" brushRef="#br0" timeOffset="352860.0173">28083 11145 2375,'0'0'520,"0"0"-456,0 0 55,0 0 72,0 0-9,0 0-81,108 6-9,-82-6-19,-4 0 3,4 0-26,-2 0-22,-3-4-28,-4 2-14,-2 0-8,-7 2-45,0-1-43,-3-2-14,-5 1-9,0-1 9,0-4-142,-9-1-168,-3-1-253,-1 4-342</inkml:trace>
  <inkml:trace contextRef="#ctx0" brushRef="#br0" timeOffset="353057.5352">28083 11029 2224,'0'0'469,"0"0"-427,0 0-40,0 0 143,0 0 150,0 0-69,0 0-58,0 0 3,0 0-32,106-6-20,-81 1-24,-2 0-33,1-1-31,0 0-18,-8 1-13,1 3-19,-6-2-34,-2 3-38,-5 1-22,0 0-45,-4 0-47,0 0-65,0 0-163,0 0-355,-8 0-457</inkml:trace>
  <inkml:trace contextRef="#ctx0" brushRef="#br0" timeOffset="356143.6555">28755 10591 603,'0'0'1170,"0"0"-1027,0 0-120,0 0 61,0 0 72,0 0-52,0 0-10,0 0-14,81 17-5,-61-15-17,-2-2-13,2 1-22,1-1 12,-2 0-19,-2 0 0,2 0-3,-4 0-12,-1 0 12,2 0-13,-6-1-13,1 1 0,-2-2 11,-3 0 1,-2 2 1,-2 0 1,-2 0 2,0 0 17,0 0-4,0 0 6,0 0 1,0 0 9,0 4-30,0 5 46,0 7 23,0 1-26,0 3-16,0 4-7,0 3-3,0 6 1,0 3 2,0-1-6,0-2 3,0-2-17,2-3-2,2-1 3,3 2 9,-3-3 19,2-4-31,-1-3-13,-1-5 4,-2-3 6,2 2 3,3 3-4,-3-2-8,2-5-14,-2 2 13,-2-5-15,3-3-33,-3 1-26,-2-2-32,0-2 23,0 0 9,0 0 9,0 0-25,0 0-40,-2-8-278,-7-3-239,3 2-436</inkml:trace>
  <inkml:trace contextRef="#ctx0" brushRef="#br0" timeOffset="356504.3732">28858 10911 1099,'0'0'1371,"0"0"-1240,0 0-130,0 0-1,0 0 106,0 0 39,0 0 19,0 0-11,0 0-15,121-3-62,-81-1-25,0-1-38,-10 0-10,-9 4 0,-3-1-3,-8 0-3,0 0-16,3 2-4,-2-2-21,-3 2 3,-2 0-20,-3 0 7,-1 0 12,0 0 13,-2 0 29,0 0-1,0 0-1,0 0-39,0 0 26,0 0 15,0 0 16,0 0-16,0 0-4,0 0-15,0 0 0,0 0 19,0 0 1,0 0 1,0 0 14,0 0-13,0 0-3,0 0 0,0 0-41,0 0-14,2 0-19,2 0-16,3 0 20,-1-2-4,3 2-65,1-3-126,3 3-105,-2 0-98,-3-2-125,4 0-183,-94 11 716</inkml:trace>
  <inkml:trace contextRef="#ctx0" brushRef="#br0" timeOffset="356872.3416">29646 10403 638,'0'0'521,"0"0"-286,0 0-115,0 0 7,0 0 114,0 0 31,0 0-45,0 0-53,-90 111-25,79-62-17,1-4-62,6 1-21,2-6-21,2-2 30,0-3-35,2-1-11,4-1-12,4-2 20,3-5 2,-2-6-9,-1-5-11,1-1 8,4 1-7,0 2 9,3 1-12,0-3-2,-1-2 0,0-4-42,0-1-75,0-5-9,2 1-40,1-4-109,-4 0-180,-4 0-220,6-4-607</inkml:trace>
  <inkml:trace contextRef="#ctx0" brushRef="#br0" timeOffset="357177.389">29917 10690 1705,'0'0'503,"0"0"-419,0 0-35,0 0 42,0 0 9,0 0 9,0 0 4,0 0-26,0 0 13,0 0-36,-13-90-55,13 90-9,4 0-44,2 0 40,4 2 2,-6 4-4,4 3 6,-2 0 19,-1 8 13,1 2 0,-2 2-13,0-1 7,1 9-23,-1 3 13,-2-4 4,0-3-8,1-5-12,-1-3 3,2 2 5,-2 1-7,2-3-2,0-1-20,-2-5 17,2-2-56,3-3-53,-4-3-15,3-3-46,0 0-117,0-1-78,0-5-148,6-9-654</inkml:trace>
  <inkml:trace contextRef="#ctx0" brushRef="#br0" timeOffset="357487.015">30174 10564 1431,'0'0'669,"0"0"-461,0 0-111,0 0 32,0 0 51,0 0-77,0 0 39,0 0 34,0 0-48,0 0-67,0-47-61,6 56 31,2 8 23,3 10 26,2 9-39,-4 6 7,-1-4-7,-2-4-19,-2-3 0,3-8-20,-7-4 11,5-5-4,-3-2-5,0 5-4,2-2 1,0 2 0,0-2 1,-2-1-2,2-5-2,-2-4-11,0 2 10,0-4-54,1 0-41,0-1-48,-3-2-1,2 0 3,-2 0-4,2 0-3,0-8-58,2-2-384,0 1-154,0-10-490</inkml:trace>
  <inkml:trace contextRef="#ctx0" brushRef="#br0" timeOffset="357939.6376">30354 10234 1015,'0'0'1078,"0"0"-1039,0 0-36,0 0 39,0 0 7,0 0 41,0 0 40,0 0-4,0 0-33,0 0-22,0 0-16,56-41-10,-48 58-10,0 3-34,-1 1 19,-3 0-17,-2-2 3,3-2-6,-5 1-2,2-7 2,-2-2-1,0-1-24,0-7-7,2 1 2,-2-2 30,2 0 1,-2-5-1,4-7-103,-2-2-48,2-2 118,1-3 4,1 0-6,0 1 12,1 3-9,-3 0 6,3 3 26,1 5 10,-4 1 38,2 4 62,-2 2 0,4 0-33,-4 2-3,2 9 29,0-2 9,0 8-32,1 0-16,-1 0 6,1 0-15,-5 0-23,2 0-16,-2-1 6,0-5-13,0 1-9,-2-3 0,2-1 17,-2-2-17,0-4-60,2-1-65,-2-1-44,0 0-33,3 0-50,-1-7-84,0 0-339,0-10-595</inkml:trace>
  <inkml:trace contextRef="#ctx0" brushRef="#br0" timeOffset="358422.2911">30686 10123 668,'0'0'694,"0"0"-469,0 0-88,0 0 57,0 0 56,0 0-30,0 0-87,105 87 3,-75-50-8,0 5-76,-5 0 35,-1 2-36,-5-4-22,0 2-29,-6-2 1,0 2 12,-5-1-13,-4 0 3,-1 0-3,-3 0 1,0 0 12,-7-1 3,-1 0-14,-7 0 14,-2 2 19,-1-2 4,2-1-7,1-6 3,-2-7 3,6-6 29,3-8-32,4-2 3,-5 1-6,3 2 0,-1-6-10,3-2 4,2-1-4,2-4-10,0 1 14,0-1 5,0 0 14,0 0 2,0 0 4,0 0 12,0 0-7,0 0-2,0 0-4,0 0-3,0 0 4,0 0-1,0 0-6,0 0-7,0 0-9,0 0-6,0 0-6,0 0-1,0 0 1,0 0-4,0 0-8,0 0-2,0 0-2,0 0 0,0 0-1,0 0-1,0 0-20,0 0-19,0 0-27,0 0-23,2-2-20,2-4-30,0 1-29,5-2-71,4-1-114,0-1-140,-3 3-325,8-7-647,-91 69 1191</inkml:trace>
  <inkml:trace contextRef="#ctx0" brushRef="#br0" timeOffset="359838.835">32430 10776 391,'0'0'304,"0"0"122,0 0-266,0 0-111,0 0 16,0 0 0,0 0 20,-52 109 22,43-90 43,3 1 9,-3-1-17,1 2-28,-1 0-27,1-5-9,-1 1 6,2-6 16,3-2 20,0-5-14,2 0 74,0-4-1,2 0-13,0 0-29,0 0-20,-2-2-3,0-7-63,0-3-10,2-10-22,0-7-7,0-12-11,8-7 1,5-3-1,0-1 1,1 1-4,1-3-20,5-3-25,0-3 3,4-1-3,2 2-29,1 10 28,-1 6 13,-6 13 13,-2 11-29,-8 7 51,1 3-1,-2 3-31,-1 1 13,0-2-10,-3 7 4,-1 0-10,-4 0 35,0 7 19,0 6 0,0 6 19,-9 8 4,-3 1-42,1-3 0,-2-2-29,1-5 26,-1-1 2,0 4 1,3-6 0,1-4-19,3-3 16,4-5-26,-1-1 7,1-2-1,2 0 20,0 0 0,0 0-32,9-2-36,2-3 17,3-1 28,4 0-6,0 1 16,2 0-9,-1 3 23,0-1-27,0 3 29,0 0 51,0 0-49,-2 5 24,-2 5 22,0 2-22,-2 3-23,-1 1 22,-1 7-24,-3-2 3,1-1 8,-5 3-9,1-3-1,-3 2 0,-2-1 12,0 0-3,0-1-10,-9-1-1,0-1 0,-1 2 2,-5-3 24,0 2-13,-2-3-13,-4 1-15,0-2 15,-1-2 0,-1-1 1,2-3 10,2-3 5,-1-3-14,6 2-2,2-5 16,2 0 6,4 0 7,4-10-29,2-1-20,0-4-25,2-5 6,14-6 39,4-7 0,10-4 32,0 5-22,3 2-8,-1 2 49,-2 8-3,2 0 0,-9 2-13,-1 6 6,-8 3 10,2 1 3,-2 2 6,5-4-10,1 3 29,-4-1-3,2 3 9,-6-2 2,-2 4-20,2-2-17,-2 3-10,-2-1 1,1 1-7,-2 0 1,-1 2-11,-2 0-2,-2-3-3,0 3-4,-2 0-12,0 0 13,2 0-4,-2 0 4,0 0-4,0 0 4,0 0-4,0 0-9,0 0 9,0 0-9,0 0 9,0 0 0,0 0-10,0 0 0,0 0 0,0 0 1,0 0 0,0 0 9,0 0-11,0 0 1,0 0-1,0 0 1,0 0-1,0 0-1,0 0-2,0 0-20,0 0-8,0 0-14,0 0-12,0 0-12,0 0-10,0-2-3,3 2-6,1-2-14,2 0-3,5 0-25,2 0-29,-1 2-93,-2 0-181,0 0-236,-6 0-118,-2 2-545,-77 6 1221</inkml:trace>
  <inkml:trace contextRef="#ctx0" brushRef="#br0" timeOffset="363193.4948">27866 9019 216,'0'0'199,"0"0"-81,0 0-60,0 0 24,0 0 201,0 0-260,0 0-23,0 0-78,4-20 78,-2 18 18,0-2 44,0 3 65,2-3 46,0 0-46,-2 1 36,0 0-1,0-1-16,-2 1 14,0-2 5,0 3 16,0 2 0,0 0-49,0 0-35,0 0 0,0 0-1,0 0-6,0 0-30,0 0-25,0 0-35,0 0-3,0 0-41,0 2-30,2 6 45,2 4 29,0 3 45,2 3-43,1 1 12,-1-1-14,3-1-3,-3-1 0,2-1-1,-1-1-8,-3-3-5,0-1 1,3-3-6,-5-1 3,0-1-13,-2-2 0,2-3-4,-2 2 33,0-2 3,0 0 29,0 0 0,-4 0-14,-5 0-15,-3-2-103,-5-4 45,-3 0 16,0 1 42,-6-1 10,2 2-10,1 2-11,0 2-21,0 0 2,-3 0 28,-2 8 4,3 1 25,-1 3 44,3 3 3,2 0-17,6 2-37,4 5 3,3-2-23,6 2-1,2-1 1,0-1 3,10 0-3,6-5-14,-2-2 13,8-1 1,-4-4-1,8-1 2,-3-3-2,5-4-8,0 0-81,-3-2-4,3-5-76,-5-5-112,0-4-129,-1 0-45,-8 0-176,1-7-174</inkml:trace>
  <inkml:trace contextRef="#ctx0" brushRef="#br0" timeOffset="363393.678">27741 8688 1186,'0'0'1375,"0"0"-1366,0 0-9,0 0-142,0 0 29,0 0 32,0 0 81,0 0 42,0 0-29,0 0-13,28 36-10,-14-26-155,3-1-153,-4-1-163,10 4-520</inkml:trace>
  <inkml:trace contextRef="#ctx0" brushRef="#br0" timeOffset="364363.6806">28273 8964 365,'0'0'1289,"0"0"-1230,0 0-37,0 0 30,0 0 69,0 0-24,0 0 72,0 0-4,0 0-36,0 0-74,-10-85-3,10 63-38,0-9-12,0-6-4,4 1-8,-4-3 10,2 6 39,-2-1-39,0 0 0,0 2 0,2-1-26,-2 1 24,0 1-11,0 3 12,0-1 0,0 8-1,0 4 2,0 5 14,0 3 8,0-2-20,0 4 14,0 2 36,0 1 9,0 4-16,0 0-45,0 0-6,2 0-42,3 9 48,4 6 22,3 14 46,3 8 9,4 4-19,-2 2-17,0-5-5,-2-3 2,-1-4-15,0 0 9,0 0-13,1-3 0,-4-4 0,0-5 0,-5-7-19,0 3 16,2-1-16,-1 3-9,2 1 9,-3-3 2,0-2-2,-2-1-1,0-4-18,-1-2-1,-1-3-18,1 0-32,-3-3-30,0 0 10,0 0 26,0 0 29,-5 0 2,-6-6-131,-1-2-66,-4-2 30,-2 2 54,-4-5 110,-1 4-61,1 0 90,2 1 7,0 1 29,4 5 20,3-3 71,0 3 36,4 0 48,3 1-53,4 1 4,2 0-16,0 0-62,0 0-77,0 0 0,8 1 0,1 5 70,6 2-2,4 0-30,3 1-6,4-1-30,9-1 14,3-3-13,2-2-3,-2-2-3,-10 0-29,-7 0-25,-3 0-20,-2-2-7,4-2-22,3 1 16,0-3-13,-4 0-4,-1 1 23,-4-3 32,-6 1 52,-2 2 31,0-2 37,-4 1 12,-2 0-15,0 2 15,0-1-18,0 3 8,-2-1-15,-4 2 13,2 1 12,2 0-16,-2 0-45,0 0-19,2 0-10,-2 4-15,0 3-4,0 1 26,4 0-13,0 2 16,0-1 0,0 1 1,0-3 15,6 1-4,2-1-12,0-3 0,4-1 0,-4 0 0,2-3 12,3 0-9,0 0 13,2 0-14,-5-6-1,3-2 2,-4 1 19,-1-4 1,-4-1 25,-2-2-26,-2 1 13,0 0-19,0-3 0,-8 1-16,-5 0-11,0 2 10,-1-1-1,-3 3-17,-3 3-22,2 0 37,-2 5-34,1-1 9,2 4-19,0 0 26,2 0-7,2 2 0,5 0-3,2 1-16,2 2-13,2 0-55,2-1-61,0-1-40,8 3-68,6-4-20,6-2-43,-5 0-242</inkml:trace>
  <inkml:trace contextRef="#ctx0" brushRef="#br0" timeOffset="364742.6174">29004 8229 1038,'0'0'713,"0"0"-713,0 0-20,0 0 20,0 0 104,0 0-10,0 0 26,119-38 39,-102 38-23,-1 0-45,2 6-49,-1 5-39,-2 3 3,-2 1-6,-3 5-10,-4-2 10,0 3 0,-3-2 0,-3 1 0,0-2 0,0 2 2,0-1-1,-9-1 14,3-2-2,-2 1-10,-1 0 10,3-1-10,-5-1-1,2-2-2,3 1-2,-2-1 2,4-1-1,0-1 1,-4-1 0,6 0 0,0-3 2,0 1-2,2-1-1,0 0-12,0 3 10,0-3 0,0 2-16,0-2-36,6 1-78,6-1-52,-4 3-61,2-2-73,1-1-98,-2 1-173</inkml:trace>
  <inkml:trace contextRef="#ctx0" brushRef="#br0" timeOffset="365202.5488">29342 8931 280,'0'0'499,"0"0"-150,0 0-225,0 0-62,0 0 9,0 0 1,0 0 55,0 0 29,0 0 48,0 0-25,0 0-66,16 45-51,-11-45-33,-3 0 16,0 0 10,1 0 10,1-5-1,-2-2-15,2 0-30,-2-3 20,-2 1-10,0-2-3,0-1-25,0 0 1,-2 3 37,-4 1-4,-1 3 13,-4 1 1,3 2-4,-3 1-45,1 1 0,-1 0 7,2 0 9,-1 0 16,2 3-3,4 1-7,-1 0-6,2-3-6,1 2-10,2-2-14,0-1 14,0 0 26,0 0 15,0 0 10,0 0 10,0 0 9,0 0 7,0 0-1,0 0-3,0 0-6,0 0-1,0 0-9,0 0-16,0 0-3,0 0-7,0 0-15,0 0-3,0 0-10,0 0 16,0 0-16,0 0-2,0 0-1,0 0-16,0 0 0,0 0-2,0 0-23,0 0-51,0 0-72,0 0-81,0 0-127,0 0-227,0 0-425,0 0-274</inkml:trace>
  <inkml:trace contextRef="#ctx0" brushRef="#br0" timeOffset="369321.4851">22024 4664 163,'0'0'179,"0"0"43,0 0 133,0 0-130,0 0-62,0 0-46,0 0-19,0 0-10,0 0 9,19-9 30,-17 9-4,4 0-16,1-3-32,1 3-4,2 0 1,6 0-27,-2-2-26,6 2-2,-2-1 21,12-2-5,7-1-7,9 1-10,5-1-3,0-1 6,-2 0 0,-6 2-16,-3-1 22,0 0-25,1 3 0,-1-1 0,-2 2 0,2 0-2,-1 0 0,-3 0 0,-1 0-24,1 5 7,-2 1 17,3 0-1,-5 1-10,4 0 12,-4 1-1,1 1-20,1 3 20,2-2 0,-2 0-1,1-1-17,1 1 20,-2 0 3,4-3-2,0-2 0,3 3-1,-1 1 3,0-2 0,3 0 9,-1-1-9,1 2 0,-1-1-2,0-1 1,-1 1 14,-1 1-15,-2-1-1,-2 2-1,1 0-1,-1 0 1,-5 2-1,1 0 2,0 0-1,0 1-1,2-3-1,-3 2 3,3-1 3,3 1 0,-3 1 10,2-3 0,2 4 3,0-2 0,1 2-14,-1 0 14,-2 3 0,0-1-16,-3 0 0,1 2 1,-1-1-1,-1-1 3,0-1 0,-5 5-3,3-4-2,-3 2 2,5 0-1,-5 0-12,5 3 13,3-4 57,-3 1-19,-3 0-36,3 3-1,-2-3 14,0 0-15,-1 1 3,1-3 16,0 2-17,2-2 21,2 4-1,-5-1-18,3 1 15,-2 0-19,0-2 3,-8-2 0,0-1-2,-7-2 12,2-1 3,2 2-16,5 4 3,0 2 22,6 5-24,-2-3 2,-3-1 9,3 2 1,-4-3-11,1 1 19,1 4-20,-2-4-1,2 2 16,0-1-13,-3-1 13,1 0-3,-4-2-10,2 2 13,2-3-15,-6 0 3,6 3 15,-3-4-17,3 3 20,-4 1-18,4-1-2,-1 0-1,-1 0 1,-4 0 17,4 2-18,-6-2 0,2 3 3,-1-2-3,0 3 0,-2-1 1,1 0 0,2 3 0,-4-2 11,4-1-3,-2 2-10,2-3-2,-2 0 1,3 0 1,1 0 1,0 0 12,0 0-12,1 0 0,-2-1 14,0 2-15,3-1 1,-4 2 10,4-2-10,2 4-1,-1 5 13,2 3-13,0 3 1,-1-4-1,0 1 1,-6-7 1,4 3-1,-1 3 0,1-6 0,-2 3 1,0-5-1,-8-3 2,5 4 10,0 2-13,0 4 0,3-1 2,-8-6 10,-4-7-12,4-3 0,-4 6 2,4 1 0,3 2 0,0 2 0,2-3 7,0 3-9,-2-2-2,-1 2 1,4 2 1,-1-2 0,-2 0 1,-1 0 1,-1-3 1,4 2-2,-4 0 15,1-2-16,2 2-1,-4-2 1,3 2 0,-2-3-1,0 0-1,-1 0 4,-1 0-2,2 2 1,-1-2 0,0 0-1,-2 0 0,0-2-1,1 2 2,-2-2-1,-1 0 2,0 0-2,1 0 2,-1 0 0,3 3 11,-2-2-13,1 0 2,2 1 20,2 0-20,0-1-2,2 4 3,-2-3 9,3 1-11,-2-1 2,0 2-3,2 0 19,-2-2-3,-1-2 0,2 0-16,-6-1 0,1-3 0,-1 0 15,1-2-15,-5-1 19,3-4-16,-3-1-3,-2-3-2,-2 0 2,0-1 0,-2-3 3,2 3-2,-2-3 2,0 0 16,0 0 3,0 0 4,0 0-1,0 0 1,0 0-1,0 0-3,0 0 13,0 0 3,0 0 3,-2 0-2,-4-3-39,-4-2-34,-1-2-1,-2-3 16,-2 1 6,1-1-5,-4-2 17,2 3-17,-2-1-29,0 1 46,3 1-15,-2 0 16,2 4 0,0-1-19,2 1 6,1 2-32,4 0 42,-4 0 2,6 2-1,0 0-20,4 0 3,2 0 6,0 0-19,0 0-19,0 0-13,0 0 0,0 0 13,0 4 51,4 4 29,4 2 0,0-1-1,2 2 4,0 1-31,0-1 1,4 1 18,-4-2-17,3-1-1,-3 0-1,1 2 0,-5-3 0,3 1-1,-3-4-3,-2 1 2,0-2 1,0-3 1,-1 1-1,-3-2 1,0 0 15,0 0 13,0 0 9,0 0 3,0 0 7,0 0-13,0-3-35,-7-5-22,1-1-35,0-3 38,-2-2 6,-1-1 11,-2-2-2,3-2-15,-1 0 19,1 1 2,4 3 8,-3 0 6,3 4-13,1 4-2,3-1-1,0 3 0,0 3-3,0 2 1,0 0-11,0 0-9,0 0-15,10 2 37,-2 5 25,2 8-9,5-2-3,-2 4-10,0-1 0,-1 1-3,2-2 2,-6-1-2,0-3-17,-2-4 17,1 1 2,-5-5 1,0 0 9,1-3-8,-3 0 21,0 0 23,0 0 12,0 0 10,0-8-32,0-3-38,-5-5-63,0-7 31,-1-5 29,2-1-13,0 4-32,0 3 29,4 5-16,-2-3 25,2 1 9,0 4 1,0 1 0,0 4 14,0 5-13,0-1-1,0 6 29,0-1-5,0 1-24,0 0-38,0 1-32,0 7 9,2 9 61,4 8 35,0 8 10,0 4-16,1-2-13,-2-8-16,-1-8-2,-4-8 1,2-1-3,0-1 3,2 1 0,-2 0 0,0-5 1,0-1 0,0-2 1,-2-2 15,0 0 35,0 0 22,0 0 7,0-2 8,0-7-56,0-6-32,0-3-70,0-3 16,0-2 33,-2-2 20,0 3-20,0 1-2,0 1 23,2 5 0,-2 1 2,2 7 1,0 2 0,0 5 8,-2 0-11,2 0-22,0 0-13,0 0-29,0 7-28,0 4 92,0 7 55,2 1-27,2 1-12,0 2-16,-2-1 4,3-2-4,-3-3 0,2-2 0,-2-1-2,3-2 0,-3-4 2,0-1 1,-2-4 0,0 0 3,0-1 18,0-1 26,0 0 12,0 0 3,0 0 4,-4-3-67,-7-4-29,0-4-6,1 0-7,-3-3 40,2-1-24,1 3 7,0-5 16,-2 4-13,4-1-13,2 4 29,0 1 14,-1 4-12,5 1 18,0 2-7,0 1-13,-3 1-1,3 0-25,0 0-9,-4 0-35,-1 5 4,-3 2 18,2 3 32,-2-1 15,2 1-12,4-4 0,0-1-3,0 0 13,4-4-10,-2 1 11,2-2-11,0 0 11,0 0-14,0 0 15,6 2 1,4 0 48,3 0-7,2 0-5,2-2-1,2 2-16,0 0-6,3-2-13,-4 3 22,0-2-19,-4 0 13,-1 1-14,-2 3 17,-5-5-18,-2 3-1,-1-1-1,-1-2 1,-2 0 20,0 0 28,0 0-4,0 0 10,0 0-19,-9 0-35,1-2-9,-7-3-64,-2-1 44,-1-2-9,0 0 14,-2 3 24,4-1 12,1 2-12,-2 0-9,4 2 6,1 2-24,-2-1 27,6 1 1,2 0 21,4 0-2,0 0-19,2 0-1,0 0-48,0 0-22,0 1-1,4 5 71,4 0 16,2 1-4,4 1 11,0-2-10,1-1-11,2 2 1,2-4 29,-1-1-16,-6 0-13,0-2 0,2 0 0,-8 0 13,0 0-14,-2 0 1,1 0 20,-3 0-4,0-4 6,0-1 1,0-2-26,-2-4-31,2-1 9,-2-2 20,0-2-26,0-1-7,0 0 22,0-3 12,0 2-12,0 0 13,0 1 1,-2 2 22,0 1-7,0 1 12,-2 2-12,1-1-3,3 3-10,-2 3 13,2 1 9,0 0-9,-2 3 0,2 2 0,0 0-16,0 0-19,0 0-16,0 0-22,0 7-20,0 4 77,4 4 43,1 5-18,-1 0-22,0 3 1,1 0-2,-3-2 14,0 0-13,0-4 0,-2-2 10,2-1-11,-2-5 33,0-1-10,2-3-12,-2-2-11,0-3 11,0 0 2,0 0 14,0 0 18,0 0 4,0 0 6,0 0 9,0-3-6,0-4-11,0-7-49,0-1-31,0 0-1,0-2 31,0 1-27,0 3-13,0 2-25,0 4-17,0 0-34,0 3-19,0 4-52,0 0-178,0 0-354,-4 6-560</inkml:trace>
  <inkml:trace contextRef="#ctx0" brushRef="#br0" timeOffset="375536.6058">1110 12003 473,'0'0'590,"0"0"-160,0 0-362,0 0-52,0 0 30,0 0 61,0 0-3,0 0 0,0 0-10,-33-4-19,33 4 3,0-2-4,0 1-3,0-2 10,0 1 0,0 1-4,0-1-22,4 0-3,-2 0-14,2-2-21,2 3-15,4-5-2,3 5-13,2 0-3,8-4 16,11 3-2,11-1-31,6-1-9,6 0 42,0-2 4,-1-1-4,1 2-1,5-5-51,1 0-9,3-1 6,0-1 32,1-1-67,2-3 86,1 3-38,2 0-3,0-1 42,2 3-23,1 1-6,-3 1 32,0 1 0,1 1 0,-2 1-3,-1-1-3,1 2 5,-1-1 2,1 0 17,4 1-7,-1-2-11,1-3-1,1 2 1,3-3 5,0 1-4,1-3-2,1 1 21,0-1-43,-1 0 26,-1 0-3,1-2 7,3 2-4,2-2-6,-2 2-15,1-3 18,-1 3 30,0 2-1,3-3-29,-4 2 13,-1-1-13,2 2 16,-3 2 8,1-4-24,2 6-37,-2 0 37,1-2 13,-1-1-13,2 3-26,-3-4 26,1 4 0,-2-1 1,1-1 25,1-1-3,4-1-21,-1 1 20,-1-2 1,7 1-10,-3 0 42,2-3-53,2 1 1,1 0 36,1 0-37,2-4-1,1 5 10,2-5-10,0 2-2,1 2-12,1-2 13,0 3 0,-3-3-2,5 1 0,-5-1-8,8 0 8,-1 0 2,0-2 0,4 1 20,3-1-20,-2 2 18,4 1-16,0-3 9,0 5-9,1-2 1,3 0 11,0 1-14,-3 0-13,1 2 11,1 1 4,1 0 6,0 0-8,4-1-29,2 0 9,-2 2-2,0-3-24,2 3 46,-2-3-16,2 1-13,1 2 29,-1 2 16,0-3-14,-4 3-1,0-3-1,-2 3 0,-1-1 2,3-2-1,0 3 31,-2-2 7,2 1-36,0-1 0,-3 1-3,1-2 13,-2 0-13,2 1 0,-4 0-13,-1-3 13,-6-2 3,0 3 20,-6 0 0,0-2 15,-7 4-9,-2-2-9,-3 0 6,-8 1 22,-3-2-16,-10 3 36,-3-3-4,-7 2 7,-3 2-13,-10-1-7,-3-2 3,-14 4-12,-4 3-10,-10-2 3,0 2-3,-4-1-6,1 1-7,-4-1-3,-2 5-13,-2-3 13,-2 1-16,0 0-24,0-2-34,-6 2-70,-10-2-74,-19 4-52,-21 2-196,-17 10-177,9 1-157,-8-1 14</inkml:trace>
  <inkml:trace contextRef="#ctx0" brushRef="#br0" timeOffset="376990.4661">2048 12676 186,'0'0'267,"0"0"-78,0 0 219,0 0-177,0 0-71,0 0-43,0 0 39,0 0-3,0 0-11,17-40-35,-15 36-19,0-3-23,0 2-17,0-3 7,-2-1-9,0-1 5,0-2-12,0-1-13,0 0 55,-4 0 12,-4-1-80,2 1 64,-5 2-3,0 1-71,1 1 36,-1 3-9,-4 4-30,4 0-23,-3 2-25,-2 0 48,2 8-45,-5 3 12,2 4 33,-2 9 22,0 4-9,2 4 0,4 5-13,4-9-3,5-6 0,4-5-10,0-5-10,0 5 22,4-2-31,5-1 10,4-2 6,-1-4-5,6-3 21,-1-2 1,1-3 19,4 0 0,2-4-20,-2-5-19,2-3 6,-1-2 0,-1-1-16,-4 0-10,0 1 20,-6 1-1,-4-1 4,-1 5 14,0-1 2,-5 5 41,-2-1-12,0 2 23,0 4-1,0 0-9,0 0 9,0 0 17,0 0-30,0 0-36,0 4-2,0 4-23,0 1 23,0 7 51,4-1-19,2 2-15,1-1-1,-1-3-4,2 0-11,3-4 15,-2 2-16,1-6 0,0 0 0,2-1 2,0-4-1,1 0-2,0 0-30,4 0-79,-3 0-50,6-7-43,-4 0-150,2-4-153,-6 4-184</inkml:trace>
  <inkml:trace contextRef="#ctx0" brushRef="#br0" timeOffset="377409.6553">2571 12518 5,'0'0'144,"0"0"32,0 0 0,0 0 16,0 0 183,0 0-163,0 0-72,0 0 26,0 0 136,0 0-42,-20-68-14,20 66-17,0 2-23,0 0-45,0 0-55,0 0-39,0 0-67,0 0 3,4 10 13,8 2 35,0 5 0,5 1-17,2 2-33,-2 1-1,2-1 0,-2 0-1,0-1 0,0-2-1,3 0 2,-4-3-3,-1-3 0,0 1-16,-4-5-52,-1-1-9,-4-2-22,3-2-49,-2 0-29,-3-2-49,-2 0-127,-2-4 5,0-9-121,0 4-554</inkml:trace>
  <inkml:trace contextRef="#ctx0" brushRef="#br0" timeOffset="377626.7149">2734 12446 68,'0'0'1829,"0"0"-1395,0 0-398,0 0 9,0 0 0,0 0 130,0 0-43,0 0-29,0 0-26,0 0-3,0 0-17,-70 128-15,55-95-23,0-6-18,4-10 0,3-2 12,0-3-3,-3 3-10,2 0-19,-1-2-13,4 0-36,-1-4-66,5-2-27,0-3-42,2-3-53,0-1-169,2 0-95,5 0-184</inkml:trace>
  <inkml:trace contextRef="#ctx0" brushRef="#br0" timeOffset="377839.5622">3021 12584 2153,'0'0'304,"0"0"-287,0 0-17,0 0 174,120-27 19,-77 10-113,-7 3-15,-2 1-17,-13 1-3,1 5-44,-8 2-1,0 1-26,-2-1-38,0 2-45,2 1-36,-8-1-26,-2 3-23,-4 0-123,0 0-57,-4 3 42,-2 1-55,-10 0-373</inkml:trace>
  <inkml:trace contextRef="#ctx0" brushRef="#br0" timeOffset="378074.2198">3146 12380 1714,'0'0'529,"0"0"-529,0 0-78,0 0 78,0 0 162,0 0-17,0 0-25,17 97-33,-11-76-26,1-1-16,-1 4-3,0-5-16,-2 1-13,0 0 6,1-1 0,-2-2-6,-3-3 6,2-1-12,-2-4-7,0-2-1,2 2-35,0-5-44,0 0-39,0-3-26,2 1 16,2-2-78,0 0-150,6 0-56,-4-3-118</inkml:trace>
  <inkml:trace contextRef="#ctx0" brushRef="#br0" timeOffset="378942.4691">3645 12185 130,'0'0'424,"0"0"-13,0 0-219,0 0-35,0 0-24,0 0 43,0 0 93,0 0-22,0 0-36,0 0-24,-24-10-26,24 10-42,0 0-44,0 0-34,0 0-41,0 8 0,0 3 0,2 10 71,2 11-30,3 7-41,0 1 2,-1 0-2,-2-8-3,0-4 0,1 0 0,-3-7-10,2-2 10,-4-6-23,2-2 10,0 1 0,2-2-25,-2 1 15,3-3 25,-3-3-12,0-5-3,-2 0 3,0 0 13,2 0 11,-2 0 21,3 0 3,1-3-11,0-7-24,2-3-45,2-2 44,4-3-1,0 2-14,3-1-4,4 0-15,0 3 9,3-1 4,0 5-14,0 2 20,-1 4 13,-2 4 0,-2 0 0,3 0 3,-6 10 0,4 2 25,-6 5-22,0 0-1,-3 3 18,-2 0 2,-3 1-22,-2-2 1,-2-2 0,0 0 3,-2-3 28,-9 1 0,2-4-16,-5 0 29,-4 1-6,4-4-11,-5 0-8,-2-3-1,0-3 10,-1 1-13,0-3-13,4 0 16,-4 0-17,8-5 50,1 1-52,0-1-39,7 1 36,-3-2-32,5 3-71,2-1 19,2-3-41,0 7 8,0 0-73,0-3-196,6 3-176,0 0-18,8 0-154</inkml:trace>
  <inkml:trace contextRef="#ctx0" brushRef="#br0" timeOffset="382573.8501">3571 12288 421,'0'0'1091,"0"0"-961,0 0-58,0 0 64,0 0 134,0 0-2,0 0-100,0 0-32,-5-16-20,5 16-39,0-1-22,0 1-20,0 0-3,0 0-6,0 0-7,0 0-6,0 0-12,3 0 24,3 0-12,4-3-13,0 3-3,2-2 1,0 0 2,1 2 1,2-3 0,0 3 0,-1-2 1,6 2 0,-4 0 25,2 0-27,-4 2-3,-1 3 0,0 1-10,-2 1 13,-1 0-3,-4 0-17,1 1 20,-5 1-2,0-1 2,1 1 15,-3 3-15,0 0-19,-3 0 6,-8 1-25,3 0 27,-5 0 11,1 1 13,-4-1-13,2-1-2,-4-3-1,6 1 0,0-3 3,1-2 12,2-2 4,3-1-14,2 0 37,2-2 12,2 0-6,0 0-45,0 0 0,0 0-20,0 0-5,2 0-20,4-4 7,2-1 21,6-2 17,0-2 28,4-1-11,0 3 2,1-1-6,3 3-11,-6 0 8,6 2-9,-4 3-2,2 0-10,-1 0 7,0 5-5,-2 3-7,-2 0-3,0 1 16,-3 3 2,-2-3 1,-4 3 13,-2-2-13,0 1 0,-4-2 10,0 3 15,0 0-9,0 1 16,-4 0-16,-4 4-15,-6 0 18,2 0-6,-3-2-11,-2 3 2,2-1 8,-2-4 8,2 1-18,1-3 20,-2-3-6,2 0 0,-1-3-14,0 0 0,0-3 11,-2-2 19,2 0-20,-1 0 23,0-7-12,2 2-7,-2-3 6,6 0 13,-1 1-10,3 1 32,4 1 7,2 1-4,2 4-19,0-3-29,0 3-12,0 0-44,0 0-29,0 0-28,2 0-42,4 0-32,7 0 31,8 3-4,8 1-138,8-4-199,-5 3-259,-2-3-660</inkml:trace>
  <inkml:trace contextRef="#ctx0" brushRef="#br0" timeOffset="383307.9296">4379 12680 1702,'0'0'344,"0"0"-344,0 0 26,0 0-10,0 0 146,0 0-61,0 0-4,-10-109-29,10 74-36,0 3-3,2 7 2,-2 6-31,0 5 0,0 1 32,0-1-19,0 3-9,0 0-3,0 3 5,0 6-6,0 2-16,0 0-16,0 0-36,0 0-19,0 8-20,0 7 107,0 9 32,2 2-3,0-1-29,0-3-1,2-4-1,0 1 2,3 1-1,2 0 0,1-5-35,1-4 36,1-1 13,2-5-10,0-5 39,-2 0-42,6 0-3,-1-7-16,-2-4-1,2-5 17,-3-3-14,2 0-8,-4 1 24,-2-4-24,0 3 25,-4 0 10,-4 4 1,0-1-9,0 6 38,-2 5-27,0 2 52,0 3 15,0 0-2,0 0-17,0 0-42,0 0-19,0 0-51,0 5-33,2 10 84,4 11 13,5 9 16,4 5-10,-2 1-19,-1-4 1,3 4 10,0-7-11,-1 3-1,4-2-12,-1 0 13,0 2 0,2 3-2,-2-2 1,0-2 2,-7 1 17,4-6-17,-6 1 18,-4-3-18,0-1 7,-2-5-8,-2-6-1,0-1 1,0-6 36,-2 2-7,-4 0 22,-4 1 33,-6-4-23,2-2-10,-6-4-12,3-3-37,-6 0 59,2-5-61,-7-13 0,-4-6 19,1-11-19,-3-2 0,6-1 2,9 6 63,6 10-7,7 2 34,2 5-31,2 4 21,2-3-5,0-1-40,0 0 8,2 1-45,8 2-16,5-1-25,6 0-13,11-3 6,6 1-15,7 2-26,1-2-49,-1 1-99,-5 1-98,-10 2-302,-2-1-416</inkml:trace>
  <inkml:trace contextRef="#ctx0" brushRef="#br0" timeOffset="383520.9241">5286 12518 2244,'0'0'365,"0"0"-365,0 0 0,0 0 119,0 0 94,0 0-91,0 0-23,0 0-26,108-26-28,-85 23-22,1-1-23,-1-1-25,-3 2-10,-2 1-58,-5-1-51,0 3-55,-7 0-36,-4-2-108,-2-1-203,0 3-59</inkml:trace>
  <inkml:trace contextRef="#ctx0" brushRef="#br0" timeOffset="383690.3952">5237 12434 2206,'0'0'385,"0"0"-313,0 0-70,0 0 122,0 0 30,0 0-26,0 0-10,0 0-15,0 0-27,0 0-54,138-63-22,-98 55-31,1-2-14,-7 2-73,-9 4-52,-4 0-55,-4 3-68,-2-1-235,-4 2-171,5-4-582</inkml:trace>
  <inkml:trace contextRef="#ctx0" brushRef="#br0" timeOffset="384310.0425">5927 11986 1927,'0'0'243,"0"0"-243,0 0 2,0 0 49,0 0 85,0 0-52,0 0-32,0 0 3,0 0 29,0 0-49,0 0-9,53 48-13,-36-39 0,2-1 6,-2-1 1,0-2-8,0-2-8,-2-1 15,-2 1-18,-3-3-2,-2 1-11,0-1-33,-4 0 45,-2 0 19,0 0-19,-2 0 0,0 0-19,0 1 6,0 2-13,2 1-22,-2 3 42,2 4 6,2 5 67,-2 4-22,2 4-45,1 1-1,-1 3-1,5 3 2,-3-2 23,0-4-4,1-4 12,-3-6-31,0 4 0,0 1 16,2 2 0,-1-3-14,-1-2 0,1-2 8,-3-4-8,0 4 6,0-5-5,0 0-6,-2-2-3,0-2-27,0-1 11,0-1-30,0-2-35,0 1-42,0-3-19,-2 0-76,-4 0-58,-3 0-76,-2-7-117,3 1-320</inkml:trace>
  <inkml:trace contextRef="#ctx0" brushRef="#br0" timeOffset="384507.1095">6006 12354 2103,'0'0'473,"0"0"-354,0 0-90,0 0 126,0 0 44,0 0-40,0 0-53,0 0-33,0 0-16,0 0 29,27-1 6,-12 1-20,4-2-31,1-1-25,0 0-13,0-1 0,1 0-3,-2-1-16,0 0-47,-2 0-69,0 1-40,-5 3-93,2-2-159,-6 1-355,-6 0-513</inkml:trace>
  <inkml:trace contextRef="#ctx0" brushRef="#br0" timeOffset="385763.3126">7721 12610 1717,'0'0'185,"0"0"-185,0 0-42,0 0 42,0 0 117,0 0-49,0 0 0,25 104-13,-21-87 4,0 0-43,4 0 39,-4-3-55,0-3 3,0-1-3,-2-3 29,-2-3-16,0-2 16,0-2 13,0 0 29,0 0 26,0 0 23,-10 0-27,-6-4-93,0-4-1,-10-3-25,-10 0 26,-5-5 0,1 5 0,6 3-32,11 5 32,6 3 6,2 0 10,-1 0-3,-4 3 68,1 3-1,4 3 7,2 4-7,3 2-42,2-1-22,3 3-16,3 3 1,2-3 0,0 0-1,11-1 1,1-1-2,9-4 2,9 0-1,8-11 0,3 0-1,1-5-53,-4-10-74,-2-6-49,-3-2-65,-6-4-175,-8 4-161,-4 2-395</inkml:trace>
  <inkml:trace contextRef="#ctx0" brushRef="#br0" timeOffset="385923.2388">7638 12280 787,'0'0'1544,"0"0"-1544,0 0-29,0 0-344,0 0 269,0 0 78,0 0-3,0 0-23,0 0-29,121 30-101,-87-23-242,2-2-407</inkml:trace>
  <inkml:trace contextRef="#ctx0" brushRef="#br0" timeOffset="386356.2853">8426 12160 254,'0'0'1247,"0"0"-1159,0 0-87,0 0-1,0 0 231,0 0-23,0 0-156,-117-37 68,98 37-59,-1 0-9,2 6-23,-2 6-16,4 1-10,1 3 10,2 1-11,2 1 18,3 3-18,0 3 11,3-3-13,3-1-21,2 1-4,0-6 25,9 1 1,1-5 2,5-1-3,2-3-2,2 0-2,3-5-21,0-2-24,2 0-6,-1-4 23,1-4-14,-1-2 1,-4 0-7,-2 1-6,-2-3 9,-5 2 39,-1-2 10,-3 0 23,-1 3 42,-3-2-39,-2 6 74,0 3 20,0 0 26,0 2-14,0 0-25,0 0-53,0 0-39,0 8-13,0 2 13,0 4 39,4 2-2,3 2-37,-1-1-14,4-1-1,4-1 0,-2-2-3,4-4 0,4-1-67,-1-2-49,5-6-101,-2 0-204,2-2-112,-4-4-266</inkml:trace>
  <inkml:trace contextRef="#ctx0" brushRef="#br0" timeOffset="386675.4566">8700 11863 411,'0'0'632,"0"0"-427,0 0-58,0 0 104,0 0 70,0 0-58,0 0-79,0 0-42,112-2-25,-97 2-30,0 6-46,-2-1-5,-3 3-34,-2 1 0,2-2 27,-6 1-29,-2-3-29,-2 4 29,0-1 48,0 4 13,-6 3-19,-4 1-42,2 1-1,-2 2-38,-1 1 17,0-4-10,5 1-23,0 1-41,1-3 6,1 2-65,2-2-27,0-1-171,2-5-170,0 5-462</inkml:trace>
  <inkml:trace contextRef="#ctx0" brushRef="#br0" timeOffset="386839.324">8942 12348 46,'0'0'2176,"0"0"-2037,0 0-122,0 0-17,0 0 206,0 0 39,0 0-7,0 0-34,0 0-79,0 0-113,0 0-12,8 6-57,-6-6-35,4 0-119,5 2-37,0-2-155,-1 2-369,10-2-619,-88-10 1157</inkml:trace>
  <inkml:trace contextRef="#ctx0" brushRef="#br0" timeOffset="387903.1972">10270 11785 408,'0'0'658,"0"0"-453,0 0-159,0 0 25,0 0 76,0 0 90,0 0 33,0 0-4,0 0-131,0 0-28,-2-46-20,2 46-10,0 0-2,0 0-8,0 0 1,0 0-11,0 0-18,-4 3-39,-4 3 0,-2 11-21,-8 12 21,-1 16 3,2 6 24,6 1-27,9-4-2,2-6-33,0-1 32,7 0-16,1-5 19,5-1-16,2-7 16,-3-6-2,4-7 2,-2-1 0,4-2 0,2 3 0,4-1 0,-1-5-16,-1-5 13,-4 0 1,2-4-20,-4 0-14,-1 0-35,0-5-38,-2-2-52,0-2-108,0-1-169,-7 5-102,2-9-513</inkml:trace>
  <inkml:trace contextRef="#ctx0" brushRef="#br0" timeOffset="389023.8821">10746 11933 739,'0'0'69,"0"0"-69,0 0-46,0 0 46,0 0 124,0 0 6,0 0 4,0 0-37,0 0-41,0 0-14,-4 20 7,4-20 0,0 2 26,0-2 38,0 0 76,0 0 35,0 0-52,0 0-43,0 0-19,0 0 7,0 0 2,0 0-6,0 0-4,0 0-6,0 0-17,0-5-39,0-1-46,0-2-2,0-2-6,0-1 7,0-3 0,0-2 0,0-2 18,2-1-18,0-3-16,0 4 3,-2-1 10,2 3 3,-2 3-1,2 4-11,0 1 11,0 4-22,-2 4-9,0 0-16,0 0-22,2 0 2,4 8 26,-2 9 42,2 10 58,4 11-3,-1 5-54,2-4-1,-3-4 1,0-9-1,-1-2 1,-1-6-2,3-5 1,-5-1-1,3 2-1,-3-3-17,2 3 16,-2-5-19,0-2 10,-2-3 11,-2 0-33,0-4 21,0 2 0,0-2-13,0 2-16,-6 2-19,-4 0 26,-5 1-46,-2-1-6,-2-1 6,1 0 39,2-3 40,-2 2 2,8 0 1,0-2 1,1 1 31,5-1 15,-1 3 13,3-3 1,2 0 2,0 0-6,0 0-19,0 0-13,0 2 16,0-2-40,9 2 17,0 0 68,3-2-4,2 1-28,4-1-17,-1 0 20,2 0-36,0 0-9,0-1-12,0-3-1,-1 2-32,-2-2-57,-1 2-91,2 0-78,-2-1-143,-2 3-206,4-3-434</inkml:trace>
  <inkml:trace contextRef="#ctx0" brushRef="#br0" timeOffset="389220.5553">11153 12177 1588,'0'0'672,"0"0"-672,0 0 0,0 0 43,0 0 87,0 0-1,0 0-16,0 0-23,0 0-35,0 0-10,18 74 22,-18-64-54,2-5-13,-2 2-16,0-1-39,2-3-28,-2 1-85,0-4-48,0 0-66,2 0-130,0 0-37,0-2-102,5-16-162</inkml:trace>
  <inkml:trace contextRef="#ctx0" brushRef="#br0" timeOffset="390058.8197">11421 11739 836,'0'0'384,"0"0"-384,0 0 0,0 0 0,0 0 144,0 0 28,0 0-19,0 0-56,0 0-67,0 0-30,0 0-17,2-2-2,-2 2 4,0 0 15,0 0 26,0 0 3,0 0-6,0 0-7,0 0-13,0 0 13,0 0 7,0 0 16,0 0 10,0 0 3,0 0-4,0 0-12,0 0-13,0 0 3,0 0 6,0 0 0,0 0-12,0 0-4,0 0-3,0 0 3,0 0 4,0 0 6,0 0-7,0 0-6,0 0 6,0 0 27,0 0 25,2 0-13,0-1-42,5 1-16,2-2 29,3 0 48,1 2-9,6 0-20,0 0-6,1 0-19,0 0-11,0 0 4,-3 5-32,-1 1 16,0 2-25,-6-1-1,-4 0-3,-2 1 27,-2-1-34,-2 4 20,0-2 15,-8 1-34,-2 1 32,-10 2-7,1-1-25,-4 0-7,4-5-10,-3 0 7,6 0-23,3-3 26,0-2 35,7 0 7,4-2 43,0 0 5,2 0-16,0 0-16,0 0-12,2 0-4,6-2-23,7-4-9,2 2 32,3-2 13,0 4-12,4-2-2,-3 4 2,1 0-1,-4 0 3,2 0 10,-4 6 9,2 2-10,-2 2-11,-3 3 18,0 0 16,-4 2-22,-5 1 12,0-1-24,-2 2 27,-2-2 27,0 1 2,-4-1-24,-4-1 9,-3-2 22,-4 0-39,2-1-2,-4-4-21,2 0 14,-1-1-16,-4-4-42,6-1-15,-4-1-21,3 0 4,1 0-29,-1-3-52,4-5-48,3-3-206,2 2-150,2-11-240</inkml:trace>
  <inkml:trace contextRef="#ctx0" brushRef="#br0" timeOffset="390304.5196">11734 11669 1342,'0'0'689,"0"0"-563,0 0-22,123 53 45,-87-30 51,-6-3-39,-3 8 3,3 0 3,-5 3-58,-4 0-10,-3 1-48,-6 0-10,-4 1-39,-5-1-2,-3 1 0,0 2-1,-7 1 1,-7-2 3,-4 3 7,0-1-10,-6-2-38,3-1-13,-7-1-42,0-3-73,-2-2-107,1-7-208,4-6-493,-1-7-366</inkml:trace>
  <inkml:trace contextRef="#ctx0" brushRef="#br0" timeOffset="391227.5402">9776 13174 2236,'0'0'278,"0"0"-278,0 0-29,0 0 29,32-107 107,-17 61-26,-1-2 6,4 7-26,-4 2-61,2 5 0,-2 8-1,-4 6-83,4 8 82,-6 5-24,0 2 7,1 0 16,4 4-16,-5 1 19,3 0 29,-1 9-28,6 10 32,2 10 18,4 10-19,-1 0-12,-4-3-1,-4-3-13,-3-11-4,-6-2-2,0-6 0,0-3 0,-1 2 0,0 0 7,-3 1-7,0-1-11,0-2-15,-6-4-15,-2-2 38,-2 1-19,-1-2-14,-2-2-38,3-2 10,-1 0 9,3 0 16,-1 0 17,5-9-1,4 4-3,0-5 10,0-1-29,11-2-7,5-2 16,8-5 35,7 0 1,10-3 3,4 0 20,-2 1-7,-7 5 13,-11 6-9,-6 4 9,-6 1-6,-5 1 28,0 2 4,-1 1 3,0 0-3,-3 1 0,-2 1 3,-2 0-13,2 0-13,-2 0-6,0 0-7,0 0-19,0 0-11,0 1 9,2 3 2,0-1 2,2-1 1,-2 3-1,0-5 0,2 2 24,-2-2-1,1 0-2,-1 0-23,1 0-13,-3-4-10,0-4-5,0-2-27,0 1-13,0-1-15,-5 3 83,-2 0 20,1 0-7,-2 6 22,2 1-12,-3 0 3,0 0 25,3 3 17,-2 4 9,1 5-4,1 2-9,2 4 19,-1-2-38,5 3 13,0 1-14,0-3-6,7 0-15,1-2-1,5 0-6,-1 0 35,6-2-26,-2-2-10,6-4-15,-1-1-35,9-4-29,2-2-82,0 0-30,-5-2-77,-1-5-121,-8-3-212,6 1-39,-4-2-134</inkml:trace>
  <inkml:trace contextRef="#ctx0" brushRef="#br0" timeOffset="391587.5454">10766 12945 954,'0'0'489,"0"0"-151,0 0-23,0 0-69,0 0-94,0 0-29,0 0 18,0 0-15,0 0-39,0 0-10,-54-23-36,46 23-25,-1 3-12,1 4 18,-1 0-3,0 5-16,3 0-3,2-2-3,0 4-13,2 1-25,2-1 21,0-4 18,0 3-20,4-4 2,4-2-8,-1-1 28,6-2 0,-1-2-15,1-2-14,4 0 9,-2 0-24,1-8-14,2-1 6,-1-4 10,0-3-6,-2 3 9,-5-2 1,1 0 25,-2 1 13,-5 1 23,-2 3 6,-2 5 10,0 1 51,0 2 36,0 2-27,0 0-25,0 0-26,0 0-23,0 7-2,0 5 50,0 2 1,0 1-30,4 0-28,-2 0-14,4 1-2,6-3-28,-2 0-33,2-4-54,10-1-61,5-3-149,-1-5-325,4 0-770</inkml:trace>
  <inkml:trace contextRef="#ctx0" brushRef="#br0" timeOffset="392604.2099">11355 13004 323,'0'0'1868,"0"0"-1616,0 0-213,0 0 3,0 0 71,0 0-55,0 0-56,0 0 82,0 0 0,20-105-1,-10 85-48,5-2-35,4 3-41,-2 2 18,4 5-9,-2 4 3,3 5 26,-6 3 3,4 0 0,-3 6 51,4 11-28,2 9-8,-1 8-14,-4 5-2,-4-5 2,-8-8-1,-6-8 10,0-4-7,0-2 19,0 1-20,-8 0-2,-4 0-16,4-4-22,-4-1 12,-1-5-3,0-3-22,2 0-10,1-4 19,-1-5-19,2-3 19,3-3-20,4-2 59,2-1-10,0 1-9,4-3-14,7 3 20,8-1 16,4-1 3,11-2 16,4 1-16,-1 3 26,-9 8 3,-12 3 0,-2 4-12,-2 2 25,-2 0-13,3 0-6,-4 0-23,-3 5 10,-2 5 35,-2 1 10,0 5 32,-2 1-29,0 0-6,0 2-53,0-2 17,0-3-8,0-2-11,0-1-24,5-4 22,-1-3 4,2 0 28,3-2-1,2-2 22,-1 0-13,2-6-17,2-5-21,-2-2-42,-1-2-31,-2-5-4,-3 2 6,-4-2 10,-2 1 6,0-1-25,-2 1 3,-6 2 57,-8 0-44,4 2-20,-6 4 59,4 1 25,1 3 26,-2 2 35,5 3-41,-1 2-4,1 0 0,-2 2 29,6 5 3,2 0 1,0 4-14,4 0 4,0 1-1,0 3 11,4-1 2,6-1-6,6 0-43,1-2 20,2-2 20,6-4-39,1-2 51,-1-3-53,5 0 14,-4-3-15,1-4-10,0-5-48,-5-1-9,-1-2-13,-2-3 12,-4-1 33,-7 2-29,-1-3 31,-5 0 4,-2 1 7,0-2-46,-7 2 17,-3 2 51,-1 4 0,-1 1 19,-1 4-19,2 4 32,1 4 17,-1 0-33,2 0 22,1 4-5,2 6 28,0 5-29,1 8 48,3 5 20,2 8 2,0 5 23,11-3-7,-1-4-7,-2-3-25,6-5-14,-6-10-37,2 1-6,-1-4-4,6 3-9,2 1-15,2 0-1,2 1 0,3-5-41,-1 0-61,2-3-66,1-5-77,-3 2-104,3-5-271,-10-2-495</inkml:trace>
  <inkml:trace contextRef="#ctx0" brushRef="#br0" timeOffset="392728.0382">12476 13008 1816,'0'0'1094,"0"0"-915,0 0-143,0 0 5,0 0 96,0 0-3,0 0-58,0 0-76,0 0-31,0 0-52,11 0-83,-6 9-87,-1 0-210,0-1-1027</inkml:trace>
  <inkml:trace contextRef="#ctx0" brushRef="#br0" timeOffset="393925.6954">10510 13898 737,'0'0'651,"0"0"-416,0 0-151,0 0 53,0 0 119,0 0-3,0 0-59,0 0-36,0 0-29,0 0-7,0 2-52,0-5-25,0-1-16,0-4-27,0 3 17,0-4 13,-2 4 42,-2-3-49,0 1-22,-2-1-3,-3-1 0,-4 5 7,3-4-20,-7 4-12,0 0-27,-2 4 14,-3 0 16,1 0-20,0 0 10,0 8 13,-1 0 3,6 3 3,-2 0-7,4 1 17,1 4 2,2-1-24,3 2 23,2 0-11,3-2-23,3 0 17,0-2 16,0-1 3,11-2 0,6-4 0,6-5 51,13-1-15,11-7-4,1-8-32,2-6 0,-8-4-29,-7 4-10,-9 0-6,0-4-22,-5-2-4,-1 0-10,-8 1 14,-6 4-8,-4 0 37,-2 3 2,0 1-3,-2-3 30,-4 9 9,-2-5 19,-3 3 23,-2 2 16,3 7 36,-1 0-20,1 5-29,-3 0-32,0 0 13,3 12 3,-4 1 3,6 4-3,2 9-7,0 3 23,4 6-45,2 2-15,2-8 13,6-9 4,0-6 28,4-3-27,0 0 36,5 1-26,6-2 0,-2-3 16,5-3-28,0-4 11,-4 0 1,4-2-13,-3-7-12,1-6-13,0 3-17,-4-5 0,-2 0-25,-2-3 3,-3 2 9,-2-2-3,-2 1-7,-5 0 33,-2-1 6,-2 6 7,0 0 19,-2 3 0,-2 4 0,-1 0 107,1 7 8,2 0-37,-3 0-46,3 0 19,0 10 7,-2 2 19,2 6-19,2 2-14,0-1-2,0 1-17,0 2-22,2-3 22,6-2-25,5 0-29,4-2-19,1-1-35,2-2-67,8-5-108,10-1-139,-6-4-291,7-2-414</inkml:trace>
  <inkml:trace contextRef="#ctx0" brushRef="#br0" timeOffset="394194.6573">11449 13786 1846,'0'0'473,"0"0"-473,0 0 59,0 0-59,0 0 139,4-103-30,-14 75-54,-3 4 19,0-3 26,1 3-71,-2 7-27,2-1 17,2 5 26,-2 6 19,6 4 26,0 1-7,2 2-54,-1 0-29,-1 7-1,2 11 1,-3 10 39,3 7 3,4 5 22,0-4-39,4-4-3,5-6-21,2-7 22,-3-6-23,2-1-29,6 1 16,0 0-31,8 0-23,6-4-42,1-2-70,9-7-59,-1 0-98,-9-4-172,-9-3-52,-12 2-173</inkml:trace>
  <inkml:trace contextRef="#ctx0" brushRef="#br0" timeOffset="394523.5328">11637 13633 1330,'0'0'306,"0"0"-179,0 0 25,0 0 143,0 0-13,0 0-88,0 0-46,0 0-52,0 0-35,0 0-10,-103 76 10,101-57-60,2-1 0,0 0 14,4-1-15,6-2 25,1-3-25,4-2-2,2-1 2,2-2-3,0-7 0,1 3-13,-2-3-29,2 0-6,1-3 0,-4-6 9,2 2-6,-7-1-10,4-3 16,-4 2 4,-4-2 25,-1 3 13,0-2 43,-3 4 2,-2 2 19,0 3 39,-2 1-10,0 0-13,0 0-16,0 0-32,0 0-32,0 1-22,2 7 3,0 1 19,2 2 22,1 3-22,1 0-21,0-3-87,5 1-24,2-1-99,-1-3-150,6-3-265,-6-1-148,-103-112-131</inkml:trace>
  <inkml:trace contextRef="#ctx0" brushRef="#br0" timeOffset="395087.5355">12234 13698 779,'0'0'827,"0"0"-631,0 0-193,0 0 81,0 0 111,0 0-14,30-111-9,-30 97-36,-4 5-40,-2 1-5,-1 3-34,1 3-2,-5 0-48,5 2-7,-3 0 0,1 5 13,-3 6 12,0-1 7,3 6-19,0 1-12,2 3-1,-2-2 2,6-1-2,2 1 29,0-5 3,0 0-13,10 0 4,-2-1-1,2-4-9,3-4 3,2-2 7,2-2 12,0 0 0,4-6-10,3-4-25,-4-3 0,6-2 0,-3-2-32,1-1 4,-2 1 12,-6 0 13,-1 0-1,0 1 1,-2 5 0,-5 4-19,0 0 9,-1 5 10,-3 2-23,1 0 14,-3 0 12,2 0 0,-2 0 22,2 7-21,-2-5-1,0 3 0,0-1-10,-2-2-6,0 0 0,0 0-3,0-2-7,0 0 13,0 0 0,-6 0 1,-4 0-62,-3-4 9,-4 0 14,2-3 35,-4 5-10,2 2 26,-3 0-3,6 0 3,-3 5 51,0 7 59,4 2-14,3 3-6,-3 9-17,6 5 1,3-5-1,4-2 10,0-2-38,0-9-7,8 5-26,6-3 36,2 1-16,1-8-7,5 1-3,-4-4-19,8-3-3,-2-2-3,-3 0-54,5 0-51,-6-7-57,6 0-46,-5 0-94,0-3-122,-6 3-293,9-5-409</inkml:trace>
  <inkml:trace contextRef="#ctx0" brushRef="#br0" timeOffset="395212.3648">12770 13759 170,'0'0'1858,"0"0"-1434,0 0-263,0 0 75,0 0 40,0 0-75,0 0-68,0 0-3,0 0-13,0 0-66,27 0-51,-27 0-15,0 0-67,0 2-89,-3-1-116,-3 1-229,-2 0-672,-2-9-310</inkml:trace>
  <inkml:trace contextRef="#ctx0" brushRef="#br0" timeOffset="396540.2446">2277 14797 405,'0'0'1092,"0"0"-751,0 0-100,0 0-44,0 0 26,0 0 19,0 0-46,0 0-48,0 0 2,0 0-51,-40-94-26,36 88-47,-1 4-4,-1-2 7,0 4 9,-2 0-38,-4 0 0,2 0-48,-2 12-6,-4-1 13,2 7 15,-1-1-2,2 4-11,2 0 14,1 0 2,6 1-5,0-2-7,4-2-1,0-3-37,2-2 21,6-6-15,7-1 9,2-3 29,4-3 0,7-1-22,-2-9-20,0-3-13,2-2 7,-9-1 9,5-4 26,-5 4 19,-6-3-9,-3 4 32,-4-1 29,-1 7 36,-3 1 12,-2 7 88,0 1-24,0 0-31,0 0-1,0 0-23,0 0-25,0 3-49,0 7 4,0 3 10,0 6 31,0 0-41,0 1 3,0 0-6,9-2-13,-1-3-18,0-4 4,5 0 12,2-1 2,6-3-96,9-2-34,10-5-63,3 0-90,-3-10-270,-12 0-506</inkml:trace>
  <inkml:trace contextRef="#ctx0" brushRef="#br0" timeOffset="396689.6419">2843 14870 2111,'0'0'534,"0"0"-534,0 0 9,0 0-9,0 0 251,0 0-97,0 0-74,0 0-80,0 0-19,0 0-48,0 0-135,0 0-172,0 0-346,0 0-561</inkml:trace>
  <inkml:trace contextRef="#ctx0" brushRef="#br0" timeOffset="397057.7681">3133 14771 1342,'0'0'712,"0"0"-534,0 0-136,0 0-23,0 0 195,0 0-59,6-109-36,-1 80 23,-1-6-24,2 2-9,-2 9-58,1 7-12,-3 5-36,2 0 6,1 0-9,-3 3 3,0 3 26,0 3-13,-2 3-14,0 0-2,0 0-19,0 5-26,2 11 45,0 10 48,2 11 48,-2 3-26,2-1-38,-2-10-20,-2-7-11,0-7 31,2 0-30,1 1 17,0 3-17,-1-2 11,0-4-13,0-1 0,-2-6-3,2-1 1,0-3-11,-2-2 0,2 2-6,-2-2-12,0 0-27,2 0-47,-2 0-54,2 0-56,4 0-26,0 0 18,4 0-308,-2 0-158,4 0-574</inkml:trace>
  <inkml:trace contextRef="#ctx0" brushRef="#br0" timeOffset="397304.4271">3700 14741 199,'0'0'1949,"0"0"-1645,0 0-301,0 0 78,0 0 174,0 0-5,0 0-109,0 0 3,0 0-30,127-29-12,-85 22-33,3 1-40,-9-2-27,-8 4-1,-11 1-1,-4 1-16,2-1-34,-3 0-30,5-1-50,-6 3-39,-3-2-71,-4-1-101,-4 1-138,0 1-128,-4-7-470</inkml:trace>
  <inkml:trace contextRef="#ctx0" brushRef="#br0" timeOffset="397476.3823">3851 14532 1258,'0'0'1098,"0"0"-1098,0 0 0,0 0 7,0 0 125,0 0 36,23 101-49,-14-79-32,-3 2-20,2-2-25,-1 2-42,-3-4 0,2 1-6,-4-1-33,3-6-77,-3-2-48,2-3-65,-2-5-160,3-4-114,-1 0-168</inkml:trace>
  <inkml:trace contextRef="#ctx0" brushRef="#br0" timeOffset="397923.3691">4186 14294 1235,'0'0'955,"0"0"-955,0 0 0,0 0 129,6 105 94,-4-61-45,5 1-37,-2-4-15,1-7-56,0-1-9,0-4-42,-2-4 0,0-7-6,-2-4-12,1-1 0,2-1 10,-3-1-11,2 1-19,-2-5 19,0-3 0,0-2-15,-2-2-1,2 0 3,0 0 10,2 0-10,3-4-19,1-3 31,7-7-60,2 1-6,3-1 3,-2-1 2,6 1 8,-3 2 41,2 0-16,0 4 10,1 1-8,-2 2 27,-6 5 29,-1 0-29,0 0 3,-6 8 39,-1 2 29,-2 4-4,-4 0-32,0 6 23,-2-3 6,0 0-3,-4 2-32,-6-2 29,-3 0-17,-2-2 7,0-3 0,-1 2-16,-4-5 3,1 2-16,2-6 3,0-3 0,2 0-22,2-2 0,5 0-18,0 0-33,2 0-31,0-2-78,4-3-13,2-3-71,0 1-196,2 0-180,12-7-672</inkml:trace>
  <inkml:trace contextRef="#ctx0" brushRef="#br0" timeOffset="398097.2031">4768 14793 2040,'0'0'375,"0"0"-336,0 0 142,0 0 147,0 0-30,0 0-117,0 0-13,0 0-28,0 0-74,0 0-66,38-23-60,-38 15-54,2 3-67,-2-3-128,0-2-169,0 4-502,0-5-487</inkml:trace>
  <inkml:trace contextRef="#ctx0" brushRef="#br0" timeOffset="399759.2929">5216 14454 300,'0'0'981,"0"0"-750,0 0-146,0 0-4,0 0 117,0 0 65,0 0-82,0 0-45,0 0-10,70-21-26,-51 18-32,-2 3-39,2 0-13,-5 0-16,4 0-1,-4 0-25,-3 3 4,0 3 2,-5 2-2,-1 2-7,-5 3 13,0 0 16,0 4-71,-9 0 3,-4 0 10,-2 3 19,-1-4-13,-2-2-26,2-2 42,0-4 36,8-3 16,0-1-3,3-2 10,3-1 2,2-1 24,0 0-7,0 0 7,5 0-37,3 0 1,2-5 26,6 1 16,0-2 0,4 1-23,1 1-13,-2 4 14,-2 0-20,2 0-10,-2 0-2,-3 4-1,2 4-1,-4 1-22,-1 3 23,-2-1 0,-3 4-13,-4-2 13,0 2 29,-2 1-6,0 0-7,-6-2 45,-5-2-19,0 0-7,-1-3-3,0 1 0,-4 0-16,2-5-16,-2-1-1,2 0-11,-1-4 9,0 0-22,2 0 9,1 0 14,0-3-11,6 1-7,0-1-37,4-1-11,0 0-41,2 0-95,0 3-48,2-1-125,6 0-110,0 0-93,10 0-192</inkml:trace>
  <inkml:trace contextRef="#ctx0" brushRef="#br0" timeOffset="402330.6075">4176 14371 463,'0'0'349,"0"0"-199,0 0-33,0 0 39,0 0 30,0 0 52,0 0 2,0 0-32,0 0-30,0 0-32,-22-21 15,22 21-35,0-3-30,0 0 10,0 1-16,0-2-10,0 2-25,0-1-14,0 0-2,0 1-11,0 0-15,0-1-12,2-2 1,5 3 11,-3-1-12,5-1-1,1-1 0,2 1 1,6-2 0,0-1 18,6 4-6,0-1 3,1 3-15,1 1 2,-1-2-3,0 2-2,-1 0-10,-1 0 10,-3 2-10,-2 2-7,-2 0 6,-4 5-3,-4-1 3,1-3 12,-7 4-21,0 1 6,-2 2 13,0-2 1,-2 2-20,-9 0-4,-1 2-9,-6-1 10,-2 0-4,-4-2 0,1 1 7,-1 0 2,4-4-2,-2 3 9,0-4 0,6-2 13,-1 2 0,4-3 0,2 0 26,5-4-4,2 2-2,2-2-4,2 0 6,0 0-6,0 0-16,0 0-2,0 0 2,0 0 12,0 0-12,2 0-39,2 0-3,2 0 42,3 0 42,4-4-7,2-1 4,1 2-1,2-2-3,2 3-6,2-3-16,-1 2 25,3-1-15,-1 2-1,2 0-20,-1 2-1,-3 0-1,2 0-2,-4 4-20,1 1 6,-4 3 0,0 1 3,-4 0 13,1 2-13,-2 0 12,-3-1 1,-2 2-1,-1-3 1,-1 4 2,-4-1 0,0 0-2,0-1 1,0 2 2,-2 1 19,-7-1-21,1 0 0,-3-2 0,0 1-1,-3 0 0,-2-3 2,0 3-1,-1-2 2,-2-2 1,0 1-1,-1-2 0,2-1-2,-2-1 15,4 0-15,-2-4 12,1 1 6,-2-2-17,4 0 14,-1 0-5,0 0-9,0 0 9,0 0-10,4-2-2,-3-2 0,2 1 1,5 1-2,-1-2 5,3 2-3,2 0 13,0 2-11,2-2 14,2 2-16,0-2 0,0 2-25,0 0-10,0 0 12,0 0-15,0 0-39,4 0-28,4 0 22,3 0 83,4 0 41,6 2-18,0 0-4,2-2-3,3 0-15,-3 0 12,5 0-10,0 0-3,-4 0 2,2 0 0,-4-2 11,-1-3-11,-2 1 20,-2-1-22,-3-2-2,0 0-23,-4 1 24,-2-2 1,-3 1 2,-3-4 11,-2 3 6,0-6-18,0 2 9,-2 0-10,-7-3-3,-1 2-22,-2 2 22,-2 0-13,-2 0-19,0 2 35,0 1 9,-1 1-9,1 3-2,0-1-33,-2 0 34,2 3-1,-2-1-22,2-1 22,-3 0-22,-1 2 12,2-2-4,0 1-4,0 0-21,2 0 21,2 3 14,1 0-7,0 0 0,2 0-6,3 0 19,4 0-1,0 0-10,2 0 11,2 0 0,0 0-21,0 0-15,0 0 7,2 0 20,4 2 9,2-1 16,3 2 16,2-1-9,0-1 9,3-1-3,0 0 9,0 0 1,4-3-11,-4-3-15,4 0 10,-1-1-20,-5-1 10,6 1-12,-6-1 2,2 0-1,-4 0 0,-2 3 18,-1-1-19,-2 2 0,-1-1 2,-2 1 10,-2 1-10,-2 1 29,0-3-3,0 2 3,0-2-29,0 1-3,-4-1-13,-2-1-25,-5-1-1,0 1 38,-3-2-40,-4 0-4,2 1 9,-4 1 11,-1 1 1,0-1 22,-2 2-9,-1 0 0,1 1 10,0 0-14,-1 1-18,1 0 33,1-1 0,4 3-1,-2 0-15,6 0-2,-1 0 17,4 0-11,0 0 12,3 0 0,2 0 20,4 0-17,0 0 0,0 0 16,2 0-5,0-3-14,0 3-29,0 0-13,0 0 1,2 0-17,4 0-14,2 0 72,3 0 45,4 0 3,4 0-9,0 0-39,2 3 13,5 0 12,-3-1-12,5 0 0,-3 1-13,0 0 0,-1-1-6,-1 2 6,1-2 0,-3 1 0,-4 0-1,-3 0 1,0-1-3,-4 2 2,-2-1-17,-1 1 5,-3 1-6,-2-2 18,0 2 1,1 4 3,-3-2 29,0 3-6,0 2 3,-3-2-29,-3 2 3,-5 1-3,1 1-16,-6-2-19,2-2 3,-5 0-14,0 0 1,-2-3 10,1-1-1,0-1-9,-2 1 26,3-4-1,0 1 20,2 1 48,4-4-32,0 0-3,3 0-13,4 0 22,-1 0 8,4 0-29,3 0 2,0 0-1,0 0-2,0 0-23,0 0 23,0 0-19,8 0-49,0 0 68,4 0 32,3-2 14,7 0-8,3 2-15,9-3 12,4 2-22,4-3-11,-8 4 12,-8-3-14,-11 3-3,0 0-10,2 0-3,2 0 3,0 0-16,-1 6 28,-4-1-25,-2 2 10,-1 3 13,-2-3-8,-1 2 11,-1 1 23,-3 2-22,0 1-1,0 0 26,-4 2-10,0 3-3,0-1-13,0 1 2,0-3 20,-4 1-3,-4-3-18,-1 0 11,-1-2 20,-3 1-7,0-3 11,-1-1-14,-2 0 23,0-2-25,-2-1 2,4-3-19,-1 0 61,-3 0-51,6-2 23,0 0 15,0 0-3,4-2 6,2-2-41,2 0-11,0 1-4,4-1-34,-3 0-25,3 0-54,0 0-88,5 0-164,1 0-392,10-5-416</inkml:trace>
  <inkml:trace contextRef="#ctx0" brushRef="#br0" timeOffset="404399.4973">3513 12251 114,'0'0'176,"0"0"-65,0 0-72,0 0 69,0 0 26,0 0-14,0 0-35,0 0-4,-21-23 11,19 21-14,0 1 0,2 1 42,-2 0-15,2 0-5,0 0 1,-2 0 0,0 0-3,2 0-17,-3 0-13,1 0-26,2 0-26,0 0-16,0 0 0,0 0 2,0 0 28,0 0 31,0 0 40,0 0 2,0 0 7,0 0 0,0 0 6,0 0 0,0 0-10,0 0-16,0 0-29,0 0-32,0 0-13,0 0-16,0 0-1,2 0-22,1 0 1,1 0-10,2 0 32,2 0 35,3 0-16,2 0-6,2 0 13,-1 0-23,2 0 19,0 0-18,2 0-2,-2 0 11,1 0-11,0 0-1,2 1-2,-4 1-10,2 3 10,-3-3-1,2 1 1,-4 1-2,-1-2-10,2 1 13,-5 1-3,1 0-10,-1 2 11,-1-3-9,-1 4 9,1-5 4,-1 5-4,-2-3 2,0 0-2,-2 1 1,2-1-3,-4 2 3,6-2 1,-4 1 3,0 0-3,-2-2 0,0 2 1,2-4 1,-2 0 1,0 2 0,0-3 0,0 2 1,0 0 15,0 1-3,0-1-13,0 2 22,0 1-21,0 0-3,-2 0-1,-2 0-2,0 0-21,2-2 10,0 2 12,0-1 1,0-4 4,2 5-2,-2-3 0,2-2 11,0 2-13,-2-2-1,2 2-1,-2 0 0,2 0 1,-2 0-1,-2 1-23,0 1 9,-1 0 0,1 0-10,-5 1 7,5 2 15,-4-2-18,1 0 6,1 2-3,-2-2-1,1-1-15,3 0 13,-3 0 9,3-2 13,0-1 2,0 1 0,0-2-1,0 2-1,2 0 0,-4-2 0,4 3 0,0-3-2,0 2 2,0-2 3,0 0-1,0 0-2,0 0 0,0 3-3,-2-3-10,4 0 11,-2 2-11,2-2 1,-2 0-8,2 0 7,0 0 0,0 0-6,0 0-7,0 0 4,0 0-10,2 0-7,2 0 33,2 0 6,2-2 51,2-3 1,0 0-7,0-2 9,1 1-5,0 0-17,-3 1-7,3-2 7,-3 2-28,-2 2-3,3-2-1,-2 1 0,-1 3-16,0-1 0,0 2 12,0 0-34,4 0 36,-4 0 2,2 0 10,3 0 19,0 0-5,-1 2-24,3 1-16,-1 2 14,4 0 2,-4-1-1,-2 0 1,4 0 11,-6-1-10,-2-1-2,0 2 1,-1-2-16,-1 1 16,1 0 16,-3 0-16,0 1-9,0 1 7,0-3 2,-2 5 1,2-1 15,0 1 0,-2-1-13,0 1 0,0 1 10,0-3-11,0 3 1,0-1-1,0-2 1,-2 3 0,-2-3-2,-2 3 2,-3-3 0,2 3-2,-1-1-1,0 2 0,-2-1-12,-2-1-8,2 0 17,-3 1-19,0-1 9,3 0 10,-3 0-1,-2-1-13,2 0 16,-1-1 2,0 2-1,0-2 16,1-2-12,0 4 8,5-5-11,-1 3 3,1-3 25,2 0-13,-1 0-4,3 0 14,-1-2 9,1 0-3,0 0 3,2 2 10,0-2 0,-2 0 6,2 0 12,-2 0-5,0 0-33,-2 0-9,4 0 13,0 0-29,0 0-2,0-2-18,2 2-11,0 0-27,0 0-72,0 0-97,0 0-117,0 2-219,0 3-11,2 1-175,10-17-72</inkml:trace>
  <inkml:trace contextRef="#ctx0" brushRef="#br0" timeOffset="405261.9666">6175 14730 969,'0'0'1982,"0"0"-1982,0 0-28,0 0 28,0 0 102,0 0 29,117-40-99,-94 29-6,5 4-16,-4-1-10,1 1-16,0 1-58,-4 0-96,1 1-48,-8 1-40,0 1-183,-10-2-72,-4 2-28,0-4-153</inkml:trace>
  <inkml:trace contextRef="#ctx0" brushRef="#br0" timeOffset="405424.9006">6167 14521 1837,'0'0'574,"0"0"-383,0 0-69,0 0 97,0 0 31,0 0-126,0 0-70,0 0-28,0 0-7,0 0 0,79-38-19,-39 28-19,5-1-19,-5 1-48,-4 1-100,-11 3-93,-5 2-198,-8 1-211,0-5-460</inkml:trace>
  <inkml:trace contextRef="#ctx0" brushRef="#br0" timeOffset="405805.2499">6641 14226 881,'0'0'1547,"0"0"-1489,0 0-58,0 0 0,0 0 84,0 0 52,0 0-40,0 0-34,129-1-14,-89-3-26,-6 0-15,-11 1-7,-5-2-20,-6 4-31,3-3-10,0 0 6,0 1 13,-5 1 26,-1 0 16,-5 2 1,-1 0 0,-1 0 12,-2 0 36,2 0 5,0 2-5,0 5 2,0 5 32,0 3-12,0 2-33,2 2-6,-2 3-3,0-2 3,0 1-10,2 1-2,4-4-20,-4 4 22,0-2-9,2 2 3,-2-2-16,0 1 0,1-1-1,-1-1 1,0 1-3,1-2-10,-1-3 12,-2 0-25,-2-1-38,0-3-13,0-1-44,0-2-50,0-1-25,-2-4-72,-2 0-137,-5-1-73,5-2-73,-9-2-366</inkml:trace>
  <inkml:trace contextRef="#ctx0" brushRef="#br0" timeOffset="406012.2756">6814 14443 1994,'0'0'570,"0"0"-373,0 0-81,0 0 79,0 0 39,0 0-72,0 0-54,0 0-36,0 0-2,0 0 9,81-18-19,-36 10-23,-1 3-15,-8 1-19,-10 1-3,-13 1 0,-3 2-12,-2 0-16,4 0-29,-4 0-44,-2 0-35,-2 0-23,-2 0-35,-2 0-91,0 0-163,0 0-300,-10 7-377</inkml:trace>
  <inkml:trace contextRef="#ctx0" brushRef="#br0" timeOffset="408426.9931">3369 16107 395,'0'0'560,"0"0"-58,0 0-434,0 0-55,0 0 16,0 0 27,0 0 84,0 0 41,0 0-41,-40-78-59,38 64 32,-3 3-6,-2 0-106,5 4 119,-4 0-20,0 1 68,0 4-49,-3 1-46,-2 1-47,-2 0-26,1 0-35,-6 8-29,0 2 28,-2 6 1,0 7 35,-2 9-3,3 7-14,2 1-18,8-1 33,5-11-1,4-11-46,0-6 33,0 1-9,2-3-4,9 1 17,2-1 11,8-1 2,9-8-8,10-2 7,0-15-29,1-4-16,-5-4-26,-10 3-7,-6 5 14,-7 2 15,0 1 4,-2-1 25,-1-5 20,1-1 3,-4 6 71,-3 1 0,-4 5 33,0 3-16,0 4 50,0 0-5,0 2-8,0 0-29,0 0-41,0 0-20,0 0-38,0 8-19,0-1 10,0 7 9,0 3 16,2-2-16,4 4-2,0 1 2,0-3-3,6-1-13,-4-2-22,4 0-32,1-3-43,4 0-38,2-1-65,1-4-169,-4-2-278,8 0-367</inkml:trace>
  <inkml:trace contextRef="#ctx0" brushRef="#br0" timeOffset="408624.9675">3999 16218 995,'0'0'1305,"0"0"-1305,0 0 32,0 0-32,0 0 185,108-28-47,-86 22-83,-1 1-26,-2-2-8,-2 1-21,3 1 0,-2-3-20,0 3-80,-2-3-64,-5 4-79,-5-4-72,1 2-23,-7-1-26,0 3-197,-7-5-94</inkml:trace>
  <inkml:trace contextRef="#ctx0" brushRef="#br0" timeOffset="408836.531">4023 15997 630,'0'0'1557,"0"0"-1366,0 0-114,0 0 46,0 0 80,0 0-26,0 0-91,0 0-54,0 0 7,0 0 47,38-9-32,-8 9 26,6 0-29,2 0-25,-7 0-2,-5 0-23,-11 0 11,0 0 4,0 0-16,2 0-13,-2 0-32,-1 0-50,-3 0-36,-2 0-13,-3 0-71,-2 0-104,0 0-310,-2 0-442</inkml:trace>
  <inkml:trace contextRef="#ctx0" brushRef="#br0" timeOffset="412046.4158">8277 12811 447,'0'0'254,"0"0"251,0 0-313,0 0-68,0 0 52,0 0 109,0 0-48,0 0-7,0-19-59,0 19-45,0 0-39,0 0-20,0 0-12,0 0-7,0 0-13,0-2-35,0 2-3,7 0-48,3 0 22,9-1 29,13-1 25,12-2-24,3 0-1,5 0-2,-10-1-11,-6 0-3,-9 1-3,-5 2 3,-8 1-19,-5-2 3,2 3-36,-3 0 17,-2 0-1,-4 0 5,-2-1 47,0 1 67,-8 0-60,-14 0-7,-6 0-84,-17 0 65,-7 0-7,2 1-3,5 5 29,11-2 0,6-2-7,7 1 6,6-1 1,5-2 26,-3 0-25,3 3 28,-1-3 3,6 0 7,3 0 0,2 0-39,0 0-27,0 0-28,7 0-22,6 0 44,6 0 33,8 0 4,12-3-1,1 1-3,-8-3-13,-7 3 10,-7 0-46,-4 2 4,-2-2 44,6 2-1,-6-1-14,-3 1-1,-5 0 14,-4 0 3,0 0 64,0 0 33,-8 0-91,-7 0-6,-9-3-81,-10 3 59,-4 0 9,-2 0 11,6 0 2,9 0 0,7 0 0,6 0 3,-3 0-3,0 0 19,4 0 30,5 0 9,2 0-6,4 0-9,0 0-43,0 0-49,6 0-44,5 0 41,12 0 52,11 0 19,9 0 1,5 0-7,-1-1-13,-5-3-30,-8-2 14,-6 3-9,-9 1 25,-3-3-2,-8 4 4,0 1 29,-2-2-28,-2 0 20,-2 2 12,-2 0 59,0 0 19,0-3-4,-8 3-76,-6 0-33,-10 0-29,-10 0-22,-4 0-1,2 8 26,8 1-12,7-6 36,10 1-24,1-2-3,-1 1 0,2 0 9,5-2 8,2-1-14,2 2-20,0-2-25,2 0-19,7 0 90,4 0 0,4 0 77,2 0-28,0 0-7,5 0-10,-4 0 4,0-3-7,-1 0 16,-4 2 13,-3 1-10,-3-2-19,-3 2 23,-4-2-20,0 2-9,-2 0 15,0 0 26,0 0 7,0 0-10,0 0-10,0 0-7,0 0 1,0 0-6,0 0-4,0 0-4,0 0-2,0 0-7,0 0-21,0 0-1,0 0-19,0 0-6,0 0-26,0 0-64,0 0-96,0 0-108,0 0-279,0 0-530,0 0 186</inkml:trace>
  <inkml:trace contextRef="#ctx0" brushRef="#br0" timeOffset="417303.9929">16723 14679 417,'0'0'278,"0"0"103,0 0-72,0 0-159,0 0-17,0 0-6,0-13 26,0 11-11,-3 0-18,1 1-27,0-1-42,0 0-7,0 2-12,-1-2-10,1 2-7,2 0 13,-2-2-12,2 2-4,-2 0-13,2 0-3,0 0-22,0 0-24,0 0-12,0 0-10,0 0-26,0 0-48,0 0-69,2 0 39,2 0-10,1 0-33,1 0 65,1 0 7,-1 0 32,-2 0 65,1 0 46,-1-2 44,0-2 37,0 2 33,0-1 13,1 1 10,-3 0-4,0 2 7,-2 0 7,0 0 5,0 0 33,0 0-36,0 0-39,0 7-7,4 5 23,1 7-6,-1 8-24,0 7-29,2 2-9,0-1-39,2-4-19,-4-9-3,0-4 3,0-1-19,-2-2 19,2 2 1,-2 5-1,2 0 0,1 1 0,-3 0 0,0 0 1,3-1 10,-5 2-11,0-3-2,0-3-2,0 4-21,0-3 22,0 1-39,0-3 26,0-1 1,-3-3 15,-1 1 0,2-2 1,-1-3 0,1-1 0,0 0 12,2-2 9,0-2 7,0-1-6,0-3 6,0 2-1,0-2-5,0 0-1,0 0-6,0 0-3,0 0-10,0 0 8,0 0-11,0 0-38,0 0-30,-2 0-15,2-4-30,0-5-64,-2-11-278,2 4-188,-4-15-658,12 111 1046</inkml:trace>
  <inkml:trace contextRef="#ctx0" brushRef="#br0" timeOffset="419243.4277">13294 10600 280,'0'0'310,"0"0"6,0 0-185,0 0-86,0 0 27,0 0-43,0 0 20,0 0 16,0 0-26,0 0-16,30-42-23,-26 37-2,0-1-14,-2 1-1,0-1 17,0 0 17,-2 2 2,0-3-6,0 7 4,0-2-15,0-1 1,0 3-1,0-2 0,0 2 18,0 0 16,0 0 25,0-2 21,0 2 2,0 0 24,0 0 9,0 0-4,0 0-35,2 0-20,3 0-38,1-3-18,11 1 76,4-2 3,13-2-30,9 1-35,3-3-16,4 2-3,-4-1-10,-1 2 0,-1 0-6,3-1 17,-3 0-1,1 1-17,-1-1 17,2 2 0,-4 1 0,-4 1-17,-3 0 19,0 0-1,-3-1 0,0 1 1,0 2-3,-9 0-15,-2 0 18,-4-3 1,2 1-1,2-1 1,13-2 0,7 0-3,1 1-17,0-2-12,-3 1 3,-3-1 6,0 2 20,0 1-7,-2-4 10,0 6 3,-9-3 10,-1 1-13,-7 1-2,0 2-14,0-1 13,4 1 1,0 0-1,3 0 2,-6 0-18,2 0-2,-1 0 21,2 0 1,-2 1-1,7-1 2,4 2-1,5 1 3,3-3 9,1 0-11,-5 0-1,-2 0 11,-2 0-9,-7 0 0,0 0-1,-8 0-2,2 0 3,0 0 0,5 0 0,-2 0-3,2 0 0,-3 0 11,2-3-11,-4 3 0,5-2 0,-6 2 0,2 0 10,0 0-8,-3 0 21,7-1 6,-6 1 10,6 0 9,-4-2-9,4 2 3,-1-2-10,1 0 10,-2 0 4,4 0 2,-2 1 7,-4-2-3,4 2-14,-3-3-22,0 2 0,0 0 7,1 0 6,-4-1-16,3 3-10,0-2 26,2-1-16,1 0 6,-4 1 0,4 0-18,-3-1 1,2 0 17,-4 1-16,3-2 10,-6 2 3,4-1-3,-4-3 6,-4 2 0,6-2 0,-6 3 7,1-3-7,-3 2 7,3-1-4,-4 0 7,-1 1-3,0 1-1,0-1 1,0 2-4,2-2-3,0 2-18,-4 0-1,2 1-1,0-1-11,-1 0-1,4 2-10,-3-2 7,0-1 13,-2 3 3,3-1 0,-3 1 3,0 0 1,0 0 8,-1-2-12,-1 2 0,-2 0 3,0 0 9,0 0 1,0 0-10,0 0 16,0 0-15,0 0 12,0 0-13,2 0 13,-2 0-14,0 0 1,2 0-3,0 0 1,5-2-1,-3 2 13,2-3-13,-2 3-1,0 0-15,-2 0 16,3 0 1,-5 0-1,0 0 1,0 0 2,0 0 23,0 0 6,0 0 3,0 0 3,0 0 0,0 0 19,0 0 29,0 0-17,0 0-15,0 0-16,0 0-10,0 0-3,0 0-9,0 0-3,0 0-11,0 0 0,0 0-2,0 0 1,0 0 0,0 0-1,0 0-1,0 0-2,0 0-16,0 0 3,0 0-6,0 0 0,0 0-16,0 0-25,0 0-54,0 0-48,0 0-62,0 8 0,0 1 43,0 2-132,0 0-115,-5 3 19,-1-3 12,2-3-125,-11 1-149,45-90 674</inkml:trace>
  <inkml:trace contextRef="#ctx0" brushRef="#br1" timeOffset="428973.6569">19036 10935 130,'0'0'473,"0"0"-342,0 0 129,0 0-110,0 0-26,0 0 6,0 0 17,0 0 2,0 0-2,0-2-37,0 2-29,0 0-13,0 0 4,0 0 5,0 0 1,0 0 3,0 0 3,0 0 0,0 0-10,0 0-22,0 0-14,0 0-6,0 0 20,0 0-4,-2 0-9,2 0-10,0 0-7,-2 4-6,-2-1-14,0 3-2,-3 2-18,-1 3 18,-1 3 16,-1-1-3,1 0-13,1 5 0,-2-1-12,-2 0 12,2-1 3,2 3 10,-3-1-12,-2-1 1,5 1 11,-3 0 0,3-1-10,-3 1-3,0 2-2,3-3 0,0 2 2,-4 2 2,4-2-2,0 2-19,0 0 19,-4-2-3,4 2-1,0-1-24,-1-2 16,1 2 11,-3-3-10,5 0 10,-1-2-1,-1 0 0,2 1-1,-1-1 0,0-1 2,1 1-1,2-1-13,0 3 15,-2-2 3,2-1-1,-6 1-2,6-1 0,-2 3 11,0-5-8,2 2 0,-3-1 8,3-2-11,0 1-12,-1-2 10,3 1-10,0-2 5,-2 3 6,2 0 2,-3-1-1,3 0 1,0 1 3,-2 0-1,0 2-1,2 1 11,-2-1-12,-3 2-1,2-3-23,1 0 20,0-1 3,0 1 1,0-2 12,-2 1-13,2 1 2,-4-1 0,2 1 21,0 0-1,2 2-22,-2-4 0,1 0 0,-1 2 2,-1-2-2,1-2-1,2 4 1,-3-2 0,3 2 0,-2-1 0,2 2 3,0-3 1,-3 2-4,2-1 2,1-1-4,0 0 4,0 1-4,2 0 2,-2-2 0,2 1 0,-2 0 0,0 0 0,-2 3 1,2-3 10,-2 1-11,2-3 4,-2 3 9,-1-1-1,-1-1 1,-1 1-12,1-1-1,-1 0 3,1 1 0,-1-2 9,1 1 1,-1-1-11,3 0 1,0 2 19,0-4 7,-2 3-10,2-3 6,0 2-2,2-4-7,2 0-3,-2 2 6,0-2 0,1-1-6,3-2-10,-2-2-3,2 2-14,0-2-24,0 0-29,0 0-36,0 0-31,5 0-98,3 0-65,2 0 44,10 0-75,-8 0-202,16-11-615</inkml:trace>
  <inkml:trace contextRef="#ctx0" brushRef="#br1" timeOffset="430839.2299">23293 10610 29,'0'0'434,"0"0"-261,0 0-171,0 0 288,0 0-72,0 0-51,0 0-34,0 0-13,0 0-3,0 0 10,-2 0-16,2 0-40,-2 0-29,2 4 4,-2-1 18,-2 1 27,-1 1-20,1 4-6,-3 0-7,3 1-9,-2 0-17,0 1 4,0 0-10,-4 1 3,2 1-10,2 1 7,0-1-7,-3 2-6,0 1-10,3-1 10,-2 0-11,-1 0-2,3 1 0,-3-3 3,1 0 14,-1 2-15,1-3 0,0 2 0,-1-3 21,0 0-1,1 1-22,2 0 0,-3-3 12,2 0-11,1 2 2,0-2 16,0-1-17,2 1 1,-3-2 13,1 3-4,-1-2-11,1-1 20,2 1-20,-3 1 19,3 0 2,0-1-3,0 0-17,0 0 2,-3 0-4,2 0 19,1-1-19,-2 2 26,2-3-1,2 2-22,-2-2 13,2-2-16,-2-1-1,-2 3 1,2-3 1,0 3-1,0 3 2,0-4-2,0 3 2,0 1 0,-3 0 14,3 1 6,-5 3-2,3-4-19,2 4-1,-3-2 0,3 3 0,-2-3 3,2 3-1,-5-2 14,0 0-13,3 1 13,0-1-15,-2 0-1,-2-1 0,2 0 2,0 1 1,2 0 9,-5-1-10,2 0-2,1 1 0,-1-3-2,3 3 0,-2 1 1,-1-4 1,2 3 13,-1 0-11,2-1 0,0 0 14,-4 3-14,2-1 14,0 1-15,-3-2 1,3 2 8,-5 1-10,2-1 0,1 1-2,-3 1-15,2-1 17,3 0 0,-2 1-2,-2-1 2,2-3 0,2 5 12,-1-5-9,0 4 13,1-2 22,2-1-16,-1 0 13,3 1-19,-2-3-3,2 0 6,-3 1 19,3-3-12,-1 2 12,1-4-3,0 1-16,0-3 6,4 1-6,-4 0-3,2-3-3,0-1-11,0 0-1,2 0 0,0-2-1,0 0-12,0 0-22,0 0-52,0 0-45,0 0-41,0 0-104,0 0-156,0-2-112,0-2-198</inkml:trace>
  <inkml:trace contextRef="#ctx0" brushRef="#br1" timeOffset="432592.9263">17219 11001 238,'0'0'202,"0"0"-29,0 0-65,0 0 253,0 0-116,0 0-89,0 0-65,0 0-13,0 0 7,6-18-14,-3 14-12,1 0-14,-2 1 4,2-2-10,3 2-10,1-1 0,1-2-3,-1 0 13,7-2 0,-2 1-10,1-2-26,4 2-3,-4-4 2,8 2 15,-3-1-17,9-1-26,4-2 26,8-5 13,0 3-7,-1-1-6,-6 5-23,-1 1 20,0 1-25,-2-1 28,2 3 1,-9-1-1,-2 2-2,-6 2 0,-1 1-11,4-3 11,0 1 1,4-1-2,-3 0-10,0-2 13,0 3 2,3-2-1,-4 2 0,4-1-1,-1 3 2,0-3-1,2 0 23,5-2-24,4-1 0,6 1 12,1-1-11,-7 1 27,-9 2-26,2 1-2,3-1 0,-1-2 0,1 0 0,-7 5 16,-4-3-3,2 0 7,5-1-18,4 0 14,-4-1 7,4 1-11,-2 0 14,-3-1-26,3 2 26,-3-1 10,0 3-34,1-3 53,-3 5-52,5-3 10,-4 3 7,4-5 9,0 3-29,-3 0 1,7 1 22,-4-1-20,1 2 28,5 0-29,2-2-2,6 2 22,3 0-22,-11 0-1,-10 2-14,-2 0 14,-6 0 0,6 0-28,1 0 29,9-1 0,6 1-12,-4 0 12,-7-2 0,1 2 16,-6 0-14,4 0-1,4 0-1,-3 0-10,1 0 8,2 0 2,-3-2-2,0 2-15,3 0 15,-5 0 0,5 0 2,-7 0-1,4 0 1,3 0-1,-5 0-10,3 0 9,2 0-5,-7 0 3,7 0 8,-3 0-4,-2 0 0,1 0-17,-3 0 1,2 2 15,-4-2 1,3 2-3,-6-1-10,4 1-6,-4 0 19,0 0 0,-2 0 3,1 2-2,2 0-1,-4 1-2,1-1 2,4 2-3,-4 1 6,4 0-3,-4 4 0,1-2-1,5 3 1,-4 0 12,2 1-12,-2-2 0,4 2 0,-4 1 3,-1-2-1,5 1-2,-6 0 13,2-1-13,-2 1 0,-2-1 16,2-1-16,-2 0 0,-1-2 2,2 3 35,-3-2-36,-1 1-1,1 0 0,3 1 3,-2 0 20,-3-1-21,2 0 9,4-2-9,-4 2-4,-1-2-6,1 3 8,1-3 17,-3 3-17,1-1-3,-1 0 3,-2 3 29,4-1-29,-4 1 0,0 1 0,-2-4 16,2 3-4,-2-4-11,1-1-1,2 0 16,-5-2 4,0-2 2,-2-2-6,2 0-12,-2-1 8,0-2 14,0 0 19,2 0 0,-2 0 4,0 0 5,0 0 4,0 0 0,0 0-1,0 0 1,0 0-20,0 0-15,0 0-23,0 0 0,2 0-23,-2 0-21,0 0-27,0 0-22,2 0-19,-2 0-39,0-2-79,2-1-77,0 0-151,0-1-297,-12 16-211</inkml:trace>
  <inkml:trace contextRef="#ctx0" brushRef="#br1" timeOffset="434090.5249">20673 10992 72,'0'0'388,"0"0"-284,0 0 199,0 0 20,0 0-128,0 0-84,0 0-17,0 0-29,0 0 17,0 0 12,13-23-13,-6 15 10,-1 1-20,0-3-19,2-1-19,4-1 9,-2 1-3,-2 0 9,3-3-9,0 1 6,-1-1-3,1 1-3,-1 0-23,4-1-13,-4 3-1,0-3 14,6 3-13,-6 0-2,0 1 2,3 0-3,0 1 16,0-1-13,1 1 0,2-1 10,-2-2 0,6 3-13,-4 0 1,4-2-2,-1 3 0,0-4-1,2 3-16,1-1 17,-4-2 1,6 2 0,-5 1-1,2 0-10,-2-4 11,5 5-2,-6-1 2,4-1-23,-3 0 22,2 3 1,-4 1 10,5-2-10,-6 3-15,4-2 14,-4 2-1,4-3 2,-3 1 16,-1 1 0,2-2-5,-2 1-9,2 2 2,-2-3 9,4 1 3,-1 0 10,2 1 3,-2-1-28,5-2 23,-4 2-24,2-1 0,1 1 2,1-1 11,-2 1 10,2-1-7,0 2-16,-3 1 0,2-2 13,-4 2 6,3-1-3,-4 3-16,6-3 0,-5 2 10,3-3-10,-4 5-4,4-3 4,-6 2 0,6-2 2,-3 0-2,2 1-2,-4 1 0,5-2 4,-4 2 19,6-1-21,-3 0 0,3 1 0,1-1-1,-2 1-24,3 0 25,-5 1 12,5-1-12,-6 1 1,4-1 2,0 1-3,-4 0-13,4 2 12,-1-2-28,1 2 29,2 0 0,-4 0-9,4-1 9,-3 1 16,3 0-16,0 0-12,-4 0 2,4 0 8,-1 0 2,-1 0 0,2-2-1,-1 2 1,-2 0 0,3 0 3,-3 0 12,1 0-15,-4 0-19,4 0 18,-5 0-1,3 0-12,-4 0-2,4 0 3,-4 0-16,4 3 3,-1 1 0,3 1-13,-1 0 17,0-1 9,3 0-29,-5 1 0,2-1-4,-2 2 46,-1 0-22,1-1 2,0 1 20,-2 0 7,0 1-7,0 1-3,1 0-23,-4-1 22,6 1-18,-5 2 22,2-3 19,-2 1-19,0 0-1,0-1-14,-1 2 15,2 0 0,-4-1-19,2-3 19,-4 2 16,3-1-13,2 2-3,-4-1 0,3 1 0,0-1 0,0 1 0,2 2 0,-1-2 0,2 1 13,-2 0-13,1 0-20,2 2 17,-3 1-7,0-3 10,2 0 1,-2 1 8,0 0 8,0-1-17,-2-1 1,1-1 0,0 0 15,-2 1 29,1 2 13,0-2-58,-4-1 0,3 1 52,0 0-52,-2-1 0,1 1 20,2-2 31,-5-1-50,3 3 41,2-2-9,-2 1-30,-1 1 39,4 2-20,-4-3 23,3 3-22,0-1-22,-5 4 18,5-4 7,-2 2-3,-2 1-7,1-3-13,1 3-3,-2-5 42,-1 3-29,4-1 19,-6-1-16,0-1 0,-2-1 16,1 2-16,-1-2 13,1-4-16,-3 3-1,0-1-12,-4-2 0,4 0 20,-4-1-5,2 2-14,1-3-1,-3 0 22,0 0-3,0 0 7,0 0 3,0 0 3,0 0-4,2 0-12,-2 0-16,0 0-44,0 0-30,0 0-38,2 0-42,0 0-78,2-4-88,0 2-192,3-6-772,-28 22 763</inkml:trace>
  <inkml:trace contextRef="#ctx0" brushRef="#br1" timeOffset="435324.9475">24537 10819 190,'0'0'294,"0"0"22,0 0-6,0 0-167,0 0-62,0 0 14,0 0 25,0 0 7,0 0-4,-6 0 17,6 0-7,0 0-13,2 0-16,0 0-46,0-2-6,2-5 6,5-4-56,-1 0 40,5-3 19,-2 1-15,3-1-27,4 2-16,-4-5 10,4 4-10,-2 0 10,1 0 16,3 1-27,-2-3-1,4 2 0,-1 0 1,-2-2-2,5 4 18,-3-2-18,3 2 0,-6 0 3,6-1 20,-5 1-20,2-1 16,-4 1-17,2 2 21,-2-2 2,-3 0 4,4 1 0,1-2-6,0-1 22,0 2 9,3-2-52,-2-1-2,2 2 23,1-1-20,-1 2 16,1-1-16,-4-1 9,5 2-8,-6 1-2,4-2 0,-3 1 17,2 0-3,-2 1-16,3 1 0,-4-1 2,4 0 0,-3 1 11,2 1 6,-2-1-6,5 1 3,-6 1-13,4-2 16,-1 0-3,0 3 0,-2-1-16,3 0 4,-2 0-2,2-1-2,-3 1 3,3 1 12,-4-1-15,4 1-1,-4-2 1,4 3 0,-3-2 13,2 2-13,0 0 0,1-2 0,2 2 0,-6-1 0,6 0 11,-5-1-10,4 0-1,-2 2 2,1 0 13,-1-3-15,0 2-10,0-2 10,1 1 0,-4 0-2,4 3-1,-1-2 3,-2 1-1,2-2-9,-1 2 10,-2-1 0,2 0 2,-1 0-2,2 1 2,-2-1-2,0 1 0,0 0 0,1 1 26,-4-1-26,4 1 2,-4-2 9,-1 2-8,3 1-2,-4-4 18,4 4-19,-4-2 0,3 3 3,0-3-2,0 3-1,0-1 0,0-1 0,3 0-16,-6 0 16,0 2 1,2 1-1,-2-1-1,4 0 0,-6 0 2,5 2 11,1-2-9,-4 0-2,4 1 2,-4-2-1,3 1-2,2-1 1,-2 1 1,5 0 14,-4 2 3,4-3-19,-1 3 0,2 0 4,-2 0-2,3 0-2,0 0 0,-4 0 1,6 0-1,-7 0 12,5 0-9,-6 3-3,2-3 1,-4 0 18,4 0-3,-3 0-4,2 0-11,-2 0 12,-1 0-13,2 0 13,-2 0-13,2 0 0,-4 0 1,1 0 12,0 0 3,-2 0-14,-1 0 23,0 0-6,-2 0-16,0 2 38,-1-2-18,0 2 59,-3-2-54,-2 1 1,-2-1-7,0 0-7,0 0 4,-2 0-3,0 0 0,0 0-14,0 0-2,0 0-2,2 0-20,-2 0-13,0 2-44,3-2-60,1 5-13,2-2-116,1 1-114,-3 0-313,-4 3-539,-26-32 400</inkml:trace>
  <inkml:trace contextRef="#ctx0" brushRef="#br1" timeOffset="436172.8256">27830 10176 242,'0'0'193,"0"0"-30,0 0 146,0 0-93,0 0-60,0 0-10,0 0 33,0 0 39,0 0-30,0 0 17,-2-3-11,2 3-23,0 0-32,0 0-17,0 0-26,0 0-12,0 0-7,0 0-4,0 0-22,0 0-51,-4 0-3,-1 5-19,-3 3 22,0 3 16,-8 4 3,2 5-16,-2 1 10,0-1 16,-1 4-7,-4 3-7,-5 3-14,-1 6 0,-3 1 21,2-3-6,5-2-12,1-6 21,6 2-12,-4-3-13,4 2 2,-2-7-2,6 0-2,-3 3-2,-2 1-8,-2 5 18,-1 3-19,2-1 17,5-4-4,-4 0 19,4-6 0,5-2-19,-3-4 2,3 0-2,-1 2 1,-1 4 5,-4 4-6,2-1 2,0-2 24,-4 2-25,2-2 2,1 1 0,-4-2 0,2 3 0,2-4 28,-2 0-5,3 4-23,-4-2 41,4 4-18,2-2-7,-1 0 9,-2-2-25,2 0 35,3-1-22,2-2 16,-3-2-7,5 0-6,-3-2 3,3-3 0,2-3-10,0-1-8,0-4-1,2-2 0,0-1 9,0-1-11,0 0 1,0 0-2,0 0-15,0 0-42,0 0-37,0 0-33,4 0-86,6-6-84,6-3-34,-6 2-293,18-18-564</inkml:trace>
  <inkml:trace contextRef="#ctx0" brushRef="#br1" timeOffset="437406.4572">30503 9999 333,'0'0'97,"0"0"-25,0 0 108,0 0 129,0 0-100,0 0 6,0 0 16,0 0 28,0 0-35,0 0-78,8-14-39,-8 14-23,0 0-6,0 0-11,0 0-15,0 0-17,0 0-6,0 0-9,0 2-17,0 5 23,-2 3 32,-4 4 9,0 3 0,-3 2-31,-2 2 25,1 0-26,-3 6 7,0 3-4,-4 3 0,3 3-9,-2-4-26,6-3 33,-2-1-34,-2 0 16,2 0-15,-1 1 25,0 0-27,0-1 12,1-1-12,-1 0 2,0-2 13,5-4-3,-2-2-11,3-4 11,-4 2-11,1 5-2,-5 9 3,0 2 20,4-8-20,-1 2-3,-4 0 1,4 3 0,-3 5 11,2-9-8,7-6-1,-5 2-3,3 2 0,2 0 13,-5 1-10,4-8 18,1-4-20,2 0 0,-4 5 18,-1 2-6,0-3-1,1 3 1,-2-1 0,0-1-1,-2 0-12,2-1 1,-1 5 11,-2-3 1,2 1 3,1 2 6,0-3 3,0 0-24,2 0 18,2-3 16,0-2-16,0-2 12,1 0-2,-2 0 18,1-3-22,2 3 16,0-3-7,0 0-15,2-1 6,-3 0 16,3-2-9,0-2 0,0-1-17,2-3 7,0 0 6,0 3-3,0-3 9,0 0 10,0 0-7,0 0 4,0 0 2,0 0-9,0 0 0,0 0-3,0 0-6,0 0-13,0 0-12,0 0-1,0 0-23,0 0-44,0 0-29,2-3-24,0 1-22,7-3-37,1-1-35,0-2-105,4 0-179,-6 1-558,-4-6-468,-63 65 1259</inkml:trace>
  <inkml:trace contextRef="#ctx0" brushRef="#br0" timeOffset="448883.3421">18917 13214 479,'0'0'258,"0"0"100,0 0-188,0 0-24,0 0 49,0 0-3,0 0 6,-2-9-3,0 7-27,2 0-29,-2 0-32,0-1-23,0 0 9,2 0 10,-2-1-10,0 2 10,0-3 2,0 0-34,2-1-27,-3-1-43,3-3-1,-2-1-1,0-3-18,2-1 18,0-2 1,0-2-3,0-1 0,-2 4-29,2-2 29,-2 3-1,0 2-12,0 3 4,2 5 12,-2 3 11,2-1-11,0 3-20,0 0-31,0 0 0,0 3 6,0 6 45,0 10 35,2 14 77,4 7-80,0 4-22,-1-4 2,1-11-24,-2-11 8,0-1 2,0-5 2,1 2 0,2 1-2,-3-1-17,0-3 17,-2-2 1,2-3-10,-2-3 11,0 2 0,0-5-12,-2 0-16,0 0-7,2 0-17,-2 0-18,0 0-20,0-5-3,0-2-72,0-4-245,0-2 73,0-2-135,0-1-36,0 3-196</inkml:trace>
  <inkml:trace contextRef="#ctx0" brushRef="#br0" timeOffset="449409.1569">19106 13017 417,'0'0'646,"0"0"-477,0 0-91,0 0 27,0 0 2,0 0 17,0 0 32,0 0-7,0 0-10,0 0-48,-8-20-52,8 18-23,6 0 17,3-2 28,2 2-3,-1-2-6,1 1-16,1 3-17,2 0-5,-4 0-14,0 0-23,-2 0-2,2 3-1,-4 3 25,-2 0-21,-2 1 21,0 3-10,-2-1 11,0 4 0,0 1-3,-4-1-16,-6 3 19,-4-1 0,2 0-33,0 1 31,-4-3-22,2 1 24,3-3 4,3 0-4,-1-4-11,2 0-5,5-2 3,2 0-26,0-4 39,0 3 29,2-2 16,5 2 39,6-1-32,-1-1 22,1 3-15,7-4-8,-4-1-15,6 2-7,-8-2 6,3 0-16,-2 0 1,-4 0-18,-1 0 15,1 0-17,-2 0-16,-3 0 15,0 0-35,-2 0-18,2 0-69,2 0-55,-4 0-77,0 0-63,0 2-131,-4-2-161,4 3-117</inkml:trace>
  <inkml:trace contextRef="#ctx0" brushRef="#br0" timeOffset="449787.8924">19442 13208 143,'0'0'525,"0"0"-72,0 0-391,0 0 7,0 0 110,0 0 104,0 0-66,13-99-22,-13 80-33,0 1-23,0-4-48,-2 3-46,0-3-16,0 6 32,0-1-9,0 4 51,-1 1-58,0 2 19,1 3 10,0 0-10,2 5-13,0-1 7,0 3-13,0 0-29,-2 0-16,2 0-3,0 0-19,0 0-16,0 3-7,0 2 45,0 6 19,0 2 58,2 4-75,5 1 17,-2 1-17,-1-3-2,0 1-1,0 0 0,0 0 0,0 0 1,0 0 3,1 0-3,-1-1 2,1-3-2,-3 0 16,2-2-16,-2 0-12,0-4 10,-2 1-1,2-5 1,0 1-14,-2 1 3,2-4-25,0 3-64,3-1-36,-1-3-16,0 0-69,5 0-155,-1 0-152,-1 0-219</inkml:trace>
  <inkml:trace contextRef="#ctx0" brushRef="#br0" timeOffset="450259.6746">19790 13168 460,'0'0'1178,"0"0"-860,0 0-253,0 0 71,0 0 75,0 0-7,0 0-43,0 0 0,0 0-56,0 0-56,0 0-14,-4-89-29,4 68 20,0-6-10,0-6 41,0-5-57,0-2-1,0 1 1,0 8 0,0 2-33,0 4 33,0 6 23,0-4-23,2-2-12,2 0-20,0 1 32,0 12-1,-1 4 2,-3 2 1,2 1 24,-2-1-14,3 4 33,-3 0 0,0 2-29,0 0-16,0 0-15,0 0-20,2 2-23,0 6 58,4 6 42,0 1 3,2 5-13,1 1-30,0 3-1,-1-2 13,0 0-13,3 4 20,0-3-18,0 2 16,-3 0-17,0-4-1,5 2-1,-4 0 0,-1-3 19,0 0-19,2-4-21,-2 1 20,-2-4 1,0-4-1,-2 1 0,1-3-15,-3 0-9,0-4-17,0 1-38,-2 0-44,2-3-21,-2 2-41,0-1-50,0-2-104,-2 0-10,-6 0 54,-3 0-284,3 0-219</inkml:trace>
  <inkml:trace contextRef="#ctx0" brushRef="#br0" timeOffset="450443.2816">19782 13024 499,'0'0'1125,"0"0"-933,0 0-7,0 0 45,0 0 13,0 0-37,0 0-55,0 0-9,0 0-27,0 0-41,14-26-7,4 23-32,-2-3-16,6 2-19,-3-1 1,2 5-1,-6-2-2,4 2-30,-4-2-9,1 2-74,2 0-68,-3 0-65,4 0-65,-6 0-190,1 0-8,-3 0-251</inkml:trace>
  <inkml:trace contextRef="#ctx0" brushRef="#br0" timeOffset="450923.1154">20231 13033 59,'0'0'264,"0"0"-108,0 0 27,0 0 123,0 0-19,0 0-14,0 0-3,0 0-36,0 0-78,0 0-66,0 0-31,0 0-40,0 1-19,0 4-26,0-1 26,0 3 71,0 2 46,0 4-114,0-2 32,5 0-32,-3-1 13,5-1 13,-3 1-10,2-3-18,0 1 22,1-2-1,-1-3-2,3 1-19,-1 0 12,-1-2 6,-1-2 0,0 0 10,2 0 7,2 0-14,-2-2 10,0-3 4,0-3-4,4-1-13,-4-1 4,0-2 12,-1 1 3,-1-2-18,-4 1 5,0-2-9,-2 3 0,0 0 7,0-2 9,0 4-7,-4 0 7,-2 3-32,-3-3 2,1 3 10,-3-1-12,0 3 0,1-1 5,0 2-4,-4 1 30,2 0-31,1 2-24,-2 0 23,3 0-2,1 0-12,1 0-5,2 4-15,-3-1-10,2 4 1,3-2-8,0 3-12,4-1-48,0 1-46,0 2-45,0-2-85,2 1-134,2-3-189,7-2-565</inkml:trace>
  <inkml:trace contextRef="#ctx0" brushRef="#br0" timeOffset="452639.9865">20864 13000 630,'0'0'688,"0"0"-450,0 0-225,0 0 162,0 0 62,0 0-23,0 0-49,0 0-22,0 0-37,128-5 4,-98 1-23,-5-2-42,0 1-26,-1 1-19,-7 1 0,0-2-1,-7 5 0,-1-2-22,-3 2 1,-4 0 6,3 0-26,-5 0-10,0 0 4,0 0-7,0 0-32,0 0-62,-5 5 13,3-3-74,2 5-128,0-7-118,0 3-143</inkml:trace>
  <inkml:trace contextRef="#ctx0" brushRef="#br0" timeOffset="453038.3797">21397 12847 368,'0'0'780,"0"0"-582,0 0-169,0 0-9,0 0 35,0 0 49,0 0 14,0 0 77,0 0 9,0 0-42,-17-97-45,17 90-20,0-2-33,0 4 10,2 0 23,0-2-19,1 6-11,-3-1-28,2 2-7,-2 0-32,0 0-12,0 0-17,0 5 29,2 5 26,0 4 61,2 6-17,3 9-41,-3 5-3,0-1-10,-2-8-16,1-8-16,-1-1 16,0-1-2,2 0 2,2 4 0,-2-5-2,0-3 0,1-2-23,-2-3 21,1-3-21,-4 0-1,2-1-12,0-2-14,-2 0 20,0 0 6,0 0-12,0-2-20,2-4-26,-2-3-171,2-1-130,-2-1 21,2 1-20,0 2-170,0-1-185</inkml:trace>
  <inkml:trace contextRef="#ctx0" brushRef="#br0" timeOffset="453556.726">21682 12833 78,'0'0'140,"0"0"-25,0 0 12,0 0 10,0 0 117,0 0-13,0 0-101,0 0 26,0 0 7,0 0 48,-28 0 19,28 0-52,0 0-29,0-3 9,0 1 3,0 0-33,0-1-64,0-2-42,0 0 7,0-3-11,0 1-15,0-1 35,0-2-9,0 2-10,0-5-29,0 2 0,0 0 41,0 0-40,-2 1 1,2 0 11,0 2 0,0 5-10,0 1 10,0 0-12,0 2-1,0 0-13,0 0-3,0 0-9,0 2-20,0 7 45,0 5 51,2 3 13,2 4-39,1 0-12,-1 2-12,-2-3 1,2 0-2,0-1 0,3-4 0,-3 1-1,1-5-1,-1-2 1,0 0 0,-2-6-1,0 2-14,0-5-3,-2 2-4,2-2-12,-2 0-16,0 0-35,0 0-43,0 0-51,2 0-42,2-2-98,4 2-128,-4-5-96,2-1-460</inkml:trace>
  <inkml:trace contextRef="#ctx0" brushRef="#br0" timeOffset="454108.6816">21945 12746 293,'0'0'496,"0"0"-134,0 0-199,0 0-43,0 0 124,0 0 123,0 0-88,0 0-118,0 0 4,0 0 12,0-22-45,-2 22-39,2 0-35,0 0-20,0 0-3,-2 0-3,2 0-17,0 0-15,-2 0-32,2 0-3,0 5-16,-2 0 51,2 4 15,-2-2-15,2 2-13,0 2 12,0-2 1,0 1-1,0-1 1,2 2-3,4 1-1,0-3 4,2 3 1,2-1 3,-2 2-4,0-3-1,3 2-3,0-4 1,-1-1 2,-1-2-1,-1 1-14,0-2 6,1-2 10,0-2 0,1 0-3,0 0 3,2 0 0,-2-2-1,0-6-11,4 1-4,-4-5 16,0-3-1,-1 0-8,-1-2 9,-1-1 0,-5-1 25,0 1 4,-2-1-26,0-1 26,0 1-26,-6 0 20,-3 0-22,1 2 23,-3 1-23,1 3 22,-3 3-21,0 3 28,1 2-30,-4 2-13,2 1-16,-1 2 10,-4 0 16,4 0-1,-2 2-24,2 3 12,3 2-23,-2-2 17,6 3-13,0-1-14,4 2-5,-1-1 15,5 1-25,0 0-42,0-1-46,5 1-61,7 1-43,10 0-101,9-2-83,-5 1-299</inkml:trace>
  <inkml:trace contextRef="#ctx0" brushRef="#br0" timeOffset="454648.572">22601 12801 554,'0'0'760,"0"0"-559,0 0-93,0 0 142,0 0 107,0 0-98,0 0-50,0 0 1,0 0-60,0 0-41,-11-7-58,9 2-32,0-1 10,0-5-10,2 2 0,-2-8-19,2-5 55,0-9-55,0-6-35,0 1 35,4 2 12,-2 3-12,2 1-21,2-1 12,2 4 9,-4-1 0,0 5-7,-2 4-18,0 2 25,0 8-1,0-4 13,0 0-12,0 0 19,-2 3-19,2 2 0,-2 4-14,3-1 14,-3 5-3,0 0-29,0 0-22,2 0-19,-2 0 12,0 0 13,2 5 48,2 3 0,5 10 112,-1 6-45,3 7-6,4 4-49,-4 0 24,-3-4-35,2-2 21,-2-3-13,4 1 7,-4-2-12,0-2 8,1-6-10,-2-2-2,-1-3 0,0 2-2,3 1 1,-1 2-1,3-3 2,-5-3 0,1-2-2,-1-1 2,-2-1 0,0-3-25,-2 3 5,0-7-50,0 5-22,0-3-8,-2-2-28,0 0-26,0 1-17,0-1-7,0 0-32,0 0-14,-8 0-156,-2-3-209,1-2-220</inkml:trace>
  <inkml:trace contextRef="#ctx0" brushRef="#br0" timeOffset="454839.0744">22610 12695 388,'0'0'1395,"0"0"-1035,0 0-201,0 0-59,0 0 14,0 0 57,0 0 35,0 0-17,0 0-29,0 0-39,44-17-42,-25 15-41,3-1-34,-2 1-4,2 2-2,-1 0-2,0-3-8,-2 3-27,3 0-69,-4 0-58,2 0-74,-1 0-82,-2 0-176,0 0-130,-2 0-56,0 0-97</inkml:trace>
  <inkml:trace contextRef="#ctx0" brushRef="#br0" timeOffset="455275.6301">23070 12680 359,'0'0'1057,"0"0"-927,0 0-104,0 0-13,0 0 172,0 0 111,0 0-50,0 0-91,0 0-71,0 0-52,0 0-28,2 5-1,-2 1 48,0 0 33,0 1-7,2 1-6,-2 1-42,2-1-6,0 2 6,3-1-4,0-2 4,-1 1-27,0 1 19,2-2-20,-2-2-1,2 0 19,1-2 3,0-1-20,-1 0 21,-2-2 2,2 2-12,1-2 22,-1 0 0,0 0-12,1-2-7,-1-2 6,-1-1-3,1-2 16,-2-1-32,2-1 25,1-2-6,-3 0-9,-1-1-1,-1-1-11,0-1 23,-2 3 14,0 0-9,0-1-26,0 2 32,-2 3 3,-5-3-6,2 3-7,-1-2 10,0 4-19,0-1 15,-1 2 1,1 1-4,-3 1-25,3 2-3,2 0 0,-1 0-25,-1 0-19,2 0-10,-4 4 7,-1 1 6,0 6-26,3 0-28,-2 0-71,4 5-65,-3-3-58,0 2-202,5-4-285,2 3-667</inkml:trace>
  <inkml:trace contextRef="#ctx0" brushRef="#br0" timeOffset="457162.4836">23598 12704 65,'0'0'525,"0"0"49,0 0-454,0 0-97,0 0 94,0 0 98,0 0 51,0 0-35,0 0-72,60 4-40,-39-4-35,3 0-29,2-4-16,-6 0-13,4 1 0,-3-1 16,-2-2-30,-2 2-9,1 1-3,-8-1-18,0 1 15,-4 1-23,-1 2-19,0-3-23,-5 1 1,0 0 2,0-2-103,-3-2-114,-6 1-56,-1-1-115,2 0-101,-12-1-60</inkml:trace>
  <inkml:trace contextRef="#ctx0" brushRef="#br0" timeOffset="457390.0891">23705 12544 307,'0'0'609,"0"0"-361,0 0-89,0 0 63,0 0 74,0 0-60,0 0-38,0 0-23,0 0-62,38 109-42,-32-91-16,1-2-1,-3 1-31,1-4-22,-1 1 18,-2-2-6,0-5-13,-2-2 2,2 1-1,0-2-1,-2-2-12,0-2-11,2 3-25,-2-3-49,2 0-45,0 0-49,3 0-123,3-5-57,-1 1-306</inkml:trace>
  <inkml:trace contextRef="#ctx0" brushRef="#br0" timeOffset="457820.4853">24096 12400 440,'0'0'773,"0"0"-526,0 0-246,0 0 35,0 0 110,0 0 43,0 0-30,0 0-20,0 0-28,0 0-53,117-13-16,-107 23-42,-2-3-16,1 3 16,-4 0 0,-3 0-36,-2 2 36,0 2-3,0-2 32,-12 3-29,0-1 12,0 3-11,-6 0-2,1-1-17,0-1 17,2 0 1,1 1 0,-2-3 0,6 2-11,0-6 11,4 0 0,1-1 1,5-5 15,0 3-3,0-2 32,2 3 23,7-2 26,1-1-4,5 1 29,2-1-28,2 0-24,0 0 10,0-1-19,1-1-4,-2 2-18,2-2-14,-4-1-22,4-1 3,-5 0-3,-1 0 0,2 0-1,-6 0-34,0 0-39,4 0-86,-6 0-59,0 0-101,3 0-196,-5-1-186</inkml:trace>
  <inkml:trace contextRef="#ctx0" brushRef="#br0" timeOffset="458286.7918">24606 12641 411,'0'0'821,"0"0"-469,0 0-323,0 0 7,0 0 71,0 0 91,0 0 20,0 0-37,0 0-29,0 0-42,26-67-14,-26 61-44,0 2-20,0-3 3,0 0 75,0 1-82,0-2 17,0 0-9,0 1-4,0-1 3,0-1-32,0-1 0,-2 1 29,2-1 7,-2-2-14,0 3-25,0-1 39,2 3-36,-2-1 22,0 5 7,2-2 22,-2 5-12,2-2-11,0 2 4,-2 0-12,2 0-23,0 0-1,0 2-57,0 6 23,0 7 35,0 2 51,0 5-49,0-1-2,0 0-3,0-2-9,0-2 12,2-2 1,0 0-1,0-1 0,2-1-10,-2-4 10,0 1 0,0-2 0,3-2-1,-5-3 2,2 1 0,-2-2-1,2 1 0,-2-2 0,0-1 0,0 2 12,3-2-12,-3 0-2,0 2-11,0-2-16,0 3-53,0-3-40,0 5 10,2-1-83,0-1-79,0 1-114,0 2-108,0-4-168,-15-33-409</inkml:trace>
  <inkml:trace contextRef="#ctx0" brushRef="#br0" timeOffset="458842.0618">24966 12668 320,'0'0'766,"0"0"-265,0 0-345,0 0-32,0 0 96,0 0 46,0 0-24,0 0-16,0 0-72,0 0 0,0-36-55,0 22-64,0-1-6,3-2-10,-1-5 6,2-2 36,4-9-45,0-4-4,4-7-2,-4 5-10,-2 3-22,0 2 15,-2 1-5,-1 6 8,-1 6 4,0 8 14,-2 1-12,2 1-2,0 0-1,-2-1 1,2 5-13,1 0 13,-3 5-22,0 1 6,2-1-3,-2 2-22,2 0-10,0 0 9,0 0 26,4 2 16,1 3 55,1 7-33,3 3-19,0 6 45,-1 10-26,2 5 4,2 2-10,-6-3 9,-2-8-25,1-7 13,-3-4-13,0-1 0,1 0 0,1 4 0,-2 1-1,3-1 0,-1-2-14,-2 0 15,2-2 1,1-2-1,-3 1 0,1-3-13,-1-3 11,-2 0-1,0-3-45,0 0-51,-2-4 16,0 1-67,0 0-5,0-2-31,0 0-86,0 0-123,-4 0 61,-2-2-243,-12-6-505</inkml:trace>
  <inkml:trace contextRef="#ctx0" brushRef="#br0" timeOffset="459023.8005">25000 12505 1318,'0'0'812,"0"0"-578,0 0-218,0 0 36,0 0 99,0 0 49,0 0-23,0 0 31,0 0-42,0 0-64,66 0-58,-45 2-40,-2 0-4,5 0 0,-6 0-23,4-2-34,-3 2-70,2 1-68,0-3-72,1 0-175,-6 0-249,8 0-384</inkml:trace>
  <inkml:trace contextRef="#ctx0" brushRef="#br0" timeOffset="459387.8896">25477 12528 668,'0'0'1382,"0"0"-1281,0 0-101,0 0 0,0 0 3,0 0 221,0 0-47,0 0-96,0 0-79,0 0 31,0 0 44,8 33-13,-6-22-42,2 1-21,0 0 33,2-3-33,2-2 0,1 3 11,2-2 1,-3-4 19,3-1-30,1-1 33,1-2 7,0 0-26,-1 0 35,2 0-19,-2-5-29,-2-4-3,2-4-2,-6 0 2,-2 2 0,-2-5 23,0 3 18,-2 0-21,0 2-8,-4-3 1,-2 4 19,-5 0-31,-2 3 2,1 2 23,-2 1-17,0-1-9,-1 5-1,-2 0 1,4 0 0,1 0-15,-1 3-16,2 3 2,3-3 3,0 3-9,1 0-6,0 1-20,3 0-42,2-2-42,2 0-58,0 0-13,4 0-160,10-3-56,-6 0-161</inkml:trace>
  <inkml:trace contextRef="#ctx0" brushRef="#br0" timeOffset="459642.8928">26120 12494 1201,'0'0'998,"0"0"-947,0 0 63,0 0 109,0 0 21,0 0-54,127-14-40,-107 13 0,4-3-38,-3 1-42,0 3-45,-2-2-22,1-1 0,-4 1-3,0 0-3,-8 0-25,-2 2 5,0-1-37,-3 1-67,-3 0-55,0-2-65,0-2-53,0 0-98,-5 2-408,-9-5-365</inkml:trace>
  <inkml:trace contextRef="#ctx0" brushRef="#br0" timeOffset="459819.8634">26166 12330 767,'0'0'1473,"0"0"-1415,0 0-58,0 0 0,0 0 107,0 0 157,0 0-19,0 0-40,0 0-61,0 0-61,61-3-47,-39 3-36,-4 0-19,4 0-38,-5 0-36,4-1-64,-2 1-80,3-1-189,-10 1-356,9-8-602,-256 21 1157</inkml:trace>
  <inkml:trace contextRef="#ctx0" brushRef="#br0" timeOffset="460476.7663">26735 12037 277,'0'0'1001,"0"0"-692,0 0-153,0 0-10,0 0 52,0 0 65,0 0-8,0 0-52,0 0-75,0 0-54,4-1-43,-4 1-31,2 0 0,2 0 7,0 0 60,2 1-26,4 3-18,-2-2-10,0 0 28,5 1-6,2 0-16,0-1 7,4-1-4,-2 1-20,1-2 11,4 0-11,-3 0 0,-2 0-1,0-2 15,-2 1-13,-2-5 13,-1 2-3,2 0-11,-8 1 1,-2-1 20,0 2-4,-2-1-3,-2 3 12,0 0-12,0 0-16,0 0 0,0 0-3,0 0-10,0 0-9,0 0-19,0 3-23,0 3 7,0 5 57,0 2 35,0 3-16,0 2-18,0 2-1,0-1-1,2 0 1,-2 1 1,2-2-1,0 1-3,3 0 2,-3 3-1,2-6 4,1 4-2,1-3 0,-4 0 0,4 0 1,-1-1 1,-1-3-2,2 1-1,-2-1 1,3-2-7,-3 1 9,-2-2-2,3-3 0,-1 3-15,-2-3 15,2 1 0,-2-1 2,0 0-2,0-2 1,-2-2-1,2 0 0,-2-1 1,2 0-1,-2 0-6,0-2-49,2 0-12,-2 0 3,0 0-6,0 0-33,0 0-22,0 0-39,0-4-20,0-2-298,-4-3-204,-2 0-300,12 33 631</inkml:trace>
  <inkml:trace contextRef="#ctx0" brushRef="#br0" timeOffset="461254.0868">26870 12363 172,'0'0'287,"0"0"32,0 0 1,0 0-138,0 0-29,0 0-10,0 0 16,0 0 66,0 0 21,0 0-48,-4-9-34,4 9-22,0 0-16,0 0-7,0 0-7,0 0-13,0 0-6,0 0-10,0 0-7,0 0-19,0 0-15,0 0-1,0 0-7,0 0-2,0 0 6,0 0 6,0 0 4,0 0-11,0 0-8,0 0-13,4 0-14,4-1-2,4 1 37,4 0 4,6-2-19,1-1-21,1 2-1,-2-1 2,2-2-1,2 2 1,-3-1 1,3 1-1,-4 0 10,4-3-11,-2 4 0,-5 0 0,2-2 1,-6 1 20,-3 2-3,2 0 6,-4-2 5,-2 2-5,-2 0 9,1-1 3,0 1 19,-5 0 4,0-3-4,2 3-7,-4 0-2,2 0-7,0-2-3,0 2-6,-2-2-12,0 2-1,2 0-6,-2 0-9,0 0 13,0 0-4,0 0-9,0 0 10,0 0-11,0 0 1,0 0 0,0 0-1,0 0-1,0 0 1,0 0 10,0 0-10,0 0-1,0 0 2,0 0-1,0 0 10,0 0 0,0 0 0,0 0 1,0 0-1,0 0-9,0 0-1,0 0 1,0 0 0,0 0 0,0 0-1,0 0 2,0 0-3,0 0-1,0 0-1,0 0-3,0 0 2,0 0 0,0 0 1,0 0 0,0 0 0,0 0 1,0 0 1,0 0-1,0 0 0,0 0 0,0 0 0,0 0 0,0 0 2,0 0 1,0 0 1,0 0 8,0 0-10,0 0 1,0 0-3,0 0-1,0 0-18,0 0-14,0 0-32,0 0-28,0 0-27,0 0-45,0 0-51,0 0-57,0 0-139,3-3-261,-1 1-519,-7 7-306</inkml:trace>
  <inkml:trace contextRef="#ctx0" brushRef="#br0" timeOffset="479044.5373">24032 13370 264,'2'-5'404,"0"3"85,5 2-362,-3-4-94,4 0 74,-1 1 92,1 1 19,2-2-50,0 2-51,0 1-33,0 1-12,4 0-11,-4 0-12,2 0-17,-1 0-16,2 1-15,-4 3 15,-1 2-13,0-1-3,-4-1-17,1 5 16,-3-4-17,-2 1 18,0 1 26,-2 3 0,-11-3-26,1 4-10,-8-3-3,1 4-13,-2-4 13,-2 1-13,1-2 10,1-1 14,0 0-30,4-1-20,5-3 20,-2 1 30,6-1-1,2-2 3,4 0 12,2 0 14,0 0-7,0 0-19,0 0-51,0 0 22,6 0 16,4-2 13,6-1 38,-2 1 4,5-1-16,1 3-6,-2-2 6,2 2 13,-4 0-7,2 0 13,-4 0-13,1 5 4,0 0-33,-2 4 7,2 3-10,-4 1-13,-5 1 11,0-3 2,-4 2 2,-2 2 17,0-6-6,0 2 32,-4 0 10,-4-1 10,-1-1-17,-4-1-22,1 0 28,-3-2-25,-2-3-3,2-1 0,-3-2-24,2 0 17,1 0 10,0 0-7,3 0-18,3-2 18,3-1 8,-1-1-30,5-1-13,0 4-3,2-1-3,0 0-10,0 2-61,0-3-55,11 3-51,4-5 47,3 3-32,4 0-143,6 1-138,-12-1-300</inkml:trace>
  <inkml:trace contextRef="#ctx0" brushRef="#br0" timeOffset="479378.9021">24499 13466 1045,'0'0'979,"0"0"-901,0 0-58,0 0 9,0 0 84,0 0 43,0 0-30,-8-112 19,8 95 32,0 4-122,0-2-1,2 6-25,2 2 3,-2 1 6,0 2-2,0 1 12,-2 3 3,0 0-16,0 0-24,0 0-11,0 7 0,2 8 38,2 9 41,1 11 4,-1 2-29,3-2-32,-5-7-6,2-10-15,-2-6 15,0 0-14,0 2-2,2-1-1,1 2 1,-1-2 0,0-3-2,-2 0-1,2-5-29,-1-1-9,-1-2-32,2 0-13,-2 0-35,1-2-7,3 0-52,2 0-119,2 0-203,0-4-236</inkml:trace>
  <inkml:trace contextRef="#ctx0" brushRef="#br0" timeOffset="479819.2993">24815 13593 1011,'0'0'1391,"0"0"-1213,0 0-162,0 0 10,0 0 154,0 0 45,0 0-87,0 0-42,0 0-26,0 0-3,21-83-29,-12 66-36,-2-4-1,-1-1 6,0-5 12,0-6-4,0-2 8,2-3-23,-2 4-3,-4 2-17,4 6 17,-2 0-19,0 6-7,-1 7 29,-1 2 4,2 0 8,-2 0 1,2 1-7,-1 2-3,-1 4-2,-2 2 43,0 2-6,0 0-9,0 0-29,0 0-29,0 9 20,4 9 9,2 10 63,3 5-35,-1 4-28,-2-7 10,1-5-10,-2-10 14,-1 0-14,0 3-1,4 0-2,0 4 1,6-1 0,-6-1-11,2-5 10,1 2-7,0-5-6,-5-2 13,3-1-19,-3 0-19,-2-6-42,0 1-9,1 0-45,-3-4-10,0 0-23,-2 0-33,0 0-10,-2-4-107,-7-3-275,-3-4-203,1 6 52</inkml:trace>
  <inkml:trace contextRef="#ctx0" brushRef="#br0" timeOffset="479977.2428">24915 13421 199,'0'0'815,"0"0"-118,0 0-324,0 0-137,0 0-54,0 0 2,0 0-53,0 0-28,0 0-22,0 0 44,9-6 25,3 9-52,5 0-31,3 1-35,2-3-15,2 1-17,2 0-29,-1 1-31,1-3-87,2 0-57,-6 0-40,4 3-134,-3-3-160,-1 2-47,-6-2-145</inkml:trace>
  <inkml:trace contextRef="#ctx0" brushRef="#br0" timeOffset="480321.188">25352 13444 323,'0'0'704,"0"0"-160,0 0-239,0 0-94,0 0-23,0 0-3,0 0-24,0 0-29,0 0-39,0 0-47,0 0-30,2 13 35,0-6-9,2 3-42,2 2 16,0-2-7,0-1 20,2 0 0,1 2-27,4-6 27,-3-1-26,3 3 26,2-5 0,-2-2-27,1 0 20,4 0-21,-6 0 0,-2-6 2,2-4-2,-4 1 12,-4-2 0,0-3-11,-2-3 30,-2 0-29,0 0-3,-4 0-6,-4 1 5,-5 1 1,-2 4-1,1 0-18,-4 2 17,2 5 2,0 0 0,-1 4-13,5 0 0,-3 0 13,4 4-16,5 2 13,0 1-55,2 4 10,4 0 3,0 0-9,0 2-65,8 2-13,8 2-81,12-5-175,9-2-151,-3-3-453</inkml:trace>
  <inkml:trace contextRef="#ctx0" brushRef="#br0" timeOffset="480549.9881">25934 13404 2018,'0'0'666,"0"0"-666,0 0 55,0 0-16,0 0 182,0 0-25,0 0-68,0 0-27,0 0-28,0 0-34,119-17-39,-98 13-26,1 1 25,-2 0-31,-2 1 4,-4-1-49,2 3-41,-6-2-13,-1-1-32,-1-1-33,-2 2-69,-2-1-139,-1-5-70,-3 6-106,0-9-461</inkml:trace>
  <inkml:trace contextRef="#ctx0" brushRef="#br0" timeOffset="480737.8908">26011 13207 756,'0'0'1394,"0"0"-1200,0 0-194,0 0 0,0 0 110,0 0 152,0 0-47,0 0-58,0 0-35,0 0-46,89-17-59,-65 13-17,-4 2-22,4-1-13,-3 1-71,0 2-47,-2-3-69,1 1-75,-6 0-221,-1 1-168,4-4-577</inkml:trace>
  <inkml:trace contextRef="#ctx0" brushRef="#br0" timeOffset="481142.1727">26437 13063 778,'0'0'980,"0"0"-837,0 0-81,0 0 129,0 0 84,0 0-42,0 0-91,0 0-33,0 0-3,0 0-16,68-13-43,-53 11-18,-2 0-6,2 2-20,0-2 19,-3 1 7,1-3-26,-1 2-2,0-1-1,-6 2-3,0 1-13,-2 0 3,-2 0-6,0 0-3,-2 0-4,0 0 17,2 1 9,0 9 25,1 0 33,-3 6-20,0-2-6,0 6-7,0-1-25,0 0 0,2 0 12,1-1-9,-3 4 16,2-3 0,0 0-17,0 0 9,0-1-9,2-3-2,-2 0 1,2-2-1,-2 1 0,3-1 0,-3-1 0,0-3 0,0 1 0,0-4-13,0 1-15,-2-3-4,0 2 3,0-2-22,0-1-6,0 3-49,0-4-19,0 1-13,0 0-4,0-1-54,0 0-144,0-2-63,-4 0 6,-2 0-215,-7 0-124</inkml:trace>
  <inkml:trace contextRef="#ctx0" brushRef="#br0" timeOffset="481344.4647">26497 13283 741,'0'0'1326,"0"0"-996,0 0-220,0 0-23,0 0 113,0 0 50,0 0-19,0 0-63,0 0-22,0 0-19,8-3 2,2 3-3,6 0-51,1 0-40,4 0-16,-2 0-17,3 0-2,-4 0-14,2 0-47,-4 0-42,-1 0-42,2 0-51,-2 0-71,0 0-204,-6 0-506,1 0-284</inkml:trace>
  <inkml:trace contextRef="#ctx0" brushRef="#br0" timeOffset="482408.9923">27306 13370 1793,'0'0'645,"0"0"-525,0 0-104,0 0 0,0 0 110,0 0 12,0 0-29,0 0-25,0 0-17,106-26-32,-68 25-35,3 1-18,-7-2 17,-12 0-12,-6 0 13,-4 2-22,1 0-20,4 0-29,-4-3-18,-1 3 8,-6-1-19,2 1 33,-8-4 67,0 1-2,-3-4-11,-8 2-65,-3-1-35,-6-2-36,-3 1 23,-11-1-14,-6 1 98,0 0 7,-1-4 5,9 5-9,11 1-13,4 1 13,0 0 39,0 0 48,-2 1-19,0-1 14,4 1 9,5 1 110,-2-1-91,8 3-3,0-2-32,2 2 15,0 0 4,2 0-22,0 0-17,0 0-16,0 0-14,2 0 14,4 0 28,4 0 7,-2 2-22,2 1 4,0-3 28,6 0 6,-2 2 11,1 1-11,5-1-19,0 0-12,6-2 5,6 0-5,0 0-18,-7 0 0,1 0-2,-8 0 0,6 0-1,4 0 1,-5 0-28,1 3 27,-4-1 0,2 2 1,-3-2-1,0 2-1,-4-2-21,-2 1 4,-4-1 18,-1 2 0,0-1-21,-2 0 22,-2-1-1,4 1 0,-6-1-9,0 1 10,0-1 17,0 0 18,-2 1 4,2-3-7,-2 4-6,0-4-10,2 2-13,-2-2 10,0 0 6,0 0 16,0 0 26,0 0 0,0 0 6,0 0-3,0 0-3,0-6-58,0-1-3,-2-3-16,-2-3-6,0-1 22,0 0 6,-4-6 7,2 1-4,2-1-9,-4 0 0,2 0 1,-3 1 8,0 1-8,1 1 33,-1 0-33,5 5 47,0 0 44,2 5-38,0 0 3,2 4 13,0 3-7,0-2-31,0 2-32,0 0-19,0 0-13,8 2 26,3 3 3,5 2 6,4 6 15,6-2-18,-4 2-13,4 1-3,2-1 16,-5-2-2,1 1 2,-4-2-3,0 0 0,-5-1 0,-5-1-20,-1-3 11,-3 1-1,-6-1-25,0 3 22,0-3 16,0 6 22,-9 0 16,-5 2-13,-1 0-24,-4 1 17,0-1-15,-1-1 9,2-2-12,2-1-3,4 1-12,1-3-23,3 0-38,2 3-4,-1-3-50,5 1-52,2 1-75,0-4-84,0 1-268,15-5-500</inkml:trace>
  <inkml:trace contextRef="#ctx0" brushRef="#br0" timeOffset="483462.0384">28486 13234 1488,'0'0'640,"0"0"-523,0 0-104,0 0 48,0 0 59,0 0 35,0 0 6,0 0 42,13-98-104,-13 80-28,2-8-14,0-5-44,2-4-26,-2-4-6,0 1 19,0 1-3,-2 4-13,2 4-6,-2 2-1,2 8 21,1 4 1,-1 1-28,3 0 29,-3 1 19,0 2-18,0 0 28,-2 9 19,0-1-3,0 3-26,0 0-17,0 0-2,0 5-3,4 12 3,0 7 67,2 10 22,3 7-60,0-2 15,-3-2-12,0-6-13,1-2-16,1-3 16,-2-4 0,1-4 0,-3-3-3,1-2 13,-1 5-29,2-1 1,-2 2 13,0-3-14,0-1-2,4-4 2,-6 0 12,0-6-12,-2 1-3,0-5-10,0 1-25,0-2-19,0 0-6,0 0-14,0 0-5,-4 0 5,-10 0-13,-2 0-86,-2-7 9,-3-3 9,-2 0 32,2-1 10,-3 2-26,5-4 12,0 6 52,2-1 78,2 3 55,7 1-16,-1 0 143,7 3-11,0 1-6,2 0-1,0 0-26,0 0-23,0 0-38,0 0-16,8 0 3,3 0 38,2 3 6,4 3-54,4-1 9,-2 0-25,5-2-6,-1 1-32,0-1 1,2 0 12,-1-1-11,2-2-2,-3 0-29,0 0-9,-2 0-19,-1 0 10,-4 0-14,0 0-2,-8-2 21,0-1 23,-2 0 19,-1-1 1,-3 3 34,0-3 3,-2 4 10,0-3 0,0 3-20,0 0-2,0 0-10,0 0-4,0 0 4,0 0-13,0 0-3,0 0-1,0 3-37,0 4 7,-4 3 31,2 3 15,-3 0-15,5 2-22,0-1 10,0 0 12,0-3-15,5 1 15,4-1 0,-3-3 22,4-1-21,-1-3 1,1 0 1,1-2 32,-2-2-32,1 0 0,-2-2 20,4-6-20,-2-1 13,-4-4-16,0-3 0,1-1-10,-5 0 12,-2-3-4,0 2-13,0 2 15,-9-1 13,1 4-12,-4 3-1,-2 0-7,0 5-6,-1 2 13,-4 3-12,0 0 12,-1 0 1,2 0-1,0 3-3,4 5-9,3-2 8,-2 1-24,3 1 3,3-1-10,3 0-10,2 1-3,2-1-44,0 2-10,4 0-23,9-1-7,8-1-83,8-1-212,-3-4-196,8 0-498</inkml:trace>
  <inkml:trace contextRef="#ctx0" brushRef="#br0" timeOffset="483709.2037">29249 13121 39,'0'0'1885,"0"0"-1396,0 0-440,0 0-36,0 0 116,0 0 148,0 0 21,0 0-107,0 0-48,0 0-32,38 0-25,-24 0-23,5-3-32,1 3-12,-2 0-17,4 0 0,-4 0-2,2-3 0,-3 3-28,-2-2-35,-2 0-48,-1-2-35,-1 1-29,-7-1-42,-1-4-24,-3 0-120,0 1-228,-14-3-42,4 2-442</inkml:trace>
  <inkml:trace contextRef="#ctx0" brushRef="#br0" timeOffset="483877.1437">29233 12976 300,'0'0'1429,"0"0"-936,0 0-473,0 0 35,0 0-33,0 0 195,0 0 41,0 0-20,0 0-37,0 0-48,0 0-42,111-8-63,-90 8-23,-2 0-25,3-2-3,-4 0-25,6 2-77,-5-1-45,2-4-90,0 1-107,-1 1-296,-6-3-447</inkml:trace>
  <inkml:trace contextRef="#ctx0" brushRef="#br0" timeOffset="484233.7948">29684 12673 871,'0'0'1438,"0"0"-1209,0 0-229,0 0 16,0 0 68,0 0 122,0 0-10,0 0-71,0 0-36,0 0 1,0 0-27,42-2-24,-31 4-39,-1 5-11,0-2 11,0 3 0,-2-3-11,0 5 11,-2-1 12,1 3-11,-1 2-2,-1 1-6,-1 2 4,0 0 6,-2 0-7,0 2 17,-2 3-10,0-4 13,0 4-16,0-2 1,0 0-2,0-1-5,0-2 6,0-3 0,0 1-1,0-6 0,0 1-28,-2-3-22,2-2 10,0-2-7,0-1-45,0 0-9,0-1-7,0-1-26,0 0-26,0 0-33,0-5-38,-4-7-314,0-1-144,0 4-135</inkml:trace>
  <inkml:trace contextRef="#ctx0" brushRef="#br0" timeOffset="484422.2877">29684 12834 391,'0'0'1308,"0"0"-857,0 0-182,0 0-82,0 0-19,0 0 34,0 0 3,0 0-17,0 0-42,0 0-38,0-6-19,10 6 8,3 2-53,4 2-6,-2 0-38,1-2-1,2 0-2,-2-2-35,4 2-31,-1-2-41,2 0-30,0 0-57,3 0-97,-4-4-108,4-2-154,-3 0 7,-3 1-125</inkml:trace>
  <inkml:trace contextRef="#ctx0" brushRef="#br0" timeOffset="484771.2158">30112 12704 457,'0'0'1458,"0"0"-1156,0 0-150,0 0-65,0 0 13,0 0 116,0 0 13,0 0-31,0 0-48,0 0-45,6-19-41,-6 19-42,0 4-22,0 7-19,-8 8 19,-7 10 60,-4 13-25,-2 8 0,-1 1-23,2-1 1,2 0 0,-3-2 5,2 0-5,2-2-11,0 0-2,2 0 2,1-5-1,0-1 18,4-2 10,0-3-28,3-3 14,3-5-15,0-8 32,-1-4-16,3-3-14,0 0 23,0-1-3,0 0 3,0-4-6,2-2 0,-2-3-17,2-2 13,0 0 20,0 0 9,0 0-2,0 0 1,0 0 1,0 0-7,0 0-37,0-2-9,0-1-88,0 1-23,0-5-18,0 1-23,0-1-121,0-1-188,0 4-502,0-8-385,0 63 752</inkml:trace>
  <inkml:trace contextRef="#ctx0" brushRef="#br0" timeOffset="489987.2604">30199 13222 235,'0'0'336,"0"0"-287,0 0 16,0 0 290,0 0-88,0 0-81,-2-8-37,2 8-6,0 0-10,0 0-19,0 0-20,0 0-10,0 0 1,0 0-5,0 0 5,0 0 2,0 0 0,0 0-7,0 0-12,-2 0-26,2 0-16,0 0-7,-2 0 4,2 0-7,0 0-4,-2 0-12,-1 0-16,-1 0-3,2 0 17,0 0 1,0 0 1,2 0 0,0 0 0,0 0 0,0 0 3,0 0 16,0 0-3,0 0 0,0 0 7,0 0-11,2 0-12,0 0-19,4 0 19,5 0 16,0 0 7,2 0-23,-3 0 0,3 3-13,-4-2-3,-1 3 3,0-1-2,0 4 14,2-5-14,-4 5 2,0-1 11,0 0 0,-4 1-35,1 1 36,-1-3-18,-2 2 16,0 2-23,0-1 7,-9 1 0,-1-1-10,-3 2 16,-4-1-10,0-1 7,-2 1-13,2-1 0,-2-3 10,4 4-12,3-4 30,0-3-2,4 2 3,4-4 4,2 0 9,0 0 12,2 0-2,0 0-4,0 0-15,0 0 7,0 0-11,2 0-3,2 0-23,4 0 26,4 0 14,-2 0 12,2 0 0,3 0-4,-2 0-2,0 0-1,-1 0 0,0 0-19,-2 0-1,0 0 1,1 1 0,-2 2-10,1 0-7,-2 3 14,-1-2-29,2 0 13,-3 1 15,-2 1-12,3 0 10,-3-1-13,-2 2 35,2-2-29,-2 3 26,-2-3-13,2 3 1,-2-1 15,0-1-13,0 1 33,0 0-35,-2-2 50,-4 1-25,0 0 9,-5-1-9,3-1 3,-6 2-29,4 1 26,-2-5-7,-4 3-6,2-3-10,1 1 13,0-1 0,3-2 13,1 0-13,3 0 13,1 0 16,1 0-4,2 0-15,-2 0-10,4 0 12,-3 0-5,1 0-7,2-2 1,0-1-17,0 3-32,0-2 3,0 0 0,0 2-15,0-3-46,0 3-22,0 0-20,0 0-23,0-2-22,2 2-85,7 0-63,0 0-39,-1-3-166,7 1-276,-58 16 601</inkml:trace>
  <inkml:trace contextRef="#ctx0" brushRef="#br0" timeOffset="490598.3083">30531 13326 212,'0'0'238,"0"0"-95,0 0 92,0 0 23,0 0-47,0 0-51,0 0 16,0 0 2,0 0 20,0 0-19,6-12-17,-6 12-49,0 0-26,0 0-3,0 0 6,0 0-6,0 0-7,0 0-10,0 0-12,0-2-10,0-1 3,2 2 3,0-3-29,2-3 1,0-3-23,1-1 0,1-5 0,-1 1 22,-1-3 10,-2-1 6,2 2-31,0 2-6,-2-2-1,0 4 19,1 0-16,-3 3 35,0 0 17,0 4-52,0 3-1,0 0 20,0 3 23,0 0-10,0 0-23,0 0-12,0 0-3,0 0-22,0 6-23,0 5 48,0 1 0,0 8 45,0 4-31,0 7-14,0-4-1,0-3-2,0 0-24,0 2 27,6 5 0,0 2-2,1-7 1,-3-1 1,0-6-9,-1 0 10,1 1-1,0-3 1,-2-1 2,2 4 19,-2-5-19,0-2-2,0-2 0,-2-2 10,0-4-10,0-1-1,0-2 16,0 0 10,0-2-4,0 0 0,0 0 6,0 0 7,0 0 0,0 0 3,0 0-4,0 0 1,0 0-35,0 0-3,0 0-66,0-2-51,-2-2-80,-2-3-81,-2 5-37,0-3-360,-1 3-419,32 24 58</inkml:trace>
  <inkml:trace contextRef="#ctx0" brushRef="#br0" timeOffset="497480.7732">18056 14923 20,'0'0'182,"0"0"-64,0 0 84,0 0 65,0-5 92,0 3-193,0-1-75,0-1 26,0-1 3,0 1 46,0 0 146,2 0-89,0-1-87,-2 2-13,0 2 9,0-3-7,2 4-9,-2-2-39,0 2-16,0-2-7,0-1-9,0 1-20,0-1-24,0-1 2,0-1-3,0-3-1,-4-1 1,0 1-2,-5-1 2,0-3-2,1 4-30,-2 1 13,1 1 19,-2 2-2,1 3-12,1 1-18,-1 0 4,-3 0-21,2 2-5,1 8 28,-3 1 4,2 4 6,1 0-13,1 4 0,3 0 10,4 0-4,0 0-3,2-1 7,0-1 3,6-2-3,5-1 18,1-3-15,4-2 3,-2-1-3,1-4-10,2-1-23,-2-3 11,0 0-11,-3 0 7,1 0-32,-1-6 13,0 1 18,-2-5-8,-2 3-11,-2-3-32,4 0 36,-6 1-27,0-3 3,-2 3 82,-2-1 55,0 2-52,0 5 78,0 1 16,0 0 71,0 2-48,-2 0-20,2 0-9,0 0-14,-2 2-35,-2 8-3,2 3 44,-5 2-22,4 2 7,1 2-56,2-1 8,0-3 5,0-2-21,2 1-1,6-3 10,-2-1-1,0-3-9,2-2-3,1 2 0,0-3-68,1-2-70,1 0-16,1 0-59,2-2-133,0 0-226,-4 0-148</inkml:trace>
  <inkml:trace contextRef="#ctx0" brushRef="#br0" timeOffset="497943.0392">18340 15073 395,'0'0'1072,"0"0"-763,0 0-228,0 0 0,0 0 127,0 0 5,0 0-122,0 0-75,0 0 49,-14-101-14,18 88-12,0-1 22,2 5-29,-2 1 26,0 3-29,3 0-28,0 3 2,-3 2-2,2 0 2,0 0-3,-1 9-5,-1-1 5,0 4 35,0 4-32,-2-1 16,-2 2-15,0-3 12,0-1-16,0-3-13,0-6 10,0 2-14,0-6 17,2 0 41,-2 0 4,3 0-16,-1-7-3,0-1-26,0-6-87,3-4 49,1-1 38,-2 2-58,4-2 29,4 1 9,-2 3 4,0 2 16,3 4-16,2 1 16,-2 3 23,-1 0 48,3 5 3,-2 0-26,-1 0 0,2 5-6,-4 2-1,0 0-12,-1 3-10,0 1-9,-3-1 6,-2 0-16,0-2 3,-1 0 0,-3 1-3,2-4 18,-2-1-18,0 2 0,0-5 0,0 1-11,0 1-9,0-2-34,-2-1-39,-3 2-74,1-2-29,0 0-34,0-2-191,0-4-206,-3-15-651</inkml:trace>
  <inkml:trace contextRef="#ctx0" brushRef="#br0" timeOffset="498203.7873">18435 14328 1342,'0'0'721,"0"0"-721,0 0 3,0 0 74,0 0 127,0 0-39,0 0-19,0 0 8,0 0-38,-50 106-52,48-78-19,2-3-29,0-3 0,0 2-13,4-2 0,2-2 1,3-3-1,2-2-3,-1-2 0,2-3-3,4-4-49,-2-2-73,6-2-13,-1-2-72,2-4-94,-2-6-241,-3 0-151</inkml:trace>
  <inkml:trace contextRef="#ctx0" brushRef="#br0" timeOffset="498641.1555">18606 14382 1210,'0'0'749,"0"0"-506,0 0-117,0 0 62,0 0-8,0 0-119,0 0-19,0 0 109,0 0-13,0 0-90,0 0-46,10 89 12,-4-69-12,1-5 12,-1-2-11,1 1-2,-3-6-1,-2-1-2,0-3-1,0-1 1,-2-3 1,0 0 1,0 0 45,0 0 19,0 0-13,0-5-51,-6-8-83,-3 0-7,1-5 65,-1-1 25,3 0-1,-2 0-9,1 0-18,0 3 27,3-1-17,0 4 18,4 0 8,0 3-8,0-1 0,0 5-1,2-2-36,7 5 11,4-2 25,-3 3 1,1 2 0,2 0 1,0 0 0,-1 4 24,0 4-25,2 1-16,-6 1 15,0-1 1,-1 1 2,0 0-2,-5-3 2,-2 1 17,0-2 10,0-1-6,-7 0 12,0 0 13,-1 0-3,0-2-10,0 1-10,-4-1-25,4-1-9,2 0-39,0 0-42,-1-2-41,3 0-30,-1 0-9,1 0-66,0 0-224,2-2-109,0-2-73,0-3-126</inkml:trace>
  <inkml:trace contextRef="#ctx0" brushRef="#br0" timeOffset="498906.3621">18780 14284 382,'0'0'1061,"0"0"-980,0 0-32,0 0 191,0 0 49,0 0-65,0 0-95,116 66 4,-101-45-24,3 3-38,-8-2-19,-2 2-20,-2 1-6,-6-4-23,0 1 32,0 2 7,-4-3 19,-6 2-4,-5-2-15,0-3-16,-2 2 9,0-5-13,2-2 7,3 2-27,-4-7-2,8 0 2,2-2-2,0-2-70,4-1-71,0 0-68,2 0-68,0-3-72,6 3-122,0-3-76,11 0-499</inkml:trace>
  <inkml:trace contextRef="#ctx0" brushRef="#br0" timeOffset="499393.3838">19348 15032 620,'0'0'830,"0"0"-462,0 0-151,0 0 39,0 0 0,0 0-31,0 0-61,0 0-42,0 0-29,0 0 0,39-12-4,-22 12-44,0-2-14,4 0 4,0 2-19,1 0-16,-4 0-2,2 0-14,-3 0 0,-3 0 4,0 0-46,-4 0-28,-2 0-9,-2-2-27,-1-1-42,-1-1-64,-4-2-66,0-2-274,0 1-206</inkml:trace>
  <inkml:trace contextRef="#ctx0" brushRef="#br0" timeOffset="499630.7622">19318 14863 1432,'0'0'754,"0"0"-644,0 0-97,0 0 152,0 0 131,0 0-39,0 0-74,0 0-46,0 0-29,0 0-19,111-17-29,-85 15-25,-5-1-16,0 3-3,-4 0 9,-2-2-24,-6 2-1,-1 0-25,-4 0 23,-2 0 0,0 0-21,-2 0-5,0 0-10,0 0-16,0 0-48,0 0-92,0 0-101,0 7-46,0-1-18,-2 1-306,-2 4-480</inkml:trace>
  <inkml:trace contextRef="#ctx0" brushRef="#br0" timeOffset="506893.081">24384 13321 85,'0'0'254,"0"0"-84,0 0 81,0 0 78,0 0-124,-4 0-78,4 0-26,0 0-3,0 0 6,0 0 6,0 0-6,0 0-10,0 0-13,0 0-6,0 0-4,0 0-6,0 0 9,0 0 4,0 0 2,0 0 8,0 0 2,0 0 0,0 0 0,0 0-7,0 0-9,0 0-16,0 0-7,0 0-6,0 0-10,0 0-10,0 0-12,0 0-11,0 0 0,0 0-1,0 0 0,0-2 1,0 2-2,0 0-3,0-2 2,0 2-15,0-1-19,2 1-6,2-2 2,3-3 17,1 4 22,3-3-1,2 2 0,-3-2-12,3 3 0,-2 1-3,-3-2-3,2 2-3,2 0 22,-4 0-13,0 0-3,1 0 16,2 0-3,-3 2-13,-2-1 12,1 1-15,-3 2 18,0-2-15,-2 0 14,0-1-1,0 2-10,1 1 10,-1-1 3,-2 2 0,2-3-1,-2 5 1,0-1 2,0 1 14,0 1 0,0 1-16,0 0 3,-4-1 0,-1 2 10,1 0-11,0-1 1,0 0-1,-3 1 1,3-2 11,0 2-12,0-1-1,0-2 2,-3 3 0,2-3-1,1 0 11,0-2-12,0 1 0,0 0-1,0-1 0,0 1-16,0 0 3,-2-1 12,2 4 0,0-2-12,2-1-3,-2-1 16,0 3 1,0 0-1,2 0-1,-3-1 1,3 3 0,-3-3-15,1 1-4,2 0-10,0 0 26,-2-1 0,2 1 1,0-1-34,0-1 17,2 0 6,0-3 11,0-1-24,0 0 10,0 0-9,0 1 21,2-1 4,2-2 2,0 3 24,4-3 10,1 0-11,0 0 17,1 0-23,0 0 7,4-3-6,-4 1-20,3-3-2,0 1 2,-3 1 0,1 0-2,-3 0-11,3 1 12,-4 0 0,1 0 1,0 0 1,-2 2-1,4-1 1,-4 1 0,-2 0 12,0 0-12,0 0 2,0 0-3,1 0 0,-3 0 0,2 0 20,1 0-8,-3 0 5,2 0 15,2 0 3,-2 0-10,3-2-9,-1 2-3,-2 0-10,1-2 1,-1 2 12,-2 0-16,-2 0-13,0 0 13,0 0 13,0 0 3,0 0-4,0 0 7,0 0 13,0 0 0,0 0 0,0 0-9,0 0-1,0 0-3,0 0-6,0 0-11,0 0-2,0 0-1,0 0-18,0 0-7,0 0-25,0 0-57,0 0-40,0 0-44,-4 0-59,-3 4-180,1-1-195,-7 1-583,43-15 874</inkml:trace>
  <inkml:trace contextRef="#ctx0" brushRef="#br0" timeOffset="510253.6745">30547 13256 85,'0'0'58,"0"0"1,0 0 32,0 0 53,0 0 16,0 0 117,0 0-17,0 0-103,0 0-46,-2-2 6,2 2 26,-2 0 16,2 0-13,0 0-19,-2 0-11,2 0-22,0-1-16,0 1-17,0 0-6,0 0 0,0 0 3,0 0-3,0 0-13,0 0-13,0 0-10,0 0-6,0 0-10,-2 0 1,2 0-1,-2 0 0,0 0-3,0 0-17,0 0 7,2 0 10,-2 0 20,2 0-1,0 0 0,0 0 1,0 0-1,0 0 7,0 0-4,0 0-3,0 0 7,0-2 22,0 0-13,2 0-35,0-2 0,2 0-35,0-1 19,2 1 16,1-1 0,-1 2-2,1 1-17,-1 0 17,2 1-18,1-2 17,1 1-10,-1 0 11,2 0 1,1 2-2,-1-1 3,-2 1 0,1 0 1,-2 0 12,-1 0-10,2 0 0,-5 0 13,2 0-14,-2 0 0,0 3-2,3 4 3,-3-2-2,0 0 1,1 2 1,-3 2 16,0 1-18,0-3 1,0 4 0,-2-2 0,0 2 14,0-2-3,0 0-10,0 3-3,0-4-2,0 2 2,-4-1 0,2 1 2,-5-1 17,3-1-17,0 1-1,-3-1 11,1 0-10,0-1 0,0-1-1,-3 2 17,0-3-7,1 2-11,2 0-19,0-1 17,-2-2 0,2 1-9,0 1 10,2-1 2,-2 1 0,-1-2-1,3 1 0,0 0-3,-3 0-36,3 1 39,-2 0-1,3-1 0,-1 1-1,2-2-33,0 3 16,0-5 19,2 3 2,-2-3 7,2 3-9,0-1-16,0 0-6,0-2 21,0 1 1,0-1 0,0 0-14,0 2 14,0-1 13,0-3-1,2 1 17,0 1-29,2-2-1,0 0-8,1 2 9,1-2 57,5 0-15,-3 0-29,3 0-12,-1 0 28,4 0-13,-4 0-16,2 0 2,2 0-2,-4 0 2,3-2 0,-3 2-1,-1 0 3,2 0 8,-3 0 7,-2 0-16,2 0 0,0 0 13,-4 0-16,0 0 3,0 0-3,-2 0 2,0 0-1,-2 0 1,2 0-2,0 0 0,0 0 0,0 0 19,2 0-6,-1 0-13,-1 0-2,3 0 2,-5 0 0,2 2 3,-2-2 10,0 0-11,0 0 11,0 0 16,0 0 6,0 0 0,0 0-3,0 0-13,-2 0-19,-5 0 0,-2 0-61,-1-2 20,-2-1-4,-2 0 0,0 1-12,-1 0 55,0 2-11,0 0-19,0 0-29,0 0 39,1 0 0,0 0 21,4 0-14,0 0-30,1 0 20,-2 0-7,3 0 9,3 0-3,1 0 26,2 0 20,0 0-20,2 0 3,0 0 35,0 0-5,0-2-21,0 0-10,0 1-2,0-3-2,2-2-55,2-1 18,1 3 22,-1-1 17,2-3 17,1 1-15,-3 0 12,2 0 2,-1-1-15,-1 1 0,0 0 12,0 1-13,0-1 0,0 1 0,1-2-15,0 3-7,-1-1 22,2 0 9,-2 1-8,2 1-1,-2-2 4,3 0-4,0 1 2,-3 1-2,0-4 1,0 3 30,0-5-29,1 5 0,-3-4 0,2 1-2,-2 1 29,0 0-29,0 0 3,0 2 10,1 0-12,-3 2-1,0-1 39,0 1-37,0-2 14,0 5 6,0-1 7,0-1-26,0-2-3,0 2 4,-5-1-4,1 1-12,2-2-65,-4 0 54,1 0 20,1-1-13,0 0 16,0 3 18,2-1-18,0-1-12,0 3 12,-1-2 9,1 3-6,0-2 13,2 0 10,0 2-7,0-2-3,0 2 0,0 0 4,0 0-17,0 0 13,0 0 0,0 0-14,0 0 1,0 0-3,0 0 0,0 0-1,0 0-1,0 0-11,0 0 10,0 0-13,0 0 3,0 0 11,0-1 1,0 1 1,0 0 3,0-2 13,0 0-16,0 2-13,0-2 13,0 0 0,0 2 26,0 0-10,0 0-15,0 0 0,0 0-1,0 0-2,0 0-1,-3 0-10,1 0 12,0 0-2,0 0-36,-2-2 7,0 2 10,0-2 2,0 2 1,0 0 16,-1 0-19,-2 0-1,1 0-3,0 0 1,-2 0-8,1 0-5,-2 2 6,1 2-7,2-2 0,-1 2-25,1-3 12,2 3 4,0-2 35,-1-2-3,3 3 3,2-3 12,-2 0 1,2 0 13,0 0 12,0 0 5,0 0-8,0 0-19,0 0 9,0 0-12,0-3-16,0 3 0,0-2-3,0 0 19,0 0 2,0 2 10,0 0-12,0-1-4,4-1-34,3 2 21,-1-4 5,2 2 10,1 0-10,-1 0 9,1 0 3,0 2 19,-1-2-6,0 2-11,-2 0-1,2 0 8,-4 0-9,2 0-19,-2 0 19,0 0 16,0 0-16,0 0-16,-2 0 3,1 0-6,-1 0 16,3 0-23,-5 0 13,2 2-3,-2 0-21,2 0 37,0 0 1,0 2 9,0-2-10,-2 1-29,2 3 29,-2-2-3,2 3 3,-2 0 4,2-2-4,-2 3-15,2-2 13,-2-1 2,2 2 23,-2 0-21,0-2-2,0 0 0,0 0-18,0 1 18,0-2 3,0 1-3,0 1 0,-4 1-3,2 1 3,-2 0-32,-2 0 20,4-1 12,-7 3 0,4-3 0,-1 4 0,2-3 0,0-1-2,0 4-11,0-4-17,2 1 8,2-3-7,-2 2-4,2-4 20,-3 2-3,-2-3-13,5 3 28,-4-1-32,2-1-12,0 1 45,-2 0-2,2 2-15,-2-3 1,0 4 14,1-4-21,1 2 22,2-3-21,0 3-24,0-3 43,0-2 0,0 3-17,0-1 20,0 2 36,0-2-36,0 0-1,0 0 1,2 0 39,1-1-39,-1 1-24,0 0 24,0 2 23,-2-1-22,2-2 2,0 1-2,0 0-1,0-2 16,2 3 23,-2-3 3,2 0 7,2 0 6,-2 0 26,2 0-19,2 0-1,0-3-12,4-1-14,-6 0 7,4 0-3,1 0-3,-1 1-1,1 1 7,0-2-22,-1 2-4,4 2 10,-4 0 6,0-2-7,1 2 1,0 0-13,-1 0 0,-1 0 19,-3 0 4,3 0-24,-5 0 17,-2 0-29,0 0-15,0 0 15,0 0 13,-2 0-11,0 0-2,0 0 0,0 2-1,0-2-1,0 0 1,0 0-1,0 0 1,0 2 1,0-2 0,0 0-1,0 0-41,0 0-26,-2 0-12,-2 2-39,-2 0-20,-5 0-104,0 0-182,3-1-158,-10-1-550,78-11 1084</inkml:trace>
  <inkml:trace contextRef="#ctx0" brushRef="#br0" timeOffset="519024.6539">19763 14487 92,'4'1'160,"2"4"-85,1-3 49,3 1-26,5 3-64,-2-2-34,1 2-17,4-3-6,-2 1-55,4-1-39,-7-2-76</inkml:trace>
  <inkml:trace contextRef="#ctx0" brushRef="#br0" timeOffset="519524.0641">19983 14532 225,'0'0'473,"0"0"-98,0 0-187,0 0-15,0 0 104,0 0-8,0 0-9,0 0-37,0 0-75,0 0-64,0 0-36,-18-20-6,18 20 0,0 0-6,0 0-1,0 0-9,0 0-15,0 0-11,2 0-25,4 0 21,0-3 4,5 3 26,2-1-23,-1-3-1,-3 2 1,1 0-3,3 0-4,-4 1-12,-3 1 15,0 0-15,0 0-9,-4 0-17,3 0-7,-2 3 24,-1 5 21,2 3 4,-4 7 26,2-1-23,-2 4 14,2 0 5,-2 1-19,0 0 1,0 0-2,0 0 1,0-1-3,0-1 1,0-2-1,0 1 0,0-2-19,0-1 19,0-2 16,0 1-14,0-5-2,2 0-2,0-2 2,0-2-3,-2-1 1,2-1 0,-2-1-20,2 2 9,-2-3-80,0 0-49,0-1-17,0-1-87,0 0-104,0 0 15,-6 0 25,2 0-217</inkml:trace>
  <inkml:trace contextRef="#ctx0" brushRef="#br0" timeOffset="519756.1378">19896 14749 1309,'0'0'686,"0"0"-686,0 0 55,0 0 30,0 0 171,0 0-34,0 0-67,0 0-23,121 0-26,-76 0-29,6 0-29,-2-2 0,-8-4-26,-10 2-6,-4-1-14,-8 3-2,-3-1-15,-4 3-1,0-2-25,2 2-36,-2 0-32,-3 0-13,-5 0-16,1 0-11,-5 0-42,0 0-123,0 5-69,0 2-34,-12 1 52,4 1-202</inkml:trace>
  <inkml:trace contextRef="#ctx0" brushRef="#br0" timeOffset="520161.19">19850 15051 297,'0'0'319,"0"0"37,0 0-119,0 0-22,0 0 29,0 0 0,0 0-49,0 0-82,0 0 4,0 0 22,44-4 9,-21 0-35,13 1-23,11-4-6,7 4-30,0-2-2,4 2-4,-7 1 0,2 0-23,3 0-25,-6 0 13,-3 0-11,-1 2 1,-3-1 9,-7 1-12,-6 0-13,-7 0 12,-8 0 0,-2 0 1,0 0-13,-1-3 13,-1 2-3,-3 1-16,-4 0 0,-4 0 0,0 0-1,0 0 1,0 0-26,0 0-35,0 0-45,-4 0-56,-4 0-80,-1 0-258,-3 0-51,1 4-81</inkml:trace>
  <inkml:trace contextRef="#ctx0" brushRef="#br0" timeOffset="520748.3619">20017 15276 372,'0'0'574,"0"0"-468,0 0-105,0 0 99,0 0 95,0 0-25,0 0-18,0 0-31,0 0-14,0 0-29,75-19-10,-65 19-29,1 0-20,0 2 1,-3 1-20,-2 5-13,-1-2-3,-3 4 3,-2-1 13,0 1 0,0 3 0,-9 1-13,-1-1-68,-8 0 19,4 0 7,-4-4-46,4 2-10,1-2 33,-2-3 30,5 0 9,3-3 6,1-3 31,4 0 2,2 0 3,0 0 7,0 0-10,4-6-36,5-1 13,3 0 23,3-1 7,2 0 16,3 2 9,-4 1 14,3-1 9,-2 2 17,-2 0 22,0 4-16,-2 0 0,-3 0 26,2 0-56,-6 0 11,2 6-20,-6 0-7,2 3 7,-2 3-7,-2 1-3,0 0 3,0 0-31,0 2 20,-6-4 2,-2 0 13,-6 1-1,0-3 14,-1 1-1,-2-2 7,0-1-16,-2-1-4,2-2-6,3-3-26,-2 2 20,4-2-4,1-1-19,-2 0-13,5 0-25,1 0 2,5 0-35,0 0-42,0 0-49,2-4-38,0-1-73,8-1-199,1-1-251</inkml:trace>
  <inkml:trace contextRef="#ctx0" brushRef="#br0" timeOffset="521237.6503">20378 15230 779,'0'0'323,"0"0"-320,0 0 105,0 0 113,0 0-32,0 0-27,0 0-19,0 0 0,0 0-36,0 0-33,113-4-18,-101 6-31,1 3-21,-2-5-4,-3 7 19,-1-3-1,-1-1-18,0 5-16,-4-2-4,0-1 20,-2 1 0,0 1-4,0 1 4,-6 4 17,-2 0-11,-3 2-6,-4 1 0,0-1-3,1 2-17,-2 0 19,4-2-1,2-1 0,-2 0-30,4-1 32,2-2 0,2-3-1,0-1 0,4 0-13,0-4 11,0 2-7,0 0 10,0-2 35,6-1 11,2 1 28,5-2 3,0 0-5,3 0-1,6 0 6,-3 0 19,5 0 4,-4-3-13,2-3-20,-1 2 7,-2-2-23,3 2-19,-5 0-10,-3 1-20,2-1-2,-8 2-1,0 2-15,-4-2 0,0-1-6,-4 3-20,2 0 1,-2 0-10,0 0-23,0 0-29,0 0-19,0 0-46,0 0-58,0 0-150,2-4-85,4 1-73</inkml:trace>
  <inkml:trace contextRef="#ctx0" brushRef="#br0" timeOffset="522076.6555">21026 14887 10,'0'0'548,"0"0"97,0 0-424,0 0-123,0 0 81,0 0 103,0 0-22,0 0-82,0 0-68,0 0-43,-2 0-8,2 0-5,0 0-2,0 0-1,0 0 4,0 0 12,0 0-12,0 3-13,0-3-17,0 0-9,0 0 4,0 0-8,0 0 11,0 0 9,0 0-7,0 0-6,0 0-15,0 0-2,0 0-1,0 0-1,0 0 0,0 0-2,-2 0-2,2 0-8,0 0 9,0 0-1,0 0 4,0 0 1,0 0 3,0 0 8,0 0-10,0 0 11,-3 0-10,3 0 10,-2 0 0,2 0 3,-2 0-15,2 0 21,0 0 4,0 0-7,0 0-16,0 0 16,0 0-6,0 0-11,0 0-2,0 0 0,0 0-3,0 0 0,0 0 0,0 0-1,0 0 1,0 0 2,0 0-1,0 0-1,0 0 0,0 0-13,0 0 3,0 0 10,0 0-10,0 0 10,0 0 0,0 0 0,0 0-1,0 0 2,0 0 0,0 0 2,0 0 0,0 0 1,0 0-1,0 0 0,0 0 0,0 0 1,0 0-1,0 0 0,0 0 1,0 0 1,0 0 1,0 0-3,0 0 1,0 0 1,0 0 11,0 0 2,0 0 8,0 0-7,0 0-4,0 0-12,0 0-22,-2 0-38,0 0-30,0 0-31,-2 0-69,-3 2-112,-2 4-229,3-3-174,-4 0-451,52-17 961</inkml:trace>
  <inkml:trace contextRef="#ctx0" brushRef="#br0" timeOffset="522709.05">21136 14846 166,'0'0'392,"0"0"35,0 0-183,0 0-19,0 0 77,0 0 23,0 0-118,0 0-113,0 0-36,0 0-55,-2-34 1,2 20-2,0-4 44,0 2-44,0-5-2,2 0 58,-2-2-9,2-4-16,-2 5-31,0-2-1,2 2 12,-2 5-13,2-3 29,-2 5-28,0 4 22,0 3-21,0 1 50,0 6-11,0 1-18,0 0-23,0 0-39,0 4-15,0 11 31,0 11 23,0 8 93,0 4-48,0-1-22,0-5-20,0-10 13,3-3-3,-1-5-10,2-1 13,0 1-3,3 2-13,-1 0 1,1 0 0,-5-5 0,2 0-1,0-4-2,-2-2 1,0-1 1,-2-4 0,0 0-1,2 0-18,-2 0-45,0 0-59,0 0-57,0 0-47,0 0-106,0 0-48,0 0-52,4-4-590</inkml:trace>
  <inkml:trace contextRef="#ctx0" brushRef="#br0" timeOffset="523239.2637">21340 14739 313,'0'0'290,"0"0"66,0 0-102,0 0-69,0 0-9,0 0 84,0 0-81,0 0 57,0 0-103,0 0-55,-2-95-24,0 89 43,2 1-16,-2 0-42,2 2 28,-2-4-15,2 4-39,0-3-10,-2 2 32,2-1-3,0 1-16,0-2-3,0 3 0,0-1-12,0-2 12,0 4 0,0 2 28,0-3-20,0 3-21,0 0-26,0 0 4,0 0-7,0 0-10,0 0-9,0 0-3,0 0-1,0 0 4,0 0 6,0 3 42,0 2 26,2 2 38,0 2-22,2 4 6,-2 1-16,2 1 10,-2 0-4,2 3-15,0-2-7,-1 2 6,1 2 14,1-4-23,-1 1-13,0 0 0,0 1 16,0-2-16,-2 0 2,3 0-2,-3-2 1,0 1-1,0-5 0,0 0-1,-2 0 0,0-5 0,2 1-1,-2-2 2,0-3 3,0-1-1,0 0 14,0 0 6,0 0 7,0 0 3,0 0 0,0 0-7,0 0-13,0 0-12,0 0-32,3 0-32,-3-5-45,0-2-134,0-3-115,0-1-83,0 3-160,-5-9-471,7 75 696</inkml:trace>
  <inkml:trace contextRef="#ctx0" brushRef="#br0" timeOffset="523613.4203">20854 14457 10,'0'0'495,"0"0"-35,0 0-304,0 0-68,0 0 75,0 0 81,0 0-6,0 0-63,0 0-16,0 0-23,-47 13-29,38 0 18,3 4-41,-2 7 3,-1 4 7,3 7-23,2-6-17,4-1-25,0-4-7,0-5 1,0 1-10,2 3-13,4-4 14,3 2-12,1 4-1,5-3-1,0 0-1,4 0 1,0 0 0,9-4 16,3 4-16,7-4-16,3-2-4,-1-7-50,-6-3-36,-4-6-39,-4 0-19,-5 0-53,-4 0-123,-2 0-109,-3 0-88,12-1-281</inkml:trace>
  <inkml:trace contextRef="#ctx0" brushRef="#br0" timeOffset="524341.5124">21475 14506 293,'0'0'997,"0"0"-724,0 0-211,0 0 52,0 0 29,0 0-20,0 0-42,0 0 78,0 0-26,0 0-78,0 0-20,-6-96-34,6 81 54,0 2-42,0 2 52,0 1 15,0 4-51,0 1 13,2 2-16,-2 3-26,2 0-48,3 0-25,2 0 73,1 8 32,0 1-16,3 3-3,2 5 11,-5 0-22,1 0-4,-3 1 1,0-3-2,0 0 2,-1-3 0,0-2 0,-3-3 1,0-2-1,-2-5 1,2 3 13,-2-3 45,0 0 19,0 0-3,0 0-19,0-6-55,0-5-112,0-4-23,0 1 71,2-1 2,2-2 43,0 5-17,2-2 17,1 5-29,4 0 10,-5 3 37,4 1-21,1 2 22,0 1 29,-3 0 33,3 2-17,-3 0-22,3 4 15,0 4 7,-5-1 4,2 5 9,-2-1 0,2 2-20,-6 1-19,0-1 7,-2 1 6,0-3-30,0-2 24,0 0-7,0-2-7,0-2-12,0 0 0,0-4 19,0 1-18,-2 0-1,2-2-51,-2 0-84,2 0-74,0 0-37,0 0-61,0 0-99,0-2-92</inkml:trace>
  <inkml:trace contextRef="#ctx0" brushRef="#br0" timeOffset="524805.4492">21828 14206 251,'0'0'153,"0"0"-3,0 0 176,0 0-65,0 0-59,0 0-52,0 0 22,0 0-13,0 0-9,0 0-27,109 95 3,-97-78-22,6 3-10,-6 1 6,5-1-3,0 4-10,0 7-39,2 6 7,-2 1-26,-5 1-10,0-7 4,-6-1-4,-2 0-6,0-2 9,-2 1 17,-2 1-17,0-5-3,0-1-16,-2-4 19,0-6-9,-2-1 0,-2 3 9,0 0 4,-4 3 15,2-3-9,2-5 0,0 0-3,1-4 9,-1-3-3,4-1-16,-3 1 20,3-5 2,0 0 3,2 0 4,0 0 0,0 0-1,0 0 1,0 0-10,0 0-4,0 0-5,0 0-10,0 0-18,0 0-1,0 0-44,0 0-32,0 0-26,0 0-34,0 0-46,0 0-67,0-3-121,0 1-437,-8-2-652,16 13 1110</inkml:trace>
  <inkml:trace contextRef="#ctx0" brushRef="#br0" timeOffset="525723.5756">17385 14300 29,'0'0'264,"0"0"-42,0 0 29,0 0-49,0 0-62,0 0 7,0 0-7,0 0 42,0 0-26,0 0 7,2-86-43,0 81 13,-2 2-20,2 1-19,0 2-3,-2-2-4,2 2-29,0 0-35,0 0-23,3 6 12,2 10 37,3 8 25,0 15 16,4 7-13,-2 7-35,-2-5 9,3 1-9,0 1 0,-2 1-39,3-2 0,0 4-3,-6-2 3,2 0-2,0 2-1,2 2 0,-4-1-3,0-1 2,3 2 0,-2-1 0,-1-1-2,-1-2 2,-1-1-3,-2-4 1,2-4 0,1 1-13,0-6 15,1-4 1,-2-8-2,-2-8 0,2-3-18,0-1 17,0-1 1,0-1-11,0-2-3,-2 0 14,0-4-17,-2-1-20,1-3-35,-1-1-9,0 0 5,-2 0 24,2-1 25,3-13-13,-1-8-188,2-9-198,-2-8 25,1 7-56,-3-1-271</inkml:trace>
  <inkml:trace contextRef="#ctx0" brushRef="#br0" timeOffset="528504.5393">17529 14134 46,'0'0'371,"0"0"-35,0 0-170,0 0-29,0 0 23,0 0-14,0 0 27,0 0 19,0 0-1,0 0-48,7-24-62,1 19 17,4-1-11,6 3-16,-4-3-9,8 2-1,5-3 7,9 2-20,11 2-3,4-4-16,0 4 3,-4-1-9,-1 0-10,6 1-12,1-1 0,-1 0 1,8 0 1,-3-1 0,3 0-3,-1 0 1,-1 0-1,-3 2-1,0-1 1,0 0 1,-2 2 11,0-2-8,5 1 12,-3-1 0,3-3 0,-2 4-14,6-1-1,-3-1 1,6 1 11,-4-2-13,5 0-2,0 1 0,-3 1-1,5-2 1,-5 1 2,1-3 0,-2 1 2,-5-1-2,-2 0 1,1 0-1,-1 1 2,0-1-2,0 1 3,-4 0-1,5 2 11,-1 1-13,0-2 23,5 2-7,-2-1-4,2 1 11,-1 0-4,-1 2 4,-1-1-7,-2-1-13,-1 1 12,-4 1-14,-1-1-1,1 1 1,-4 0 1,1-2-1,-3 4-1,1-2 3,-1 0 13,1 0-16,-1 1 2,2-1-2,-2 2 0,3 0-2,-5 0 1,4 0-11,-1 0 8,-3 0 1,1 0 1,-1-2-1,3-2 2,0 2-1,-3 1 2,1-4 0,-1 0 0,1-2 0,-3 0-1,0 1-2,3 1 2,-3 1 0,0-2-2,1 1 2,-1-1-1,-2-1 0,1 0 2,-1-1 0,2 5-2,-4-1-1,1-2 1,-4 5-1,1-3 2,-2 0 0,0 0 0,-6-1 0,-6 2 0,-3 2 1,-2-3 1,4 2-1,3-3 1,4 3 15,-2-3-14,2 1-2,-3 1 0,1 0-2,0 2-1,-4-1-1,4 2-8,-5 0 8,2 0 2,-6 0-1,5 0-16,-8 3 3,2 1-7,2 0 22,-6 3-12,3-5 1,-3 5-1,-1-2-10,0 1 10,-5 2 12,2-2-12,-2 3-3,-2 1 13,2 0-18,0 3 21,2 0 3,-4 0 0,2 5-3,-2 0 0,2 1 0,0 3 13,2 0-11,1 2 0,2 5 0,-1 5-2,0 2-2,1 3 1,-1-1-12,1-4 11,0-5 1,-3 1 0,2 1 1,-2-2 2,4 1 1,-2 0 1,-2 1-4,2-1-1,1-1 1,2-2 18,-5 2-17,0-1-2,3 2-22,-3-1 23,3 0 23,-1 0-22,-1 0 1,3 0-1,-2-1 11,4 1-9,-4-1 49,2 1-52,1-1 35,2 3-34,-5 0 2,1-1-1,1 3 14,1 0-3,-3-1 0,3 0-10,-3 3-1,3-4-1,-2 4 0,-1 0 0,-2-3 3,0 3 5,2-2-5,-4-1 12,0-2-13,0-3 18,0-4-20,0-6 1,0-4 2,-1 0 18,1 5-6,-2 0-14,5-1 11,-3 3-13,-2-2-9,-2-3 9,0 0 3,0-1-3,0-1 0,0-1-4,-4-3 4,-3-1 0,-1 1 0,-1-1-19,1 0 16,0-3-23,-6 1-6,4 0 13,-2-2 3,-4-1 16,4-1-2,-3 2 1,-2-2 0,0 1-19,-5-3-2,4 2 21,-4 1-15,1-3 16,-5 2 19,6-1 10,-6 0-27,2 2-2,1 0-10,-7 0 10,-4 5 3,-8-1-3,-5 3 22,3 0 7,1-1-16,3-1 28,-2-1-5,1-1 5,-1-1 14,2 3-30,-1-2 10,5-2-9,0-1 18,4 1-15,2-1 0,5-3-17,1 3 11,10-3 2,-2 0-13,0 2-12,-4 0 0,-1-2 3,0 2-2,2-2 2,-5 2-3,2 2-8,-8-2 8,-7 3 28,-7 1-28,-3 2 0,1-3 0,-2 0 1,12-2 9,1 1-7,3-3 19,4 2 16,7-3-12,4 2-24,2-2 1,0 2 10,-2-2-10,1 2-1,0-2 9,4 0-11,1 0 0,0 0 1,-1 0 9,3 0-10,-6 0-2,2 0 0,1 0-8,-6 0 9,2 0 1,1-2-16,-6 2 4,4 0 11,-5 0-3,6 0-9,-4 0 13,6 0 1,-4 0 11,2 0-12,1 0 0,0 0-23,2 0 23,3 2 1,-1-2 10,0 0-11,3 1-2,0-1-30,-4 0 13,4 2 17,0-2-1,-1 2 0,-1-2 1,-1 2-17,0-2 3,-1 0 13,-3 0-16,0 2 19,1-2-28,-6 0 28,3 0 0,-2 0 0,2 0-3,-2 0 3,2 0 18,-1 0-18,2 0 2,-1 0-31,0 0 29,2 0 0,-4 0-2,2 0 2,2 0 0,0 0 1,1 0-1,-4 0 0,4 0-16,-1 0 14,-3 0 1,2 0 1,-4 0 0,4-2 13,-4-2 7,1 2-20,0-1-22,0 1 21,-5 0 1,6-1 2,-6 2 14,3-1-16,-4 0-4,-1 2 4,1 0 0,-3 0-1,0 0 0,3 0-23,-5 0 22,4 0-11,2 0 13,-4 0 2,2 0-2,1 0-10,-3 0 10,3 0 12,-1 0-9,-6 0 13,-2 0-16,-2 0 0,-2 0 13,2 0 0,2 0-4,2 0-8,-2 0-2,0 0 1,-2 0 0,0 0 6,-3 0-6,1 0-1,3 2-2,-3 0 6,-3-1 3,-2 2 11,1-3-17,-5 4-22,5-2 22,-3-1 10,1 3-9,1-2-2,3 2 1,2-3 0,0-1 2,5 0 21,1 0 12,8 0-35,0 0 0,7 0 12,0 0-28,-2 0 32,-5-1-16,-1-3 12,0 2-12,-1 0 0,3 0 0,-3 1 0,-2 1 2,-3 0-2,-7 0-17,0 0 16,4 0 1,8 0 25,9 0-21,0 0 21,-2 0-25,-5 0 1,1 0 23,0 0-3,2 0-21,-1 0-3,4 0-6,-2 0 9,1-2 1,2-2 21,0 1-20,0 0-2,2-2 2,1 2 9,-2 1-11,4 0 2,-3-1-4,0 1 2,5 0-3,-3-1-8,-2 3 11,2 0 0,1 0 1,-2 0-2,2 0-10,2 0 11,-4 0 2,4 0 2,4 0-1,-3 0 9,1 0-8,-1 0 18,0 0-22,3 0 0,0 0 0,-2 0 13,-2 0-11,2 0-1,2 0 11,-2-1 1,-1-1-13,0 0 0,-1 0 0,-1 0-1,3-1 1,-5 3 1,4-2-1,3 0-1,0 2 0,0 0-1,-3-2 2,4 2-2,-1-2-14,0 2-3,0 0 4,2 0 15,-3 0 2,0 0 0,3 0 1,0 0 23,-2 0-26,2 0 3,2 0 9,-3 0-10,3 0 23,0 0-25,0-2 0,0 2 0,0-2 3,-1 0 10,1 2-12,0 0 21,0 0 0,2 0 0,0-3-3,-2 3-1,0 0-14,2 0 24,-2 0 3,0 0-12,-1 0-16,1 0-3,2-3 13,-2 3 6,0-1-1,0 1-15,0 0 12,2 0-12,0 0 22,0 0-12,0 0-13,0 0-3,0 0-13,0 0-3,0 0-6,0 0-3,0 0 0,0 0-7,0-3-24,0 3-58,0 0-54,0 0-58,0 0-123,4 0-153,2 0-518,1 0 535,-24 3-462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00:32.38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18516 4131 362,'0'0'342,"0"0"95,0 0-323,0 0-29,0 0 35,0 0 20,0 0 16,0 0-10,0 0-9,-21-6 18,19 4 30,0 0-20,-2 1-20,2-3-36,-5 1-70,0 2 9,1-1 0,0-3 4,-2 5-33,0-5 13,-4 3-13,2 0-18,-1-2 22,-2 3-20,1-2 10,-3 0-12,-2 1-1,2-2-2,-5 0-1,2 3-7,-4-2 8,4 3 4,-8 0-15,5 0 16,-3 0-16,1 0 13,-2 3-2,1-2-36,1 3 34,-3 2-12,1-3 16,0 1-19,-3 2 16,3 1-10,-1-2 13,-2 1 0,3-1-9,-3 3 7,-4 0 2,-2-2-3,-8 7 3,-1-2-1,5 0 1,4-1 16,7-2-16,-3 1-3,0 1 0,0-1-7,3 1 10,-3-1 2,0-2-2,7 4 0,0-4-3,8-1-13,-4 2 16,-4 1 0,-3 3-10,-2 1 10,3-1 11,-1 2-11,1-1 0,0 0-2,-1 2 1,1 0-1,1 0-24,0-1 26,6-1-3,-2 0-10,4 1-3,-4-1 14,3 3-17,1-1 5,-4 2 14,2 3 2,-2-3 0,6 2 24,-4 0-13,1 0 6,5 1-3,-3 0-14,2 1 24,3 1-25,-4-4 0,2 2 28,4 0-7,-3 1-11,2-1-9,1 0-1,2 1 21,1 1 4,1-2-23,2 2 13,0 0-15,2 2 3,-2-2 12,2 5 0,0 1-16,0-1 2,0-2-2,2-5-1,0-3 0,2 1 1,0 3-1,-1 1 1,3-3 2,0 0 0,3 3 14,-1-5 0,3 3-16,-1-1 22,6 0-19,0 2 32,10 2 13,8 4-28,9 2-18,1-3 23,1-2-23,-3-7 2,-2-2-1,-1 0 25,1-4-12,-2 3 0,2-3-16,1 3 16,-3-3-3,0-1-12,1 0 1,-1-2 12,0 1-12,-2-1 17,-3 1-18,1-4 0,3 3 0,-1-1 16,2 2-15,-2-1-2,1 1 13,-1-2-12,-2 1-1,-3-3 0,3 4 1,0-4 0,2 1 18,3-2-18,-1 1 18,2 1 4,3-2-1,-3 0-21,0-1 21,-2 1-21,-1-2 1,-1 1-1,0 0 0,-5 2 25,3 2-14,0-4 20,0 3-19,-2-1-1,3 0-10,-6-2 14,3-1-3,2 0-10,4 3 25,0-5-9,1 0-3,3 3 3,-2-3 0,1 0-19,1 0 2,-4 0 1,0 0-3,1 0 2,-3 1-2,0-1 0,-2 0-1,-1 0 1,1 0 0,-1 3 1,3-3 0,-4 0 1,2 0-1,-3 0 21,5 0-21,-2 0-1,2 0 1,1 0 1,-1 0 0,-4 0 1,-1 0-3,3 0 2,0-3-1,0 2 1,5-2 0,-3-2 1,0-1-2,2 0 15,-2 1-15,-3-1 1,2 3-2,-5-4-2,2 4 2,0-2-1,-5 2 0,5 1 1,-2-2 0,2 2 0,-5-1 0,3 1 0,2-2-1,-10 2-2,0 0 1,6 0 0,1 0 0,7-1-9,4 1 10,1 0 1,-5-1 0,-2 2 1,0-3-1,-2 1-2,0 1 2,-3-3 1,-1 3 1,4 0-2,-5 1 12,-1-1-12,-4 0-2,-6 0 1,1 0-1,2 0 2,7-2 0,-1 3-1,3-1-2,-2 0-12,-1 0 14,3 0 1,0-1-1,1 3 0,7-5-2,4 3 3,2-1 2,1-4-2,-5 2 0,-4-1 11,-2-1-10,-2 1-1,-5-2 0,-3 4 0,-8-1 2,4 0-1,-2 2-1,6-2 0,1-4 1,3 4-1,-6-2 0,4-3-2,-3 3-11,3-4-9,-1 2 3,-2 0 0,3-3 16,-3-1 0,2-1 0,0 1 0,1-3-16,2 1 17,-6 0-14,6-3 15,-3 3-12,3-2 13,-2 3 0,-4-3-3,2 2-12,-3 1 12,0-2-9,0-2 10,1 2-14,-4-4 0,6 1-9,-4-1 12,1-2 11,1 1-14,-2-2 15,2 2 0,-4-1 1,4-2-16,-3 2 13,0 0 3,-4 0 1,1 1 0,0 1 0,-4-1-1,2 2-21,4-1 21,-8 0 1,2 1 1,1 0 17,-2 2-6,-1 0-11,-1 0 30,-1-1-13,2 0-19,-1-2-2,-3 1 2,1-3 41,-1 2-41,-2-3 11,0 0-11,0 0-3,0-4-10,0 5 13,-2-3 0,0 1 13,0 3 6,0-1-17,0-2-2,0 4 0,0-1 29,-4 2-14,-2-1 7,0 1-22,-1 0 0,-2 0 0,-1-2 9,1 2-8,-1-2-1,-3 2 19,0 2-16,3-1 8,-4 1-11,0 1-25,4-1 25,-8-1 2,4 3-2,1-3-6,-4 1 3,2 0 3,-3 2-1,4-3-12,0 3 10,-6-2 1,5 2-30,-4-1 32,2 1 0,-4 0 0,2 3-18,-5-1-1,3 2 16,-9-2-28,-4 1-7,-6-2 38,-2 2-6,1 1 6,1 2-13,4 1 13,-3-2 0,1 2 9,2-2-8,0 2 2,3-2 25,1 3-26,0-1-1,6 2 0,5 0-1,4 1-1,0 2 0,0-4 1,-6 3-2,-3 0-11,1 2 11,-5 1-10,-4 1 9,-6 0-24,-3 0 27,3 1 0,-1 7-25,3-2 9,0 1 16,-2 2 13,3-5-10,1 5-3,0-6 22,3 5 3,-3-2-12,2 0-13,0 1 0,4 0 0,0-2 0,7 1 14,-1-1-14,7-1-3,3 0 3,-4 1-15,0 1 13,-6 0-9,0 1 11,4-1 0,-4 1-2,3-2-22,-5 2 24,3-1 2,-2 2-2,-3-1 2,-6 3-2,-7-1 1,1 1 12,2 0-13,7-3 0,-1 1-2,2 0 2,0-1-1,3 1 1,1-3 3,7 2-3,2-6 1,2 3 2,-6 2 0,2-2-3,-7 3 3,5-1-3,-4 0 2,1 0 0,3 1-2,-5 0 1,3 0 0,-2-1 0,-1-2-1,1 5-1,-7-2 1,4-1 0,3 0 0,-3 2 3,2-5 6,2 4-8,-2-2 11,0 1-12,1-2 0,-1-1 1,5 3 17,-2-3-17,3 2-1,-1-2 3,2 0-2,0 3 14,3-4-15,-4 3 0,3-2 0,0 0 0,0 1-1,2-1 1,0-1 0,1 0 12,0 0-11,2-2 0,0 2 18,0-1 0,2-1-17,-1 2 14,1-2 6,-1 0-19,-2 0-3,3 0 3,-3 0 23,0 0-25,3 0 0,-1 0 8,0 0-7,1 0-3,1 0 1,-1 0 0,1 0 0,1 0 0,-3 0 1,5 0-1,-4 0 19,-2 0-18,4 0 2,-2 0-3,-4 0 0,2 0 2,1 0-2,-3 0 16,-1 0-14,2 0-1,-2 0 0,0 0 0,1 0 1,-2 0 0,2 0-2,-1 0 0,0 0 2,2 0-2,3 0-1,-4 0-10,6 0 11,0 0 13,2 0-11,-3 0 1,2 0 13,1 0-1,-2 0-12,4 0 22,-5 0-13,-2-2 4,3-1-14,-3 1 17,-3-2-18,-2 1 0,0-1 28,-2 1-27,2 0-2,-4-2 16,3 4 0,3 0-12,-4-2 9,6 3-13,0-3-3,-2 3 3,8 0 0,2 0-1,2 0-25,2-1-24,0 1-38,0 0-57,0 0-76,8 0-85,8 4 79,6 3-33,12 3-328,-2-4-140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58:05.39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1912 1683 623,'0'0'599,"0"0"-419,0 0-112,0 0-10,0 0 76,0 0 15,0 0 10,0 0-3,0 0-20,0 0-19,0-4-4,0 2 10,0 2-14,0-1-19,0 1-3,-2 0-3,2 0-17,0-3-6,-2 3-13,0-2-13,-2 1-35,0-1-1,-3 0-2,1 0 3,-3 0 0,1 0 0,-1 2-26,-1 0 7,-1 0 6,2 0-54,-1 0 54,0 0 11,-2 4-14,4 0-19,-2 1-14,1 1 49,1 0-19,-1 1-6,0 3-8,1 2 1,0 1 3,2 3-13,-2 3 30,6 1-27,2 4 16,0-2 11,0 2-11,10-2 0,-2 0 1,4-5 22,3 0 0,0-5-2,0 1-2,2-4 4,0-2 15,0-1-11,0-2 34,0-2-18,-2-2 5,2 0 1,-5 0-6,2 0 21,-2 0-41,-4 0 10,-2 0-10,2-2 2,-4 0 46,0 2-48,-2-2 0,0 2 20,-2 0-9,0 0-11,0 0-29,0-1-20,0 1-22,0 0-15,0-3-24,0 1-45,0-1-56,2-1-55,0-4-121,0 1-202,0 0-92,-10 42 423</inkml:trace>
  <inkml:trace contextRef="#ctx0" brushRef="#br0" timeOffset="509.261">2053 1438 303,'0'0'131,"0"0"-56,0 0 179,0 0-23,0 0-61,0 0-24,0 0-12,0 0-7,0 0-43,0 0 7,54-5 30,-45 13-34,0 2-6,-1 2-6,1 3 3,-1 3-17,3 1-22,0 1 26,-1 6-26,4 6-7,0 9-32,0 1 19,-3-2-19,-2-2 2,-3-6-2,0 3 20,-2-1-19,-1 0-2,-1-1-1,0 0 2,-2 0 17,0-2-17,0 1 13,-2-3-13,-5 4 0,1-3-1,-2 1-1,-1-2 2,-2-6 18,3-5-15,0-2 23,-4-5 13,4 3-4,-2-1 23,-3 1 7,2-3 6,1-3-10,3-1 13,1-2-4,2-2-25,0-1 0,2 1 25,2-3-19,0 0-25,0 0-26,0 0-1,0 0-18,0 0-16,0 0-32,0 0-30,0 0-25,2 0-38,2 0-69,6-3-33,5-1-14,2 1-120,-2-2-259,-78 20-273</inkml:trace>
  <inkml:trace contextRef="#ctx0" brushRef="#br0" timeOffset="2369.1801">3377 1792 143,'0'0'209,"0"0"-52,0 0-92,0 0 101,0 0 128,0 0-96,0 0-74,0 0-36,0 0 0,-2-3 6,2 3 0,0 0 1,0 0-11,0 0-6,0 0 3,-2 0 10,2 0-4,-2-3-9,0 1-23,0 0-3,0 0 12,-2-1-5,-1-1-11,0-2-19,1 2-27,-2-1-2,0-2 7,0 2-7,-3-3-20,-2 1 17,1 1-26,-3 0 16,2 1 11,-4-1-30,3 3-1,-1 0 32,2 3 1,1 0-2,0 0 2,-2 6-44,4 2 43,-2 5-14,1 2 12,0 8-14,3 6 15,0 5-11,3-1-13,3-7-3,0-6 28,0-5-44,0 3 42,0 0 0,0 1-48,7-1-4,-1-3 9,1 0-6,1-4 10,1-1 10,1-2-23,-2-2 3,4-3 6,0-1 46,0 0-19,0-2-14,0 0 3,-1 0 28,-1-7 1,5-4-29,-4 1 4,1-4 7,0-1-10,-2 0 25,-2-1 2,-2-1 2,4 2 16,-6-1 43,0 1 6,0 3 6,-2 4-67,-2 1 31,0 1 40,0 5 22,0-2-3,0 3-13,0 0-9,0 0-8,0 0 1,0 0-4,0 0-19,0 4-19,0 7-21,-2-1 17,2 6 33,0-1-13,0 3-38,0-2 17,0 1-18,4-4 0,2-2-1,3 0 1,0-2-13,-1 0-2,1-2 15,-1 1 15,2-2-15,0-3 0,-2 1 19,-2-2-1,0 0-17,0 0-2,-1 0-24,0-2-11,-3 0-22,2 0-16,-2 1-26,0-1-52,0 0-42,2 2-99,0-2-77,1 0-125,1 2-291</inkml:trace>
  <inkml:trace contextRef="#ctx0" brushRef="#br0" timeOffset="3055.3244">3702 2230 140,'0'0'398,"0"0"-59,0 0-140,0 0-101,0 0 55,0 0-59,0 0-16,0 0 16,0 0 4,0 0-4,-51-58-32,49 43-33,2 0 54,-2-1-81,2 1 83,0 1-60,0 3-24,0 2 76,0-1-19,0 3-42,0-2-15,4 6 2,-2-1-2,2 1-1,-1 0 2,1 1 0,2 2-2,-2 0-6,0 0-53,3 5 57,0 2 4,-1 5 14,-2-1-16,2 2 0,-2 2 3,-2 1-3,0-1-17,4-2 4,-6 1 16,2-2-6,-2-3-4,0 1 6,0-5 1,0-2-36,0-1-3,0-2 39,0 0 26,0 0 7,0 0-33,0-2-10,0-9-88,0-2-35,2-2 81,0-4 36,0 0-46,2-1 30,2 3-10,0 0-1,1 0 43,-1 3 36,3 3-23,-3 2 0,1 0 52,-1 5 7,0 1-7,-2 2 0,1-1-39,1 2-25,-1 0 47,1 0 46,0 7-51,0 1 21,-2 3-15,2 0 9,-2 3-19,0 2-16,-2-3 2,0 4 4,0-2-29,-2 2 36,2-2-36,-2 1-6,0-1 6,2-1 5,-2-2-3,0-2-2,0 0 3,0-2 18,0-2-21,0-3 0,0 1 0,0-4 3,0 0 0,0 0 10,0 0-13,0 0-16,0 0-26,0 0-45,0 0-17,2-4-35,-2-2-65,2 1-40,2-1-20,-2 3-113,1-1-102,1 0-117,-21 36 596</inkml:trace>
  <inkml:trace contextRef="#ctx0" brushRef="#br0" timeOffset="3668.859">4004 2142 355,'0'0'529,"0"0"-184,0 0-212,0 0-51,0 0 54,0 0 30,0 0 23,0 0-56,0 0 6,0 0-42,65 0-45,-49 0-16,-2 0-36,1 0 13,-2 0-13,-1 0 1,-1 0-1,-3 0 13,1 0 16,0 0-29,-5 0-1,0 0-3,0-3-64,-2 2-67,0-2 11,-2 0 14,0-3-7,0-3-110,0 1-33,0-2-223,-2 3-149</inkml:trace>
  <inkml:trace contextRef="#ctx0" brushRef="#br0" timeOffset="3894.4984">4101 2043 55,'0'0'418,"0"0"15,0 0-237,0 0-59,0 0 19,0 0 16,0 0 27,0 0-11,0 0-48,0 0-11,-2 105-87,6-86 36,-2-2-36,0 2-40,0-2-1,0-2 16,-2 1-17,3-5 0,-3 0-8,0-1 8,2-1 3,-2-3-3,0 1-29,0-4-29,0-1-13,0 0-95,2-2-48,1 0-49,-1 0-82,-2 0-245,2-10-74</inkml:trace>
  <inkml:trace contextRef="#ctx0" brushRef="#br0" timeOffset="4425.9211">4260 2031 157,'0'0'345,"0"0"-19,0 0-208,0 0-37,0 0 13,0 0 37,0 0 19,0 0-37,0 0-15,0 0-13,77-69-7,-67 67-49,-4 2 10,6 0-23,-4 0-14,-2 0 34,3 4-13,-3 3 42,1 3-33,-1-1 0,0 3 24,-1 2-43,-1-1-10,-2 1 10,0 1-11,-2 0-2,0 1-23,0 1-22,-2 0-23,-4-1-30,-1 0 33,-1-1-3,-1-1 32,0-2-3,3-2 17,0 2 10,0-3 11,0-1-11,-2-1 12,6 0-1,0-5-2,2 2-10,0-3-6,0-1-14,0 3 18,0-2 15,4-1 33,6 2 48,-2-2-9,4 0 25,-1 0 0,6 0-22,-2 0 45,0 0-23,0 0-19,1 0-17,0-2 30,-4 1-4,1-2-38,0 2-1,-3 1 0,-1 0-19,-1-3 4,-2 3-27,1 0-6,-2 0 0,-1 0 13,-2 0-13,0 0-3,0 0-20,-2 0 7,2 0 0,0 0 3,0 0-19,0 0-33,2 3-83,0-3-75,4 0-21,0 0-71,-2 0-121,9-9-362,-72 15 351</inkml:trace>
  <inkml:trace contextRef="#ctx0" brushRef="#br0" timeOffset="4743.3842">4995 1815 879,'0'0'665,"0"0"-506,0 0-49,0 0 118,0 0 15,0 0-101,0 0-22,0 0-11,123-2-31,-98 2-7,1 0-17,-1 2-31,-1-2-12,-3 0-11,0 0-3,-6 0 3,0 0 15,-2 0-15,-5 0 1,-4 0-1,0 0-35,-1 0-39,-3 0 46,0 0 27,0-2-14,0 2-65,0 0-40,0 0-16,0-2-19,0 0-72,0-1-91,0-1-310,0-1-392</inkml:trace>
  <inkml:trace contextRef="#ctx0" brushRef="#br0" timeOffset="5172.8648">5641 1635 388,'0'0'453,"0"0"-254,0 0-131,0 0 1,0 0 22,0 0 33,0 0 12,0 0-5,0 0-5,-12-103 11,12 95-53,0 1 7,0 1 35,0 3-54,0 1-30,0 0-10,0 2 4,0 0-10,-2 0-26,2 0-10,0 2-19,0 5 29,0 10 16,0 10 36,0 9-4,2 5-22,-2-5-24,3-8 11,-3-9-10,2-5-3,-2-2-21,2 3 21,3 0 3,-3 1-3,2-1-3,-2-4-1,0 0-12,0-2 3,0-2-22,-2-4-23,2 2-56,0-3-57,-2-2-11,3 0-26,1 0-49,-2 0-59,0-2-127,4-10-225</inkml:trace>
  <inkml:trace contextRef="#ctx0" brushRef="#br0" timeOffset="5713.724">5859 1569 153,'0'0'662,"0"0"-216,0 0-377,0 0-66,0 0 72,0 0 36,0 0-4,0 0 4,0 0 6,0 0-27,0 0-15,-24 86 35,24-71-67,0 0-5,0 2-25,0-2 25,0 1-37,0-1 24,7 0-12,-2-1 10,1-2 19,0 1-22,0-2-19,0-1-1,4-3 2,-4 1 15,2-1-3,0 0-14,1-2-20,2-1 18,-3-1-17,1 0 16,-1-1-18,0-2 20,4 0-18,-4 0 18,0 0-24,0-5 23,2 0-27,-2-2 29,0-6-29,-2 2 29,1 0-11,-3-2 11,0-2 0,-1-3 13,-3 1-12,0-1-1,0 1 0,0-1 0,0-2 52,-7 3-51,3 0 19,-3 0-1,-1 1-16,2 3 23,-2 0 7,-2 1 9,0 3-20,2-1 23,0 3-12,-4 0-30,6 2 62,0 2 9,0-2-16,-3 1-15,3 2-43,-3 1-13,0 1-7,1 0 18,0 0-65,-3 0 18,2 0-25,1 3 22,0 3-22,-1 1-26,0 4 9,5 0 7,0 6-46,2 1-55,2 0-39,0 3-144,0-7-231</inkml:trace>
  <inkml:trace contextRef="#ctx0" brushRef="#br0" timeOffset="6612.4891">6458 1676 170,'0'0'273,"0"0"-100,0 0 127,0 0-127,0 0-43,0 0 0,0 0 14,0 0-1,0 0-3,0 0 6,-2-14-7,2 11-58,-2-4 55,2 2-35,-5-3-40,3 3-6,0-3 10,-5 0-30,1 0 43,2 1-78,-5-3 16,1 2-32,0 1 6,-3-1-6,0 1-13,1 1 22,-2 4-17,2-1 22,0 3-67,-3 0 43,0 0 22,3 9-12,-3 2-19,0 2 12,0 3 21,3 3 0,0 0 0,-2 4-11,6 0 13,2 0 3,0-2-3,4 1-14,0-4-2,0-1-10,0-1 13,8-3-3,-2-2-4,6-2 11,0-2 5,-2-4 8,3 2-3,2-3-1,-2-2 0,-1 0-4,4 0 1,-4-7-47,0 0 50,4-5 0,-6 3-4,1-2 3,0-3 0,-3 2-14,-1 1 3,-1 2 12,-2 0 1,0-1 32,-2 2-11,1 0-2,-1 2-17,-2 1-1,2 1 24,-2 2 3,0-1 20,0 3-7,0 0-13,0 0-7,0 0 4,0 0-6,0 0-18,0 0-2,0 0-20,0 3-22,2 3 42,0 1 39,3 5 6,-1-2-12,0 3-6,0 0-25,0 2 12,2 0-1,2 1-26,0-3 9,0 2 3,0-1-12,1-2-1,2 0 14,-3-2 13,3 0 0,-3-5-13,1 2 1,0-6 11,-3 1-11,0 0 43,0-2-2,-2 0 10,4 0-1,-2 0-9,0-4-13,-2 0-29,0 0 0,0 1-29,0 1-29,-4-1-32,3 3-45,-1 0-59,0-2-95,1 2-81,1 0-102,-2 0-244</inkml:trace>
  <inkml:trace contextRef="#ctx0" brushRef="#br0" timeOffset="7571.7462">6835 2067 313,'0'0'124,"0"0"-65,0 0 130,0 0 36,0 0-111,0 0-23,0 0 0,0 0 4,-6-111-21,6 97-18,0 2-55,0 0 35,2 3-17,0 1 1,4 0-20,2 3 0,-2 1 35,0 0-8,0 2-27,0 2 0,4 0 0,-2 2 39,0 6-10,0 2 3,1 5 7,0 2 0,-5 0-13,2 2-13,-1 3-9,-3-5 22,-2 1-23,2-3-3,-2-2 6,0-1-6,0-2 33,0-3-17,0-3-15,-2-2 22,2 1 32,0-3 16,-2 0-2,-1 0-8,1-3-61,0-3-35,0-1-43,0-3 76,2-2-63,0 2-13,0-6 3,0 1 49,2 0-3,2-1 3,5 3-20,-1-2 20,-2 3-3,8 0 27,-6 3 2,2 1 1,-2 3 15,2 3 20,-2 0 22,-2 2-32,-2 0 39,3 5 13,-3 5 33,0 4-37,1-2-19,-3 6 14,-2-1 5,2 3-22,-2-1 3,0-3-20,0 3 4,0-1-20,0-3 23,0 0-25,0-1 15,0-3-32,0 0 16,0-4 3,0-1 10,0-2-29,0-1 0,0-1-3,0-2-19,0 2-24,2-2-44,0 0-33,2 0-45,3 0-66,1-2-94,-4-3-284</inkml:trace>
  <inkml:trace contextRef="#ctx0" brushRef="#br0" timeOffset="9943.7192">7279 2104 72,'0'0'107,"0"0"-61,0 0-44,0 0 132,0 0 19,0 0-42,0 0 238,0 0-131,0 0-117,-21 0-88,21 0-13,0 0 3,0 0 20,-2 0 16,2 0 7,0 0-14,0 0-16,0 0-12,-2 0-4,0 0 0,2 0-13,-4 0-4,2 2 14,0-1-13,0 1 16,-2-2 23,2 0 42,2 0 10,0 0 3,0 0-13,0 0 3,0 0 13,0 0 10,0 0-13,0 0-23,0 0-10,0 0 4,0 0 3,0 0-7,0 0 7,0 0 3,0 0-13,6 0-6,-2-2-4,4 2 42,2 0-3,3-1-26,4 1-12,-2 0-8,0 0 1,2 0-26,-5 0-19,4 0 19,-4 0 13,-2 0-13,2 0 0,-4 0-11,0 0-5,-1 0-16,-1 0-26,-4 0-10,5 0-39,-5 0-42,-2-2 1,0-3-50,0 2-23,0-4-261,-2 0-143,-11 2-35</inkml:trace>
  <inkml:trace contextRef="#ctx0" brushRef="#br0" timeOffset="10022.1977">7279 2104 222</inkml:trace>
  <inkml:trace contextRef="#ctx0" brushRef="#br0" timeOffset="10191.7662">7279 2104 222,'15'-72'336,"-13"71"65,0-1-248,3 0 32,-1 0-12,0 2 6,-2 0-26,0 0-20,0 0-23,5 0 20,-3 6-1,3 4-38,-1 0-17,-2 4-6,0 3-26,-2 0-10,2 3-12,-4-1 2,0 0-12,2-2-10,-2 0 0,0 1-1,0-3 1,0-4-1,0-2-12,0-1-29,6 0-39,-4-4-12,2 0-40,2-4-123,0 0-49,2 0-66,1-8-235,6-10-155</inkml:trace>
  <inkml:trace contextRef="#ctx0" brushRef="#br0" timeOffset="10544.5244">7633 2016 1056,'0'0'716,"0"0"-560,0 0-117,0 0 0,0 0 114,0 0-140,0 0 9,0 0 30,0 0 32,0 0-20,0 0-64,0-86-1,5 76-29,0 0 28,-3 5 2,-2 3 0,2 2 26,-2 0-3,0 0 2,0 2-25,2 7 0,2 8 55,0 12 19,0 6-3,1 2-32,-3 0-10,0-4-28,0-9 18,-2-5-6,0-3 0,2-3-23,0 2 23,3 2-13,-3 1 0,-2-5 0,2-4 0,-2 0 0,2-4 0,-2-3-36,0 0-29,0-2-12,0 0 6,2 0-42,0-2-114,3-8-26,1 0-66,-2-2-231,4-9-481</inkml:trace>
  <inkml:trace contextRef="#ctx0" brushRef="#br0" timeOffset="10920.8918">7994 1754 448,'0'0'1023,"0"0"-883,0 0-137,0 0 85,0 0 87,0 0 36,0 0-58,0 0-53,0 0-29,0 0 0,99 11-48,-81-11 29,6 0-49,-5 0-3,2 2 0,-6-2 0,2 0 0,-4 2-3,-3-2-72,-2 0-67,0 0-20,-4 0-39,-2 0-7,-2 0-62,0 0 26,0 0-75,-6-2-618</inkml:trace>
  <inkml:trace contextRef="#ctx0" brushRef="#br0" timeOffset="11143.8152">8109 1635 352,'0'0'737,"0"0"-444,0 0-192,0 0 3,0 0 68,0 0-9,-2 101-11,4-74-29,0-4-3,0 2-62,0-1 1,-2-7-33,4 5-4,2-3-20,-4-2-1,0-1-1,2-5 0,-2-1 0,0-2-19,0-3-52,0-3-36,2-2-81,3 0-45,2-2-70,-3-3-104,9-13-408</inkml:trace>
  <inkml:trace contextRef="#ctx0" brushRef="#br0" timeOffset="11704.6028">8434 1548 427,'0'0'584,"0"0"-252,0 0-182,0 0-76,0 0 31,0 0 38,0 0-36,0 0-7,0 0 14,0 0 6,0 0-72,74-9-2,-58 9-17,0 0-11,-1 0-17,0 6-2,-2 1 0,-3-2 0,-1 5-22,0 1 23,-5 0 0,-2 3 2,-2 1 1,0 1-3,0 1-10,-8 2-16,-6-1-26,2-1-42,-1 1 23,-4 0-7,4-5 26,1-2-3,1 1 23,2-5-4,1 1 16,4-3 19,0 0-2,2-1 0,2-2 0,0 1-33,0-1 36,0 0 6,0 0 59,6 0 42,0 2-26,0-3-9,3 1 28,2 0-61,-1 2 32,3-1-12,-2-3 5,1 4-31,1 0 5,-1 1-5,2-1 9,-2-4-20,-4 5 10,4-1 17,-4-2-30,0-1-6,-1 2 9,-3-1-9,0-2-13,-2 1 0,1-1-1,-1 0-2,0 0-29,0 0-23,0 0-51,0 0-62,0 0-85,5 0-55,-3-1-128,2-5-297</inkml:trace>
  <inkml:trace contextRef="#ctx0" brushRef="#br0" timeOffset="12108.5151">8875 1676 584,'0'0'534,"0"0"-364,0 0-131,0 0 9,0 0 24,0 0 29,0 0 6,0 0 130,0 0-136,-4-102-59,4 91 20,0 0-7,0 1-3,0 0-39,2 2 29,0 3-23,-2 1-6,0 2 39,0 0 0,2 2-20,-2 0-28,0 0-1,0 0 0,0 0 0,0 0-3,0 0-3,0 2 3,6 6 3,-4 3 39,2 7 55,0 6-42,0 8-7,-2 6 7,0-11-29,-2-6 9,2-5-32,-2-3 24,2 0-25,0 4 61,-2 3-47,3-2-4,-3 1-10,2-4-1,0-3 0,0 3-1,-2-6-1,2-1 0,1-1-1,-3-1-13,2-1-4,0-1-23,-2-2-28,2 0-24,0 3-22,2-5-20,0 0-142,1 0-108,-1 0-138,0 0-599</inkml:trace>
  <inkml:trace contextRef="#ctx0" brushRef="#br0" timeOffset="13376.8884">9415 1642 349,'0'0'212,"0"0"107,0 0-104,0 0-42,0 0-56,0 0 10,0 0 65,0 0-33,0 0-71,-8-16 29,6 12-20,0-2-96,-3 0 19,0 1-4,1-2-14,0 0 40,-2 1 39,0-1 3,0 3-81,1-1 68,-2 3 23,1-1-68,0 2-10,0 1-16,-1 0-32,-1 0-23,-1 0 35,1 1 8,-3 5-40,1 5-16,-4 1 29,4 1-3,0 1 26,-4 1-10,8-1 13,-2 1-3,0-2-6,1 2 21,3-2-30,-1 1 28,3-2-20,2 0 20,0-1-46,0 0 48,5-1-1,1-1 0,3 1-37,-1-2 39,0-1 0,6-1-19,-2-2-16,-2-2 31,4 0-35,-4-2-9,0 0 41,1 0 4,2-2 4,-2-4-2,1 0-1,-4-1 2,6-3-29,-6 0-7,0 1-26,-2-2-16,1 0-10,0-2 33,-3 2 3,0 0 52,0 0-2,-2 3 4,-2-1 15,2 6-15,-2-1 41,0 2 2,0 2 27,0 0 19,0 0-7,0 0-6,0 0-16,0 0-17,0 0-12,0 2-31,0 5 43,3 2 53,-1-1-60,0 4 21,0 0-29,0 0-29,2-2-1,1 4 2,-1-2 53,0 0-44,3 1-9,1-4-1,0 1 22,3-1-22,0-1 18,1-3 75,2 0-81,-2-1 16,0-1 10,1-3-1,0 0-9,-2 0-13,-1 0 23,1-3-13,-4 3-13,-1-4-13,0-1-1,-4 4-44,0-2-13,0 2-10,-2 1-19,0-3-52,0 3-42,0 0-56,0 0-101,4 0-141,-2 0-127</inkml:trace>
  <inkml:trace contextRef="#ctx0" brushRef="#br0" timeOffset="18191.1175">9697 1906 186,'0'0'91,"0"0"-91,0 0 0,0 0-19,0 0 19,0 0 24,0 0 67,7 36-26,-7-36-23,0 0 4,0 0 85,0 2-47,0-2-2,0 0 55,0 0 35,0 0-12,0 0-27,0 0-32,0 0-29,2 0-23,-2 0-17,0 0-3,0 0 14,0 0 2,0 0 4,0 0-4,0 3 7,0-1 39,0 1 23,2 4-14,-2-2-48,0-1-7,0 1-3,0-1-9,0 0-11,0-2 1,0 0-20,0 1 13,0-3-3,0 0 0,0 0-11,0 0-2,0 0 0,0 2 0,0 0 1,0 3 38,0-4-36,0 2 13,0-3-3,0 0 7,0 0 9,0 0 6,0 0 14,0 0 2,0 0 13,0 0 7,0-9 22,0 0-90,-2-4 1,0-1 30,-2 0-34,4-2 0,-3 0 2,3 4 1,0-2-3,0 0-19,0 3 17,0 2-14,3-2 0,1 4 0,0 1 3,0 1-6,5 1-1,-3 0 4,1 2 0,1 2 16,0 0 0,4 0 0,-2 0-3,0 0-10,-1 4-16,2 4-3,-3-1 13,0 2 18,-1 4-3,-1-1 3,0 2 1,-1 1 0,-3 2 0,0 0-9,-2-2 9,0 2 18,2-5-17,-2-2-1,0-1 1,0-2 0,0-3-2,0-3 0,0-1 1,0 0 15,0 0 8,0 0-1,0 0-6,0-1-16,0-8-38,0 0-36,-4-3 30,2 1 44,-3-2 2,5 1 8,0 1-10,0-3-25,0 2-1,0-1 26,0 2-13,0 0 10,5 0 3,-1 1-14,1 3 14,-1 0 1,2 2-1,0 1 1,-2 2 28,2 2-3,2 0-10,0 0 22,0 7 20,0 4-13,1 4-9,2 2-7,-3 1 6,1 3-22,-5 0 16,2-1-14,-1-1-14,-1-2 17,-2-2-18,0 1 0,-2-1 13,2-1-11,-2-1-2,0-4 0,3 1 16,-3-5-16,0-1-16,0 1-19,0-5-30,0 0-15,0 0-13,0 0-29,0 0-53,2 0-139,2-9-134,0 2-121,4-12-582</inkml:trace>
  <inkml:trace contextRef="#ctx0" brushRef="#br0" timeOffset="18470.8983">10398 1777 492,'0'0'825,"0"0"-496,0 0-203,0 0-22,0 0 156,0 0-24,0 0-71,0 0-23,0 0 3,0 0-45,47 7-17,-35-5-45,-1-2-9,4 3-9,0-3-18,-3 0 16,2 0-18,-2 0-23,-2 0-70,-1 0-9,0 0-56,-1 0-13,-2 0-32,1 0-134,-5-7-30,-2 0-50,0 1-319</inkml:trace>
  <inkml:trace contextRef="#ctx0" brushRef="#br0" timeOffset="18655.8812">10419 1666 1072,'0'0'1251,"0"0"-1203,0 0-48,0 0-55,0 0 55,0 0 130,0 0 37,0 0 24,0 0-60,0 0-67,77 11-28,-59-9-20,4 0-16,-1-2 0,0 0-80,-2 2-110,-1-2-29,-4 2-147,4 1-205,-10-3-250</inkml:trace>
  <inkml:trace contextRef="#ctx0" brushRef="#br0" timeOffset="19555.8662">11022 1613 709,'0'0'827,"0"0"-661,0 0-166,0 0-39,0 0 39,0 0 114,0 0 6,0 0-7,0 0-9,0 0-42,38-33-62,-29 22 0,-1-1-46,1-3-9,-3 1 41,-1-1 14,-3-2 39,0 1-39,-2-1-2,0 0 2,-2 0-30,-5 2 28,1-1-16,-3 3-53,1 1 68,-1 3-30,1 1 7,-2 3-6,-2 1 5,4 1 27,0 3 0,2 0 0,-1 0-23,0 0 23,5 0 21,-2 3 37,4 5-42,-2 3 59,2 6 3,0 8-13,0 5-1,2 7-12,6 1 10,2 1-20,-2-3 3,0-4 4,2 4-2,2-4-46,-2 1 18,-2 0-16,-1-1 11,1 1-12,3 0 24,-5 0-8,1 0-17,-1 0 30,-4-5-28,0-5 12,-2-4-14,2-6 12,-2 1-12,0 1-2,0 0 2,2 1 3,-2-3-2,0-3-2,0-3-24,0-3-2,0 0-19,0-4-16,0 0-1,0 0-9,-2-2-49,-2-7-308,-2-5-79,2 3-226,-5-10 149</inkml:trace>
  <inkml:trace contextRef="#ctx0" brushRef="#br0" timeOffset="19749.902">10996 1817 881,'0'0'1113,"0"0"-1113,0 0-10,0 0 10,0 0 176,0 0 15,0 0-7,0 0-48,0 0-1,0 0-48,68 0-52,-46 0 10,1-4-45,3-3-29,2-2-26,-3 1-54,0-3-10,-2 2-123,1-2-98,0-1-102,-8 0-112,8-5-469</inkml:trace>
  <inkml:trace contextRef="#ctx0" brushRef="#br0" timeOffset="20053.7125">11445 1463 1271,'0'0'404,"0"0"-342,0 0-23,0 0 120,0 0 71,0 0-58,0 0-75,0 0-23,0 0 0,0 0-6,0 0-29,-38 52 9,34-32 4,-4 8-33,4-2 16,0-1-9,2-4 13,0-4-4,2 2-33,-2 0 69,2 1-36,0-3-33,0-1 14,0-3-13,4 0 20,0-2-22,4 1 1,2 0-2,0-5-28,0 3 15,1-5 0,4 1-73,0-3-7,2-3-59,0 0-41,3 0-85,-2-5-82,-1-4-177,-2-1-520</inkml:trace>
  <inkml:trace contextRef="#ctx0" brushRef="#br0" timeOffset="20559.181">11661 1681 795,'0'0'1347,"0"0"-1233,0 0-114,0 0 0,0 0 87,0 0 23,0 0-13,0 0-16,0 0-20,0 0-19,-22-88-4,22 76-38,6 1-14,2 4-21,-2-1 6,2 5 13,-1-1 15,2 1 1,-3 3 22,2 0 11,1 0-30,-1 5 19,3 2-21,-2 5 3,-1 3 25,-4-1-29,0 4 0,-2 0-23,0-3 21,-2 0-40,0-3 29,0 0 10,0-8-10,0 2-5,0-2 18,0-1 1,0-3 2,0 0 26,0 0 10,0 0-9,2 0-30,-2-4-45,5-7 16,-2-2-126,-1-4 16,2 1 91,2-2-4,0 1 0,2-1-29,6 3 29,-4 2 3,3 2 27,-5 4 22,3 4 0,-2 3 57,-1 0 34,-2 0-17,0 0 30,4 3-4,-2 4 16,-2 5-54,0 2-1,0-1-39,-1 5 1,-1-1 28,1 1-22,-1-2 10,-2 1-23,0-2 19,0-2-33,0-1 24,0 0-13,-2-3-11,2-1 0,-2-3-1,0 0 0,0-1 9,0-2-10,0-2-42,0 0-15,0 0-8,0 0-15,0 0-33,2-4-90,-2-6-99,3-5-318,-1 1-589</inkml:trace>
  <inkml:trace contextRef="#ctx0" brushRef="#br0" timeOffset="20870.3951">12028 1359 767,'0'0'1318,"0"0"-1318,0 0-84,0 0 84,0 0 142,0 0 30,0 0-94,0 0 48,0 0-10,0 0-19,101 108 15,-85-91-31,-1 5-46,0-4 7,-3 3-17,4 3-12,-6-4-2,-1 4-11,-5-3 0,0 1-23,0 1 23,-4 0 16,0 0-6,0-2-10,0 0-13,-4 1 10,0-3 3,0-3-13,-3 2-29,3-3 39,0-2 2,0-3-44,-1-2-19,5-3-32,-2-2-14,2-1-51,0-2-79,4 0-120,9-5 9,-4 0-101,14-14-625</inkml:trace>
  <inkml:trace contextRef="#ctx0" brushRef="#br0" timeOffset="21089.3943">12589 1731 939,'0'0'827,"0"0"-701,0 0-70,0 0 112,0 0 30,0 0-69,0 0-22,0 0-4,0 0 13,123 13-19,-104-13-49,-2 0-46,1 0-2,-2 0 0,-1 0-29,-2-1-67,-1-1-49,-5-3-59,-1 3-77,-4 1-31,0-3-75,-2 0-65,0-2-354</inkml:trace>
  <inkml:trace contextRef="#ctx0" brushRef="#br0" timeOffset="21311.6951">12615 1559 939,'0'0'1400,"0"0"-1368,0 0-32,0 0 0,0 0 49,0 0 93,0 0-39,0 0 0,0 0-3,0 0-26,99 10-7,-80-10-41,-2 0 3,1 0-29,-4 0-23,-2 0-44,0 0-17,-4 0-31,-4 0-30,0 0-39,-2 0-160,-2 0-97,0 0-158,0 1-463</inkml:trace>
  <inkml:trace contextRef="#ctx0" brushRef="#br0" timeOffset="25596.2327">13034 1427 535,'0'0'430,"0"0"-143,0 0-206,0 0 43,0 0 48,0 0 62,0 0 16,-12-29-72,12 28-61,0-1-33,0-1-23,0 1 10,0 2 0,0 0 0,0-1-7,0 1-9,0 0-13,0 0-10,0 0-13,0 0-18,4 0 2,2-1 23,6 1 2,-2 0-27,2 0-2,1 0 1,2 1-17,0 2 17,2 2 0,-2-1 0,-3 0-1,4-1-12,-6 1-16,0 0-3,1-1 3,-2 1 16,-3 0-19,1 0 19,-3 1-3,-2 2 16,2 1 0,-4-1 13,2 4-12,-2 2 2,0 2 10,0 1 6,0 1 7,-2 1-26,0 1 2,0-1 14,0 3-3,2 0-10,0-1 29,0 1-19,0-1 6,0-3-2,0-1-15,0 1-1,0-1 17,0-3-18,2 0 0,0-1-2,2-2-3,-2-1 3,2-3-8,1 1 8,-3-3-2,0 0-9,-2-1 10,3-3-38,-3 0-20,0 0-10,0 0-10,0 0-18,0 0-40,0 0-52,0-11-68,-5 0-329,-6-3-132,3 4-11</inkml:trace>
  <inkml:trace contextRef="#ctx0" brushRef="#br0" timeOffset="25791.2521">13077 1649 1719,'0'0'549,"0"0"-511,0 0-25,0 0-13,0 0 188,0 0 28,0 0-26,0 0-27,0 0-44,0 0-68,98-10-10,-79 8-20,4-1-21,-2 0-20,1-1 1,-4 1-9,2 1-81,-3-2-19,-2 2-39,0-1-43,-3-1-119,4 0-135,-4-3-95,-4 0-430</inkml:trace>
  <inkml:trace contextRef="#ctx0" brushRef="#br0" timeOffset="26108.2587">13669 1272 183,'0'0'596,"0"0"-61,0 0-366,0 0-46,0 0 27,0 0 16,0 0 6,0 0 19,0 0-16,0 0-20,0 0-46,-50 99-19,39-58-41,0-2 18,5-4 7,0-4-13,3 2-7,3-2 4,0 1 2,0-1-24,3 1-24,1-6 4,4-3-3,1-4-13,-3-3 19,1-3-16,1 3-3,4 1 2,4 1-2,-2 1-10,2-3 8,0-3-31,-1-1-38,0-3-28,-2-4-32,-1 0-10,4-3-30,-4-2-97,0 0-160,0 0-150,2-12-555</inkml:trace>
  <inkml:trace contextRef="#ctx0" brushRef="#br0" timeOffset="26438.566">13897 1695 855,'0'0'1230,"0"0"-1159,0 0-71,0 0 0,0 0 94,0 0 10,0 0-20,-6-114 52,10 97-39,2 5-33,0-1-42,0 4-9,1 0-12,0 3 3,-1 0 8,-2 5-10,-2-1 10,0 2 8,0 0-18,-2 0-2,0 0 0,2 0 13,-2 7 9,2 1 30,1 6-36,-1 1 29,-2 5 12,0 1-28,0 2 7,0 0-24,0-1 14,0 2-13,0 1-1,0-2-10,-2 0-1,2-4-1,0-3-23,0 1 22,0-4-28,0-4-19,0-2-51,2 0-17,0-4-29,2 0-74,3-3-147,-3 0-98,0-3-116,5-12-489</inkml:trace>
  <inkml:trace contextRef="#ctx0" brushRef="#br0" timeOffset="26821.5833">14088 1598 779,'0'0'1227,"0"0"-1110,0 0-117,0 0-84,0 0 84,0 0 201,0 0-30,0 0-35,0 0-39,0 0-23,45-101-10,-39 96-25,0-3-17,-4 4-22,2 1 1,-2 1 15,0 0 10,-2 2 0,2 0-13,-2 0-11,0 0 11,0 0-10,6 2 32,-4 3 29,2 4-9,-2 6 18,2 0 17,-2 4-52,0 2-6,0 1-13,0 3-16,-2 0 13,2 0-13,2-2 13,-1 0 13,1-2-29,0-1 2,1-1 0,-1-3 0,0 0 17,-2-2-19,2-3-2,-2-4-14,1 2 15,-3-6 0,2-2-15,-2 2-38,0-3-19,0 0-1,0 0 7,0 0-6,0 0-33,2-3-36,-2-4-28,0-4-270,0-2-70,0-3-27,0 4-140</inkml:trace>
  <inkml:trace contextRef="#ctx0" brushRef="#br0" timeOffset="27192.8238">14245 1388 708,'0'0'651,"0"0"-485,0 0-94,0 0-17,0 0 88,0 0 68,0 0 16,0 0-72,0 0-90,0 0 32,17-3 6,-5 13-9,8 5-4,-2 8-29,6 6-26,-3 5-35,3 5 29,-10-4-14,0 0-15,-6-3-1,-2 1-1,-2-1-1,2-1 3,-1-1 21,-3-1-20,1-6 8,-1-3-9,-2-7-4,0 0 2,0 2 2,0 2 2,0 0 21,0-1-21,-2-5 24,-1-1-26,-1-2-4,1-4-50,1-1 6,2-3 6,-2 2-9,2-2-17,-2 0-16,2-2-16,-2-9-161,0-7-122,2-10-108,0 3-95,0-10-53</inkml:trace>
  <inkml:trace contextRef="#ctx0" brushRef="#br0" timeOffset="28327.2228">14411 1199 7,'0'0'528,"0"0"91,0 0-345,0 0-125,0 0-38,0 0 25,0 0 23,0 0-13,0 0-78,0 0 30,-14-7-21,14 1-74,0 0 20,0-3-20,0 0-3,0-2 1,8-2 13,-2 2-12,0-4-2,2 1 0,0 1-10,2-1 10,-2 5 0,0-1 2,-1 5 17,1 2-16,-2-2 32,1 5 4,-1 0-10,1 0-10,-3 5 88,2 6-78,-2 2 38,3 2-18,-2 4-24,-1 0 21,-2 1-8,-2-3-22,0 2 0,2-4-15,-2-1 2,0-3 10,0-4-13,0-1 3,0-1 10,0-5 0,0 0 6,0 0 13,0 0 0,0 0-32,0 0-2,0 0-36,0-7-62,0-2-22,0-2 29,0-3 61,2 2-26,2 1 16,-2 2 22,2-2-77,0 3 68,3 0 0,2 0-3,-1 0 29,-2 3 3,3 1 13,-3 2 19,3 2 33,-3 0 15,-2 0-25,1 0 7,-1 8 15,0 1 19,0 2-41,-2 4 9,0-1-19,0 1-6,-2 2-4,2-1 6,-2-3-21,0 0 2,0 0-21,0-2-1,0-4 2,0-1-2,0-2-2,0 0-40,0-4-31,0 0-27,0 1-57,0-1-46,0 0-159,5 0-148,-3 0-242</inkml:trace>
  <inkml:trace contextRef="#ctx0" brushRef="#br0" timeOffset="29912.9014">14342 1456 91,'0'0'183,"0"0"-23,0 0-56,0 0 131,0 0 143,0 0-147,0 0-65,0 0-46,0 0-19,0 0 16,0-20-7,3 18-16,-1 1-25,4 1 12,3-2 12,-1 0-12,1 2-55,-1 0 10,0 0-10,2 0-23,-2 2 16,-2 1 15,-2 1-34,0 1-20,-2 0 17,0-2-10,-2 4-26,0-2 10,0 1 16,-6 2 10,-2-1 3,0-2-52,-4 3 33,2 1 5,2-2 14,-1 3 32,1-5 4,1 2-7,5 0-7,2 1-19,0-6-1,0 5 17,0-2 1,4 0-18,3-2 1,-1 1 32,1-2-35,-1 0-1,-2-1-21,2 2-1,-2-3-12,1 1-40,-2-1 50,-3 3 25,2-2 0,-2 3 0,0 1 19,0 2 3,0 1 27,0 1-20,0 3-1,0-2-27,-2-2 11,-1 0 1,3-2 6,-3-1-19,1 1-11,2-2-5,0-2 13,0 3-10,0-5 11,0 2-21,0 0-2,0 3 2,0-4 23,8 3 25,-2-1-25,2 2 22,0 1 1,1-3-21,4 3-1,-3-2 25,-1 1-26,-1-1 1,1 2-1,-5-2 16,0-1-29,-1 2 15,-1-1-2,0-1 2,-2 3 1,0 0 19,0-1 4,0 4 16,-4-1-16,-3 1-24,-2 0-2,1 0-2,2 2-11,-1-4 12,3-1 1,0-2-2,2-1-11,0-1 0,2 0-10,0 0-2,0-2-1,0 2-13,0-2 0,0 1 17,0 2 22,4 0 16,0-1-14,2 4 30,-1-3-30,1 4 18,0 1-7,1-3-13,-3 3-15,0 1 15,1-1 3,-3 1-3,0-2 16,0 2-13,-2 0 17,0-1 22,0 0-10,0-1 3,0 0 17,-2 1 9,-2-1-13,-3 0-3,3-3-9,2-1-1,0-1 23,2 0 9,-3-2-22,3 0-16,0 0-17,0 0 1,0 0-10,0 0-2,0 0-1,0 0-32,0 0-12,5 0-43,3 0 4,1 0-17,1 0-77,4 0-107,0-6-215,-4 1-272,-80 16-339</inkml:trace>
  <inkml:trace contextRef="#ctx0" brushRef="#br0" timeOffset="30957.9023">14826 1209 176,'0'0'189,"0"0"-143,0 0 19,0 0 147,0 0 134,0 0-167,0 0-75,0 0-16,0 0 0,5 0-17,-3 0-25,0 0 3,0 2 35,0 0-3,3 0-9,-3 2-17,0 0 42,2-1-16,0 3-3,1 1 0,-3 2-23,2 0-13,0 3-19,2 0 38,1 3 0,0-1-38,-3 2-21,0 2 43,0-2-9,2 0-36,-2 0 1,0 0 0,4-1 22,-4 0-23,0 1-1,0-3 1,0-2 19,-2 3-19,2-2 2,-2-1 24,1 0-26,1 1 19,-2 0-16,3 1 23,-3 0-25,0-1-1,0 1-3,0 0-14,-2-1 16,2 1 2,0 0 33,0 3-21,-2-1 22,2 0-9,-2 1 10,0-1-17,0 0-16,0 3 35,0-3 7,0 0-29,0 2 20,-2-2-17,-2 0-3,2 1 3,0-1-16,-2-1-3,2 0 3,-5-3 9,3 4 1,-1-2-10,1 1-3,0-1-10,0 0 10,0 0 13,-2-1-13,0 2 0,0-3 0,2 0 1,0 2 2,0-1-1,0-2 1,0 1 19,-1 1-9,1-2-11,2-1 11,-3 0-11,3 2 27,0-4-3,0 1-24,0-1 1,0-1 16,2-2 13,-2-1-6,2-1 2,-2 0 4,2 0 3,0-2 13,0 0 9,0 0 9,0 0-2,0 0-11,0 0-2,0 0-10,0 0-13,0 0-12,0 0-16,0 0-3,0 0-29,0 0-28,0 0-47,0 0-74,0 0-93,0 0-146,0 0-577,0-6-657,0 12 1540</inkml:trace>
  <inkml:trace contextRef="#ctx0" brushRef="#br0" timeOffset="33358.9661">2638 2938 20,'0'0'326,"0"0"-215,0 0-4,0 0 164,0 0 22,0 0-91,0 0-78,0 0 68,0 0-79,3-43 66,-3 38-20,0 3-13,0 2 19,0-1-13,0 1-23,0 0-4,0 0-15,0-2-5,0 2-8,-3 0-8,3 0-28,0 0-33,-2 0-8,2 0-20,0 0-4,0 0-21,0 0-4,-2 0-3,0 0-6,-2 2-7,-3 3-6,-3 5 0,-3 5-13,-2 5 51,-4 1 12,0 5-15,-4 9 3,-5 3 0,2 1-13,4-5 25,2-2 1,3-2-1,2 3-1,5 0-25,-1-3 25,5 3-12,2-2 13,2 5-41,-3-2 29,5 3 13,0 4 45,0 1-41,0 2 28,0-2-3,5 0-16,-1 1-1,-2-1-10,2-1 1,2-3-3,3 1 0,1-3 16,3 0 9,2 3 1,2-3-26,0 3 35,2-2 1,2 1 12,-2-3 9,3 0-35,1-5 17,-6-6-17,-3-2 7,0-6-13,-4-3-3,3 2 2,2 0 11,-2 1-10,-1-5-16,-4-3 19,2-3-6,-6-1 6,-2-4-18,0 2-1,-2-2 2,0 0 23,0 0-2,0 0-23,0 0 0,-2-2-51,-4-4-160,-6-1-25,0-1 56,-3 1-72,0 1-181,-2 2-87,5 1-125</inkml:trace>
  <inkml:trace contextRef="#ctx0" brushRef="#br0" timeOffset="33591.8875">2361 4357 1076,'0'0'1066,"0"0"-1066,0 0-52,0 0 52,0 0 205,0 0-15,0 0-48,0 0-32,0 0 19,0 0-55,101 18-46,-81-12-8,-4-2 2,3 2-22,-4-1-14,2 2 11,-4-2 3,0 3-3,-1-1 3,2-1 0,-2 1-42,-2-1 7,1 1-68,-2-5 32,-1 0-67,3 1-37,-1-3-152,1 0-144,-2-3-134</inkml:trace>
  <inkml:trace contextRef="#ctx0" brushRef="#br0" timeOffset="33904.1543">2781 4143 437,'0'0'779,"0"0"-476,0 0-216,0 0-54,0 0 136,0 0 117,0 0-56,0 0-94,0 0-72,0 0-35,0 0-9,0-3 2,0 9 10,0 1 33,0 6 41,0-1-38,0 6 15,-2-1-60,-1 2 25,-1-1-10,2 2-37,-2-1 44,0 1-19,-1-1 9,1-1-12,2 0-20,-3-3-2,3-2 11,0 0-11,2-5 2,0 2-3,0-2-2,0-3-10,0-1-36,0 2-13,0-1-29,2 0-70,3-2-43,1 1-72,1-1-192,-3-2-219</inkml:trace>
  <inkml:trace contextRef="#ctx0" brushRef="#br0" timeOffset="35338.7428">3156 4700 434,'0'0'593,"0"0"-332,0 0-128,0 0-42,0 0 3,0 0 63,0 0 37,0 0-22,0 0-23,0 0-29,-33-75-75,26 72-28,3 3 8,-5 0 17,1 0-35,-4 2-7,-4 5-23,-1 7 23,0 0 30,-2 6-27,0-1-6,0 0-6,1 0 5,4-2 4,4 1-19,-1-1 6,4-3-3,5-1-10,2-2 24,0-3-27,0-1-39,4 0 55,8-5 0,-2 1 3,4-1-22,2-2 32,2 0 11,2 0-9,-1 0-2,4 0 0,0 0-19,1 2-10,-3 2 29,2 2 33,-3 1-7,-1 3 13,-3-1-39,-2 4 29,-2 1 0,1-1-3,-4 3-4,-3 1-3,-2-2-18,-2 2 20,-2 1 18,0-2-38,0 1 36,-6-3-37,-2 0 0,-4-1-4,0-4 4,2 1 0,-4-2-12,2-4-30,-1-1-10,5-3 36,-3 0-49,5 0 7,-1-5-10,1-5-29,4-2-27,2-3-12,0-1 78,0 0-4,6-2 62,5 2-78,1 0 78,4 1 15,0 0-12,4 2 69,-2-2-20,0 4 35,1 2-5,-5 1 5,2 3-9,-4 0-20,1 4 7,-2 1-16,-3 0 22,0 0-52,-2 0-3,2 6 30,-2 1-30,0 1 16,0 3 0,1 0 1,-3 2-8,2-1-25,3 0-2,-1 0 2,1-2 0,-1 2-14,3-2 14,-2-3 0,1-1 0,0-2-3,2-2-10,-2-2 13,0 0-35,1 0-17,0-10 20,-1-1-23,1-4-16,-1-3-30,-3-3 53,-3 0 19,-1 1 3,-3-4-39,0 2 65,-3 3 1,-6-1-1,-1 3-24,-3 4 24,1 2 36,-3 0 16,-2 6 6,-1 1 3,2 2-61,-4 2 23,6 0-4,-3 2 20,4 4-35,2 0 51,3 2 12,2-1-63,4 3-2,0 1 0,2 0-2,0 3-1,0-1 1,2-1-13,6 2 13,0-4-12,5 0 12,0-2 0,2-1 0,-1-3 0,4-2 0,-2-2 2,2 0-1,-2 0 1,2-7 15,-1-5-16,-1-2-1,2-1 0,-2-2-23,2-2-6,-4-2 3,-1 0-19,-2 0 32,-3 0-10,-1 1 23,-5 0-45,-2-1 22,0-1-3,0 2-81,0-1 56,0 0 31,-5 1 17,1 1 3,0 2 71,0 2-45,0 1-23,-1 3 20,1 1 29,2 3-20,-3 3 33,3 1-10,0 1-3,0 2-10,2 0-10,0 0-16,-2 0-16,2 3-20,-2 4 20,0 7 17,0 8 9,2 6-7,0 10 1,0 0 9,0-2 0,0-8-3,0-8 2,2-5 11,0 0-36,2 1 1,2 6 34,1 0-36,2 2-1,1-4 44,1 1-9,-1 1-1,3-4-12,0 0 25,-1-1-32,4-2 6,-4-1 10,1-1-32,0-1 29,-1-1-6,1-2-7,-5 1-14,6-2 8,-8-3-7,0 1-2,-2-2 20,-2 0-21,2-3-2,-2 1-37,-2 0-9,6 0-45,-4-2-58,0 2-39,0-2-146,2 0-248,-2 0-184</inkml:trace>
  <inkml:trace contextRef="#ctx0" brushRef="#br0" timeOffset="35492.3106">4020 5050 1349,'0'0'657,"0"0"-641,0 0 7,0 0-23,0 0 130,0 0-98,0 0-32,0 0-152,0 0-114,0 0-242,17-6-648</inkml:trace>
  <inkml:trace contextRef="#ctx0" brushRef="#br0" timeOffset="37503.979">4246 4720 147,'0'0'430,"0"0"157,0 0-376,0 0-119,0 0-8,0 0 76,0 0 57,0 0-22,0 0-7,0 0-49,0 0 9,0 20-32,0-9-74,0-1-42,4 2 0,2-3 0,0 1-3,5-3 3,-2 1-13,3-4 13,1-3 29,2 2-27,0-3 24,-1-3-13,4-4-10,-2-5 7,2-3-10,-3 0-29,-3-2 0,-1 0 0,-2-2 16,-3 0 10,-6-1 3,0 4 10,0-2 14,-8 1-24,-4 3-19,0 1 3,-3 4-6,-4 5 22,2 2 1,-5 2 3,2 4-3,-2 7 2,1 0 13,0 5 10,2 1 0,-1 1-4,8-3-22,-1 1-1,4 1-25,5-3 0,0 0 14,4-3-8,0 0 4,2-1-26,6 0 7,4-1-36,2-3 42,1-1-58,6-1-1,-2-2-22,3-2-20,-2 0 14,0 0-30,-4-2 71,4-2 26,-7-1 38,-3-1 11,1 1 23,-5 1 0,1 0-1,-3 1 30,0 3 30,-2-3 9,0 1 22,-2 2-12,2 0-37,-2 0-22,2 0-9,1 0-31,1 0 53,3 0-26,1 5 13,0 6 0,0 4-13,6 0 10,-4 6-7,1 4-3,0 0-27,-3 0 21,3 5 5,1 1-27,1 8 1,2 0 0,-3-3-2,2-2 23,-6-1 9,0 0-32,1 0 3,-5-2 16,1 1 1,-3-6-7,0-6-10,-2-6 10,0-2-3,0 1-7,0 3-3,-2-1 35,-5-3-19,3-3 10,-3-3 6,1-4 6,-4-2-15,-4 0-23,0-7-4,-3-3-82,-6-10 25,-3-4 38,1-9-2,1-4 2,3 1-25,6 4 16,7 1 17,-1 0 15,5-1 1,0 3-1,4 3-45,0 6 3,0 5 42,0 4-17,4-4 37,5 0-49,1-1 32,0 1-3,4 1 35,0 3 4,2-3-7,-2 3 4,3-2-14,0-1-6,0 1-12,0-3 15,-2 1-19,-1 0-2,4-1-1,-6 0 0,1 0 3,0 2-19,-3-1 17,-3 4-10,-1 0 12,-4 3 16,0 3 10,-2-1-7,0 4-15,0-1 28,0 3 3,0 0-6,0 0-10,0 0-17,0 0 10,-2 5-12,0 1-22,-2 3 22,2 2-13,-2 2 26,4-1-26,0 4 0,0-3 13,0 2 11,0-1-11,2-3-19,2-2-14,2 0 32,1-4-15,-1 0 15,3-2 1,1-1 9,-2-2-9,6 0-26,-2 0 23,1-5-26,0-3-3,-1-3-23,1 2 10,-2-4-13,-3 1 22,-1 0 33,-1 3-26,-2 0-3,0 0 15,-4 4 14,2 0 6,-2 0 39,0 4-25,0 0 37,0 1 1,0 0 6,0 0-15,0 0-14,0 0-23,0 0-9,0 0-35,0 1 3,0 5 32,0 1 9,0 3 14,0 1-23,0 2 23,0 1-23,0-1-3,2-1 3,6 0 3,0-3-1,-2-1-2,4-1-1,-1 1 1,2-3 7,1 1 6,-1-1-10,2-5-2,-2 0 0,1 0-2,-4 0-14,6 0 2,-4-5-25,0-2-1,-1-1-16,0-1 30,-1-1-17,-2-2 40,1 1-43,-1 1 23,-2-2-1,1 2 20,-3 0-10,0 2-6,0 1 18,0 1 1,-2 1 19,2 5 13,-2 0 7,0 0 13,0 0-1,0 0-19,0 0-19,0 0-11,0 0 0,3 3 0,-1 5 65,0-1-2,2 2-28,0 2-37,0-3-17,0 3 17,3-4 0,0 1 0,1-3-2,-2 2 0,2-4 2,2-1 1,-2 0 1,0-2 12,1 0-14,-3 0 0,0 0-19,1-4 18,-1-1-28,1-4-4,-3-2-5,2 2 15,-2-3-19,-2-2 23,-2 3-39,0 0 29,0-1 10,0 2-33,0-1 49,-2 2-1,-2 0 4,0 2-16,0 2 16,-1 0 16,1 2-3,0 1 0,2 2 39,-2 0-17,1 0-9,1 0-10,0 0-16,2 0-6,-2 7-15,0 0 21,2 1 3,-2 3 19,2-2-2,0 2-4,0 1-15,0 0 28,4-1-16,0 0-13,5-1 22,-3 2-3,1-5-16,1 1-2,0-3 15,1-1-15,0-2 1,-1 1 17,0-3-16,1 0 17,2 0-20,-1-3-3,1-4-17,2-3-25,-3 1-3,3-5-10,-3 2-16,1-1 9,0-1 17,-1 4-4,-2-3 20,2 2 6,-2 4 26,-2-1 0,-2 4 13,-2 1 6,3 1 23,-3 2 16,0 0-9,0 0-11,0 0 14,1 0 6,1 4 0,-2 1-3,2 1-4,0 2-12,-2-1 3,3 4 3,-3-4-29,0 3 6,2-1-9,-2-2-10,0 1 0,0-1 19,3 1-22,-1-1-2,1 0-2,1-2 1,-2-1-23,4 0-38,-2-2-51,6 0-21,-2-2-47,2 0-131,2 0-137,-4-4-106,5-7-530</inkml:trace>
  <inkml:trace contextRef="#ctx0" brushRef="#br0" timeOffset="38320.7462">5651 4679 836,'0'0'807,"0"0"-581,0 0-224,0 0 87,0 0 115,0 0-65,0 0-13,0 0 7,0 0-33,-68 19-42,60-12-45,-1 5 3,-2 0-15,5-1 1,0 2 11,-1 0 1,1 3-12,4-2 7,-2-3-7,4 3-2,0-5 0,0-1-1,0-1-6,4-2-6,0 0 4,5-2 9,-1 2 0,0-3-2,3-2 2,2 0-2,-1 0 2,2-2 2,0-4-2,-1-1-26,-2-4-22,1 2 9,-3-2-19,-1-1 35,1 1-38,-1-3 13,-3 5 48,-1-3 3,0 4-3,-2-2 0,-2 5 0,0 1 19,0 2 0,0 1 17,0 1 12,0 0-12,0 0-20,0 0-13,0 0-3,0 1-3,0 5 3,0-1 39,0 5 22,2-2-48,2 2-11,0-1 1,4 1 10,-4-1 13,2 1-26,2-2 0,0-2-4,1-1 4,2-1 17,-1-2-17,3-2 25,0 0-9,0-6-16,1-3-19,4-3 3,-4-3-26,2-2 4,-2-2-14,-3-1 7,-3 0 9,3-1-6,-5-3-29,-4 2 23,1-2-4,-3 0 23,0 1-52,0-2 52,-7 2-16,1 2-17,-3 0-16,1 2 75,-1 1-47,-1 3 50,-1 0 29,2 6-25,-1 0-4,2 2 32,-2 3-12,4 3-1,0-2 65,0 3-82,2 0-2,-1 0 20,3 0 15,-2 4-15,2 0-1,0 3 14,-1-2 6,1 4 19,0 1-3,2 3-7,0 0 4,0 5-10,0-1 6,0 2 10,0 4 0,2-3-57,5 4 67,-1-2 6,3-2-13,-1 1-33,0 1 17,4-2 16,-2 1-29,2 0-13,2-2 52,-2 0-20,-1-1-19,1 1-7,1-4 1,-2 2 15,-1-2-9,1-1-16,0-1-14,-5-3 14,2-1-13,-4 1 6,1-5-7,0 2-2,-3-4 0,0 1-22,-2-2-22,2 0-52,-2 0-35,0-2-74,0 1-97,0-1-199,0 0-324,0 0-536</inkml:trace>
  <inkml:trace contextRef="#ctx0" brushRef="#br0" timeOffset="39271.7953">4562 6203 476,'0'0'662,"0"0"-496,0 0-95,0 0 17,0 0 20,-7-97 2,3 80 40,-2 2-1,0 1 20,-1 4-91,1 1 22,-3 4 16,3 1-54,-3 2 6,1 2-17,0 0 7,-4 0 26,4 8-33,-4 4-15,-1 5-4,-2 7-30,-2 9 21,2 2-23,4-2 0,3-5-24,6-10 21,0-5-29,2 2 32,0 3 0,0-3 0,0 1-1,8-5-34,1-3 34,1-3 1,5 1 0,-2-4 1,4 1 3,0-3 8,-1 0 14,4-5-23,-3-4 23,0-1-16,0-4-10,-2 1-16,0-2-4,-5 0 1,-2-3-23,2 1 7,-4 0 32,-2 3-17,-2 6 20,-2-1 20,0 6-7,0 1 48,0 2-7,0 0 1,0 0-4,0 0-3,0 2-12,0 1-11,0 6-22,0 1 26,0 6 16,0 3 16,0 2 9,0 0-13,0 1-6,4-4-29,0-1 1,5 1 12,-2-3 3,1-2-37,0-2 1,1 2-2,-1-4-12,1-2-16,0 1-33,-1-4-41,2 0-25,-2-3-27,6 2-58,-2-3-61,6 0-184,-4 0-111,-1-3-217,2 0 23</inkml:trace>
  <inkml:trace contextRef="#ctx0" brushRef="#br0" timeOffset="39722.3144">4912 6437 329,'0'0'1244,"0"0"-935,0 0-241,0 0-7,0 0 92,0 0-4,0 0-13,0 0 22,0 0-19,0 0-1,-25-55-87,25 41-51,0 3-12,6-3 12,2 5-2,3-1 4,0 3-2,0 1 0,-1 2 25,-2 4 14,4 0-10,-2 0 9,-2 0-6,2 4-3,0 4-28,-2 1 34,-2 2-19,0 0-13,-3 4-1,1-4-2,-4 0-2,0 1-30,0-5 10,0 0 0,0-2-7,0-1-7,-2-4 11,0 0 2,2 0 7,0 0-6,0-4-10,0-8-110,0-3-54,2-2 37,6 0 43,3-2 67,2 0 4,1 2-13,4 1 25,-2 5 33,0 2 26,-4 2 123,1 6-13,-5 1 0,3 0-14,-5 5 20,1 5-30,-1 3 20,0 0-39,-2 5-4,1-1-22,-3-1-19,0 2-46,-2-1 20,3-2-20,-1-2 14,0 2-16,-2-6-12,2-4-36,0 2-61,2-6-50,0-1-18,2 0-48,6-4-82,-2-7-212,-2 0-239</inkml:trace>
  <inkml:trace contextRef="#ctx0" brushRef="#br0" timeOffset="39897.4983">5492 6263 904,'0'0'1521,"0"0"-1476,0 0 1,0 0-1,0 0 126,0 0-75,0 0-25,0 0 6,0 0-19,0 0-45,117 3-13,-103-3 0,-1 0-61,0 0-103,-5-3-68,-1 1-56,-5-3-218,0 0-37,-2-4-450</inkml:trace>
  <inkml:trace contextRef="#ctx0" brushRef="#br0" timeOffset="40054.5164">5511 6131 2218,'0'0'581,"0"0"-568,0 0 0,0 0-13,0 0 122,0 0-29,0 0 16,0 0-29,0 0-48,0 0-32,0 0-26,132-3-108,-92-1-132,-11 2-66,-3-2-359,-11 2-64</inkml:trace>
  <inkml:trace contextRef="#ctx0" brushRef="#br0" timeOffset="40636.7284">6373 5768 143,'0'0'137,"0"0"-35,0 0 8,0 0 256,0 0-47,0 0-49,0 0-65,0 0 3,0 0-16,42-99-27,-42 89 16,0 0-29,0-1-42,-6 0-17,0 0-19,-3-2 51,0 5-38,1-2-7,-2 0 6,-2 3-38,2 1 3,0 3-35,-3 1-9,0-1-7,0 3 0,-1 0-42,-2 0 26,0 5-12,-2 4-1,2 2 6,-4 1 20,4 2-10,-3 4-9,-1 5 19,2 4 0,-2 7 3,4 0 0,4 3 1,6-4 9,4-2-7,2 2 25,0 0-15,0-1 13,6-1-7,3-3 16,2-1-19,-1-3-13,0-6-1,0-2 1,0-4 13,0 3 0,5 2 3,2 1-19,0-2-3,3-3 2,-4-2 1,2-1 13,-2-3 12,-1-2 7,0-1-6,-4-3-24,-1 2 33,-1-3-23,-3 0 11,1 0 5,-3 0-12,0 0-16,0 0 0,2-3-29,-2-2-34,6 0-42,-2-2-42,0-1-32,1 3-75,4-1-110,-1 3-239,-3 0-64,3 3-448</inkml:trace>
  <inkml:trace contextRef="#ctx0" brushRef="#br0" timeOffset="40922.4549">6568 6263 108,'0'0'1137,"0"0"-610,0 0-319,0 0-85,0 0 75,0 0 64,0 0-17,0 0-203,0 0 19,0 0 25,25-78-9,-15 57-41,-2 3-34,-2 1-1,0 6 15,-2 2 9,-2 4 14,0 4 5,-2 1 4,0 0 0,0 0-13,0 1-35,3 6 3,-1 2 70,5 6 7,-1 7-29,0 4-10,-2 1-16,1-5 10,-3-3-34,2-4 0,-2 1 14,0 1-15,2-4 2,1 1-2,-3-4-17,0-1 14,-2-1-54,2-3-38,3 0-61,-3-3-67,4-1-79,0-1-104,-2 0-314,10-8-564</inkml:trace>
  <inkml:trace contextRef="#ctx0" brushRef="#br0" timeOffset="41676.6991">7129 5697 352,'0'0'1019,"0"0"-817,0 0-27,0 0-22,0 0 55,0 0-27,0 0-61,0 0-10,0 0-23,0 0-6,6-4 22,6 4-7,4 0-54,1 4-16,-1 3-23,2-2 6,-2 3-9,-2-1 0,-4 3-12,-2 1 9,-2 2 0,-1 3 3,-5 3 0,0 1-23,0 0-19,-9 1-9,-3 0-24,-8 0 14,4-4-3,-4 1-14,1-3 4,0-2 9,2-3-54,5-4 18,-2-4 43,8-2 39,2 0 15,2 0 4,2 0 0,0-2-16,0-7-3,8 2-140,-2-3 129,6 3 30,-2-1 72,3 5-4,0-1 0,-1 2 55,3 2-22,0 0-8,0 0-5,-3 0-30,6 4-32,-4 3 29,2 6-4,-2-1-6,1 2-44,0 1 15,-2 2-3,-3-2-3,-2 2 9,2 1-16,-4-1 20,0 0-7,-2-2-14,-2 3 56,-2-3-3,0 0-17,0-1-3,0-1-12,-6-2 19,0 0 5,-4-1-18,-2-2-6,2 0-11,-3-5-8,-2-1-4,2 0-13,-1-2 10,-4 0-29,2-4 12,-2-1 20,6-2-3,-3-3-16,2 0 6,3 2-9,1 1-8,3 1 28,4 1-31,0 2 13,2 0-41,0 1-32,0 0-58,0-3-17,4 0-78,4-3-65,5-1-75,-2 0-187</inkml:trace>
  <inkml:trace contextRef="#ctx0" brushRef="#br0" timeOffset="42171.3639">7436 5501 889,'0'0'749,"0"0"-606,0 0-111,0 0-19,0 0 82,0 0 34,56-109-5,-48 97 21,0 3-18,-1 4-31,2 2-34,-3 3-46,0 0-16,-2 0 6,1 3-6,-1 8 29,0 4 17,-2 2 24,0 2-21,-2 0-17,0-1-30,0-4 1,0 0 17,0-4-18,0-2-2,0-5 25,0 1-25,0-4 4,0 0 18,0 0 10,0 0-3,0 0-29,0-5-23,5-7-79,3-2-17,1-3 45,-1-3 38,2 2 14,4-2-43,0 3 29,-1 4 24,2 2 12,-2 3 1,-3 3 47,1 5 17,-2 0 22,-1 0-16,-2 3 12,0 7-9,1 3-7,0 5 20,-3 1-33,-2 1 23,0 2-42,0-1 13,0-2-10,-2 0-25,2-2 9,-2-2-20,2-1 8,0-3-10,0-2-19,2 1-58,1-5-34,2 2-24,1-4-54,2 0-114,-1-3-273,2 0-224</inkml:trace>
  <inkml:trace contextRef="#ctx0" brushRef="#br0" timeOffset="42456.1205">8147 6028 1031,'0'0'648,"0"0"-528,0 0 56,0 0 99,0 0-16,0 0-52,0 0-8,0 0-3,0 0-53,117-19-56,-99 14-46,0-2-28,-1 2-13,1 1 0,-4 0-4,-1 4-24,-2-2-1,-3 2-28,-2 0-68,-4 0-3,3 0-87,-5 0-56,0 0-150,0 0-111,0 0-31,-9 0-459</inkml:trace>
  <inkml:trace contextRef="#ctx0" brushRef="#br0" timeOffset="42643.1189">8286 5789 359,'0'0'1489,"0"0"-1294,0 0-163,0 0 121,0 0 57,0 0-32,0 123-17,6-89-39,0-5-35,1-7-30,-3-8 1,0 1-37,5 0-20,-1 1-2,1 1-48,1-4 11,-2-1-84,6-5-74,-4-2-40,3 0-272,-2-5-97,3 0-753</inkml:trace>
  <inkml:trace contextRef="#ctx0" brushRef="#br0" timeOffset="43270.4353">9207 5520 434,'0'0'973,"0"0"-742,0 0-95,0 0 11,0 0 25,0 0-30,0 0-9,0 0 51,0 0-10,0 0-84,-32-70-19,26 59-32,-5 0-7,2 0-29,-1-2 10,-2 1-13,-4 0 38,2 3-25,-1-1-13,0 2-1,-2 4-41,0-1 42,0 5 0,-3 0-16,6 2 13,-3 5 3,0 6 3,0 3 26,-2 6-27,2 8 11,-3 10 22,8 0-9,2-2-13,5 1-11,1-7 24,4 3-13,0-1 2,0 2 17,4-4-9,5 1-21,1-1 39,0 0 4,6-8-13,-6-2 0,-1-8-29,4-2 16,1 3 10,1 0-28,7 3 27,-4-5-12,4 1-12,-3-3 15,0 0-3,-2-3-14,2-3 10,-6-1-8,-1 0-1,0-1 13,-4-3-16,0 0-1,-4 0 1,0 0-1,-1 0-54,1 0-18,3-5 10,-1-1-23,0-1-52,1-1-54,1 1-66,3-1-149,0 1-184,-5 0-210</inkml:trace>
  <inkml:trace contextRef="#ctx0" brushRef="#br0" timeOffset="43638.7001">9324 6017 1053,'0'0'810,"0"0"-553,0 0-186,0 0 49,0 0 67,0 0-28,0 0-15,0 0-9,0 0-26,0 0-51,123-22-19,-108 22-20,-1 0-19,0 7 0,-4 0 0,-2 3-1,-4-1-28,0 1 26,-4 2-20,0-2 4,0 4-29,-6-1-7,-4 0-9,0 0 10,-6 2 9,4-2-7,-1 0 10,0-1 10,5-1 19,-1 0 13,3 1 14,2-2 15,4 0 0,0-3 13,0 2 22,0-1 13,0-1-12,6 1-43,0-1-3,1 2-18,1-2 28,3-3 13,2 2 3,-1-5-23,4-1 13,0 0-3,-1 0-30,2 0 12,-2 0-14,0 0-42,0-3-34,-3 1-43,4-2-51,-4-2-36,0 1-117,4-2-267,-6-1-402</inkml:trace>
  <inkml:trace contextRef="#ctx0" brushRef="#br0" timeOffset="44077.2864">9990 6007 866,'0'0'1317,"0"0"-1093,0 0-121,0 0 7,0 0 70,0 0 19,0 0-64,0 0-49,0 0-41,0 0-16,6 0-29,-1 0-34,-2-3-94,1-2-87,0 1-45,0 1-164,0-1-229,-2-4-487,-34 35 700</inkml:trace>
  <inkml:trace contextRef="#ctx0" brushRef="#br0" timeOffset="44537.0045">10073 5504 316,'0'0'1065,"0"0"-724,0 0-337,0 0 18,0 0 82,0 0 23,0 0-65,0 0 6,0 0 49,0 0-30,115-25-32,-100 30-23,-2-2-16,-1 3-16,1-3 0,-2 4 13,1-4-9,-4 4-4,4-2 29,-2 2-27,0-1 33,-1 2-6,2 2 4,-3 0-7,3-1 6,-5 4 32,0 2-22,1 2-16,0 1 16,-3 0-26,0 4 29,0-1-26,0 2 1,-2-2-1,2 3 29,-2 0-19,0-2 3,3 7 6,0-7 42,-3 6-16,2-3 3,0-4-22,-2 1-13,2 2 0,0-6-7,-1-1-25,1-1 1,-2-5-1,0-3-2,0-2 1,3-2-14,-5-3-33,2-1-34,-2 0-8,0 0 1,0 0-11,0-8-32,0-8-248,-9-1-421,3 2-248</inkml:trace>
  <inkml:trace contextRef="#ctx0" brushRef="#br0" timeOffset="44708.9563">10234 5791 241,'0'0'1884,"0"0"-1486,0 0-398,0 0 0,0 0 71,0 0 81,0 0 15,0 0-13,0 0 22,0 0-61,64 33-39,-47-32-36,2-1-40,0 0-3,5 0-86,-6-5-23,6-2-79,-5-3-60,3-4-155,-10 4-272,6-9-420</inkml:trace>
  <inkml:trace contextRef="#ctx0" brushRef="#br0" timeOffset="45138.5649">10500 5361 430,'0'0'822,"0"0"-568,0 0-167,0 0-51,0 0 62,2-102 19,4 85 45,0 4 36,6 0-30,-4 3-58,0 5-26,-2 0-45,1 2 3,0 3-7,-1 0 7,-2 0-39,2 6 104,1 6-21,-3 2-38,-2 6-6,2 1 13,-4 1-42,0-2 19,2-1-29,-2-4 10,0-4-10,0-3 0,0-3-2,0-5-1,0 3 13,0-3 22,0 0-29,0 0-6,5-6-48,-3-4-28,5-3-75,-3-2 64,4 0 52,-2 0 6,2 1-39,4 3 42,-2 0 0,0 2 7,4 5 19,-2 0 23,-1 4 83,-1 0-29,3 3 26,-2 4-26,-3 3-3,-2 3 6,4 0-7,-6 3-6,0-3-13,0 2-15,-4 2-1,2-5-6,-2 4-18,0-1-14,0 0 0,0 2-22,0-3-61,0 1-66,0-1-21,0-3-90,0 0-257,2-4-491</inkml:trace>
  <inkml:trace contextRef="#ctx0" brushRef="#br0" timeOffset="45857.4754">11230 5875 251,'0'0'587,"0"0"-69,0 0-281,0 0-93,0 0-2,0 0 60,0 0 28,0 0-56,0 0-44,0 0-40,2 0-19,-2 0-17,0 0-5,0 0-17,0 0 6,0 0 7,0 0 0,0 0-3,0 0-13,0 0-10,0 0 0,0 0 0,0 0 13,0 0 3,0 0 4,0 0-1,0 0-10,0 0-5,0 0-7,0 0 0,0 0-4,0 0 1,2 0 6,0 0-16,5 0-1,0 0 27,5 0 6,10-1 13,5-3-20,15-2 16,10-1 10,-4-1-25,-1 1-4,-7-2-22,-2 4 10,-8-1-13,-9 2 0,-5 0 0,-6 3 0,0-1 0,-1 0 0,0 2-1,-7-3-11,0 3 12,-2 0 25,0 0 3,0 0-24,0 0-4,0 0-15,-4 0-20,-5 0-37,2 0 2,1 0-3,2 0 19,0 0-25,4-2-42,-2 2-68,2 0-77,0-1-89,0-2-137,0-1-139,0-1-563,36 20 1045</inkml:trace>
  <inkml:trace contextRef="#ctx0" brushRef="#br0" timeOffset="46427.9778">11430 5678 160,'0'0'199,"0"0"-85,0 0-36,0 0 20,0 0 45,0 0 40,0 0 6,0 0-39,0 0-30,0 0-22,-5-1-20,5 1-16,0-2-14,0 0-2,0 0-20,0 0 19,0-1 59,0 3 23,0-3-14,0 1-6,0 0-13,0 1 13,0-1-23,0-1-42,0 1 25,0 2 23,0 0 4,0 0-20,0 0-20,0 0-22,0 0-32,2 10 3,3 9 84,1 10 6,5 12-20,0 5-28,-3-3-33,0-5 1,1-7-11,-2-3 46,1-5-47,-4-4 25,0-5 5,0-4-2,0 3-13,4 0 12,-4-2-5,-2 0-1,0-4-6,0-4-14,-2 0 20,0-3 6,0 0 17,0 0-1,0 0 25,0 0 7,0 0-20,0 2-12,0-2-9,0 0-1,0 0-2,0 0-7,0 0-6,0 0-3,0 0-4,0 0-9,0 0 13,0 0-1,0 0-12,0 0 0,0 0 0,0 0 0,0 0-1,0 0-2,0 0-18,0 0-16,0 0-22,0 0-17,0 0-18,0-2-22,0 2-26,0-3-35,0 1-78,2-3-158,-2 2-249,2-9-909,-6 39 954</inkml:trace>
  <inkml:trace contextRef="#ctx0" brushRef="#br0" timeOffset="50087.2418">12190 5346 658,'0'0'557,"0"0"-287,0 0-107,0 0-27,0 0 33,0 0 55,0 0 3,-9-10-30,9 8-56,0 2-47,0 0-33,0 0-26,0 0-32,0 0-3,0 0 2,4 0 43,3-2 4,4 2-11,-3-1-25,1-1-12,-1 2 1,-2-2-2,3 2-3,-2 0-20,-1 0 1,-2 0 3,2 0 15,-2 0-24,-2 0 8,2 2-12,-2 1-13,2 1 23,-2 4 22,-2 1 29,0 4-27,0 1 33,0 3-3,0 3-29,0-1 1,0 0 18,0-2-6,0 2-16,0 1 23,-2-6-7,2 3-3,0-2-13,0-2-3,0-2 0,0-1 2,0-3 1,0 0 0,2 0-11,-2-3 8,2 0-22,-2-1-20,0-1-10,0 0-22,0 0-26,0-2-16,0 2-1,0-2-22,0 1-36,0-1-49,-4 2-46,-6-2-69,2 0-182,2 0-213</inkml:trace>
  <inkml:trace contextRef="#ctx0" brushRef="#br0" timeOffset="50305.6618">12147 5482 711,'0'0'1230,"0"0"-944,0 0-256,0 0-28,0 0 116,0 0 63,0 0 18,0 0-35,0 0-35,0 0 5,53 0-48,-36 0-28,2 0-23,3 0-3,-4 0-29,4 0 21,-1-4-24,-2 0-48,-2 0 4,-1 2-61,-4 1-39,-2 1-13,0-2-49,-4 2-49,-2 0-134,-2 0-59,-2 0-115,0 0-423</inkml:trace>
  <inkml:trace contextRef="#ctx0" brushRef="#br0" timeOffset="50689.347">11980 5770 140,'0'0'307,"0"0"64,0 0-113,0 0-50,0 0 4,0 0 71,0 0 41,0 0-61,0 0-69,108-25-23,-83 19-27,9 1-6,4-1-13,5 2-19,1 1-11,1 3-28,0 0-32,-2 0-6,1 0 6,1 0-22,-5 3-13,0 1-1,-4 0-13,-1 0 14,-4-1 3,-6-1-3,-6-2-11,-3 0 10,-6 2 0,5-2-14,-2 0-7,-1 0-19,-4 0-13,2 0-26,-6 0-38,-4 0-1,2 0 39,-2 0 6,0 0-19,0 0-52,-4 0-103,-8 0-278,4 2-75,-2 0-400</inkml:trace>
  <inkml:trace contextRef="#ctx0" brushRef="#br0" timeOffset="51261.1472">12185 5995 313,'0'0'681,"0"0"-215,0 0-329,0 0-85,0 0 55,0 0 68,0 0-3,0 0-26,0 0-32,0 0-56,47-13-36,-34 13-9,-2 0-13,-1 6 0,-4-1 0,0 4 0,0-2 4,-4 1-4,0 3 2,-2-1 24,0 2-20,-4-2-6,-8 4-26,4-3-13,-4 0 23,-2-1-16,2 0-4,3-2 7,1-3 13,-1 1-7,3-4-3,2 0 23,4-2 3,0 0 0,0 0-25,0 0-43,0 0-48,4 0 51,7 0 65,4-2 58,-3 0-16,8 0 4,-6 0 6,6 2-4,-4 0-12,-1 0-14,2 4-5,-4 6-14,2 2-3,-4 1 13,-1 0 9,-6 2-22,0 0 1,-2 1 38,-2-1-16,0-1 9,0 1 20,-8-2-4,0-2-12,-5 3-7,0-5 16,0 3-25,-3-3 9,0 0-7,0-2 7,-2-1 3,6-3-31,-1-1 25,0 2-24,3-2 1,-1-2 0,3 0-3,1 0-26,3 0-19,2 0 9,2-4-70,0-1-107,0-5-92,8-2-42,5-1-79,-2 2-291</inkml:trace>
  <inkml:trace contextRef="#ctx0" brushRef="#br0" timeOffset="51715.1253">12436 6021 663,'0'0'707,"0"0"-593,0 0-114,0 0 85,0 0 87,0 0-32,0 0-1,0 0-6,0 0-32,0 0-37,102 0 1,-92 3-63,4 1 1,-6 2 13,2-2-15,-3 1 12,-1 2-11,0-2 2,-1 3-1,-1 1-3,-2 1 20,0 1-20,-2 2-2,0 1-1,0-1-13,0 3 0,-6-1-20,-3 0-15,1 1 5,-1-3-28,1 0 54,-2-2 19,-2 1 2,4 0 1,2-2 1,0-1 13,4-2 29,-2 1-6,4-1-3,0 0-20,0 0-16,0-3 58,0 0-19,6-1 19,2 1 20,0 0-11,5-2 14,0-2-30,2 0 20,0 0 6,2 0-22,-3 0-4,2 0 4,-2 0-23,-4 0 0,2-2-16,-4 2-2,-2-2-14,-2 2-2,1-2-1,-3 2-48,2-2-51,-2 0-46,0-1-35,5-1-53,-3-4-114,5 0-101,-5 1-213</inkml:trace>
  <inkml:trace contextRef="#ctx0" brushRef="#br0" timeOffset="51990.4034">13094 5649 924,'0'0'1297,"0"0"-1148,0 0-149,0 0 2,0 0 54,0 0 12,0 0-29,0 0-39,0 0-13,0 0-39,-4 0-12,4 2-66,0 0-77,2 1-141,0-1-202,0-2-526</inkml:trace>
  <inkml:trace contextRef="#ctx0" brushRef="#br0" timeOffset="52407.4921">13262 5528 333,'0'0'489,"0"0"-310,0 0-127,0 0-45,0-119 9,0 79 10,0 3 26,0 5 49,0 9 29,0 5-61,0 1 22,0 6-69,0 0 24,0 0 3,0-2 68,0 6 52,0 3-7,0 1-20,0 3-41,0 0-33,0 0-23,0 0-13,0 3-32,0 8 29,4 9 71,2 10 4,0 9-8,2 1-48,-2-2 4,0-4-20,-2-5 0,-2-5-3,2-2 16,-2-7-20,1-1-2,1 3-23,3 2 19,-3 1-6,0-3-3,0-5-7,-2 2 20,3-2-23,-3-4-15,0-1 14,-2-3-2,2-1-23,0-1-12,0 0-26,-2 0-36,2 0-28,-2-2-27,2 0-35,-2 0-163,2 0-73,1 0-88,1-6-265</inkml:trace>
  <inkml:trace contextRef="#ctx0" brushRef="#br0" timeOffset="52821.2857">13514 5353 955,'0'0'437,"0"0"-359,0 0-78,0 0 75,0 0 68,0 0-29,12-96 80,-12 81-74,2 2-39,-2 2-9,2 4 5,-2 0-9,0 4 10,2 1-1,-2 2-6,0 0-9,0 0-27,0 0-19,0 0-16,2 0-6,0 5 6,2 7 64,0 1-6,0 4-26,0 7 23,6 4 2,-4 8-12,0 1 0,0-1 10,1-4-17,-3-8 0,0-5-35,-2-5 10,3-1 3,-1 2-15,0 3 2,0-1 20,1 1-2,-1-3-21,-2-2-3,2 3 3,0-5 1,-2 1 2,2-3-3,-1 1 2,-1-2-2,1-2 0,-3-1-22,0-1-7,0-2-12,0 0-42,0-2-1,0 0-6,0 0 1,0 0-18,0-4-25,0-5-236,0-5-294,0 0-165</inkml:trace>
  <inkml:trace contextRef="#ctx0" brushRef="#br0" timeOffset="53571.412">13714 4998 430,'0'0'822,"0"0"-588,0 0-156,0 0 10,0 0 19,0 0-6,0 0 110,0 0 16,0 0-175,0 0 3,4-102-10,5 88-3,-3 2 19,3 3-41,-3-2-20,2 4-9,1 2 9,-2-1 13,-1 2 3,0 2-14,0 2-1,-2 0-1,6 0 3,-6 0 14,2 4 12,-2 4 3,2 2-6,-1 3-10,1 2 26,1 0-29,-5 0-10,2 1 16,-4-1-6,2-2 6,-2 1-3,0-1-12,0-2 8,0-1 8,0-3-4,0 1-16,0-4-1,0-1 1,0-3 11,0 0 9,0 0-1,0 0-6,0 0-13,0 0 1,0 0-1,0-7-26,0-1-35,0-2-71,0-6 42,0 3 38,2-4 50,5 1-62,-3-1 6,2 2 12,4-1-18,2 3 25,-2 2 37,0 0-40,4 4 15,-2 0 27,-4 3 16,1 2 29,2 2 46,-5 0-23,0 0-14,1 2-24,-1 5 28,0 4-3,3 2 15,-2 2 11,1 3-23,-2 2-13,0-1 0,-2 1 25,4-1-19,-4-2-3,-2 0 23,0 0 12,-2-2-32,2-2-4,-2 0-8,0-4 11,0-2-5,0-1-7,0-2 22,0-1-6,0-3 0,0 0-10,0 2-7,0-2-11,0 0-7,0 0-7,0 0 1,0 0-13,0 0-2,0 0-46,0 0-37,0 0-51,0 0-54,0 2-62,0 3-27,0 2-123,0-3-367,-2-2-637,4-22 1093</inkml:trace>
  <inkml:trace contextRef="#ctx0" brushRef="#br0" timeOffset="56738.4583">4173 7300 137,'0'0'199,"0"0"-23,0 0 254,0 0-23,0 0-156,0 0-101,0 0 51,0 0 26,0 0-39,-10 0-43,10 0-19,0 0-20,0 0-25,0 0-33,0 0-48,0 0 0,0 3-48,0 5 17,0-1 31,0 4 0,6 0-10,1 1 8,3-2-1,0-1-41,8-3 43,-2-2-11,10-4 12,6 0-2,11-10-11,3-9-3,1 0-45,-3-3-1,-6 6 23,-3 0-9,-3 2-46,0 5 4,-3-2-20,-1 2 90,-3 1 20,-2 2 0,1 3 0,4 1-10,-1 0 10,1 2 49,-10 0-13,-2 0-17,2 2 49,2 3-39,5 5 15,-1 1-44,-1 2 0,0-1 4,1 2-1,1-1 29,-1 0-13,-2-1-18,4-1 10,4 0 6,8-1-14,5-2 48,1-6-47,1-2 26,-7 0-28,-2-10 15,2-3 9,1-1-24,3-3-2,-2 2-2,5-4-17,-5 2-17,-1 1 35,-1 2-25,-4-1-16,-9 6 42,-4 3-21,-6 2 20,0 4-14,2 0 15,1 0-10,-2 0 10,-1 2 2,0 6 37,-5 0-10,-1 3 3,-3 3 20,5 0-7,-2 4-6,1-1-36,0 1 10,6-3 0,0-4-13,2-1-1,5-4 1,9-6 9,10 0 33,5-12-26,-3-5-15,1-4-1,-7 0-16,2 0-32,0 2 9,1 0 7,-3-1-4,-2 6 11,2-2 5,-3 4 20,-3 3-1,-4 3-18,-6 2 16,-6 4-20,0-2 23,-1 2-3,7 0 3,-2 2 32,2 6 10,-1-1 5,0 5-46,1-2 27,1 1 1,-1-1-16,0 0-10,4-1 23,2-1-25,7-3-1,9-2 2,-2-3 11,0-3 10,-3-4-7,-3-6-3,4 2-13,1-1 1,1-3-14,0 2-3,1 2-36,-3 0-5,0 0-5,-1 1-2,-1 3 47,-2 0 5,-5 1-1,3 2 12,-6 4 1,-7 0-2,-4 0 2,-2 0 0,2 2 27,2 6 9,3 4 6,-1 0 6,-2 0-32,2 5-12,1-3-4,0 1 0,2 0 19,-3-1-16,3-2-2,3-4 15,8-3-15,5-5 19,2 0-17,1-5 0,-1-10 10,-2 2 0,3-2-13,3 2-29,-1-5-3,1 5-20,-3-2-3,1 2-3,-1 1 23,0 0-4,-3 5 13,-4 0 23,0 3 2,0 0 1,-4 4 0,2 0 13,0 0 25,-9 4-2,1 0-4,0 1 7,3 4-23,7-1 20,4 4-14,-4-3-22,1-3 0,-3 0 1,-2-3 2,4-1 0,-2-2 10,-1 0-11,1 0 16,3-5-17,1-4 11,0-3 1,2-2-12,1-1-1,-1 2-12,0-3-17,-1 1-29,-1 0 10,0 1-14,-2 1 46,-2 2-10,1-1 7,-4 5 8,-1 1 9,-5 2-9,-4 1 8,-3 2 5,-4 1-2,3 0 32,6 0 1,1 0-30,-1 1 16,3 5-17,-3-2 2,7 1-2,4 2 17,4 0-19,2-2 0,-1-2-3,-3-1 3,-2-2 1,2 0 15,-3-4 7,3-3-23,1-3-3,-1-1-1,0 1-9,-2-1 10,2-1-16,0 3-10,-1-2 6,-4 2 20,3 4-20,2-1 23,-2 4 0,0 2 0,2-2-32,-2 2 32,0 0 0,0 0 2,2 6-2,-4 3-3,2 0 3,-2 2 0,-3 1 26,3-1-24,-8-2 0,-3 1-1,-4-4-1,-2-1 29,1 3-9,6 0 18,2 1-38,-4-2 1,2 4 1,-3-4-2,0-1 0,-2-1 0,-3-1-4,2-2 1,0-2-20,0 0-9,1 0-13,1-2 22,4-6-15,0-1-14,0-1-3,8-3-26,6-1-62,-7 3 36,-1 0 39,-2 3 48,-7 4 20,5 0-2,-2 1 5,4 3-5,-2 0 2,-3 0-3,5 0 3,-4 7 65,2 4 13,2-2-39,-3 5-26,0 0 15,0-1-28,3 3-20,0-3 20,-1-3 4,1-1-2,6-1-2,-8-3 58,4-2-58,4-2 23,0-1-13,9-4 9,1-6-17,-4-2 2,-1-2-2,-6 1-2,-1-2-43,2 1 31,0-1-8,-9 6-42,0 0 40,-6 2-14,-2-1 10,2 1 13,3 1 11,0 0 2,-2 3 0,-4 1 16,-3 2 36,1 0 10,-1 0-20,-2 7 10,1 1 9,3 3 11,-2 2-37,1-1-14,4 2-19,-4-1-4,1 1-12,2-5 14,-3 1-1,3-3 1,5-2 19,-2-3-16,6 1-3,1-3-2,9 0 0,6-10-40,-1-1 26,-1-2 3,-2-2 0,-6 4-16,-5 0 9,-1 2-15,-10 4 2,6 1 4,-2-3 13,6-1-72,4 1 33,-5 0 23,1 0 28,-6 2-28,2 2-43,-6 3 62,-1 0 13,0 0 117,-3 0-88,-3 0 7,1 5-13,1 0 35,0 3 20,-1-2-26,-2 1-49,2 3-2,2-5 9,-2 2-7,0 0-3,-2-1 0,3 0 3,2-3-3,-1 1 2,1 0 10,4 0-12,0-3-2,-1-1 0,4 0-66,0 0 48,4 0-35,1 0 7,3-5-17,2-5-16,8 1-36,-7-2 9,1 3 11,-7-2 22,-2 2-13,3-1-3,1-2 45,3 1 4,-5 0-36,0 1-33,-1 1-22,-6 1 38,2 3 59,-3-1 36,-5 4 37,1 1 97,-3 0 146,-1 0-117,-1 4-147,-2 5 20,2 1 55,-2 1 59,6 2-79,-4 2 46,0-1-98,2 1-12,-1-3 6,4 2-16,-3-5 3,3 0-10,-1-3 10,3-1 26,2 0-24,-3-5 14,6 0-16,-2 0 0,4 0-32,-1-5 12,0 0-15,0-2 9,3-3-23,-4 0 29,6 3 20,-5 0 4,2-1-2,-4 1 30,3 2 11,-4 1 28,-6 1 33,4 3 0,-4 0-4,-2 0-16,-1 0-3,-1 0 3,1 0-42,-3 1-26,0 1-3,1 2-13,-3 0 1,0-3-2,0 5-33,0-5-34,0 2-32,0 0-46,0-1-152,0-2-60,0 0-65,-2 0-581</inkml:trace>
  <inkml:trace contextRef="#ctx0" brushRef="#br0" timeOffset="59756.4803">14005 3296 650,'0'0'1182,"0"0"-1013,0 0-134,0 0 11,0 0 122,0 0-25,0-10-56,0 1-9,0-1 38,0-1-26,0-3-74,0-1 16,0 0-3,0-2-26,0-1 17,0 0 9,0 1 28,0 2-31,0-2-26,0 3 3,0-2-3,0 0 44,2 2-44,3 2-22,-3 0 22,0 5 3,0 1-1,0 2-1,-2 2-1,2 2-16,-2 0-3,0 0-17,2 6-8,2 5 44,2 10 83,4 10-38,-2 7-7,-2 4-12,0-1-7,-4-7-17,3-3 24,-3-9-7,0-2 0,0-5 4,0-2-7,1 0 6,-1 5-20,0-3 20,0-2-19,0-3-3,-2-2 3,2-3 0,-2 1 0,0-4-1,2 0-2,-2-2-2,0 0-36,0 0-20,0 0-18,0 0-40,0 0-25,0 0-49,0-2-91,0-4-335,0 0-192</inkml:trace>
  <inkml:trace contextRef="#ctx0" brushRef="#br0" timeOffset="60194.8302">14198 3284 729,'0'0'769,"0"0"-489,0 0-150,0 0-1,0 0 11,0 0 19,0 0-11,0 0 4,0 0-42,0 0-75,5-87-35,-3 71-3,2-1 1,-2-1 4,2 3 21,-2 0-20,0 0-1,0 3 22,1 1-23,-1 3-1,-2 2 3,2 3-2,-2 1-1,0 2-2,0 0-2,0 0-9,0 0-12,0 0-11,2 5 36,0 5 10,2 7 96,0 10-22,1 6-36,-3 4-45,2-2 10,-1-2 16,-1-7 6,2-3-33,-2-4 14,0-5-14,0-2 1,0 5-2,2-3 19,-2 1 1,0-2-21,3-2-13,-2-6 13,-1 1 0,0-2 0,-2 0 1,0-4 1,2 3 2,-2-3 8,0 0-8,0 0 8,0 0 1,0 0 3,0 0-14,0 0-2,0 0-25,0 0-17,0 0-12,0 0-14,0 0-18,0 0-43,0 0-51,0 0-50,0 0-152,2 0-122,0 0-199,-6 0-95</inkml:trace>
  <inkml:trace contextRef="#ctx0" brushRef="#br0" timeOffset="60559.6217">14642 3361 623,'0'0'681,"0"0"-379,0 0-240,0 0-16,0 0 119,0 0 76,0 0-53,0 0-62,0 0-23,0 0-13,31 0-3,-11 0-12,-1 0-34,2 0-12,0-2-25,3-2 8,0-1-12,-4 3 13,2-3-13,-3 1-22,-5 3-20,4-2-39,-8 0-22,-2 3-3,-4-2-10,2 0-20,-6 2 19,0-2 13,-4 2-19,-6-2-205,-2 1-112,-8-1-19,6 0-216</inkml:trace>
  <inkml:trace contextRef="#ctx0" brushRef="#br0" timeOffset="60791.9371">14564 3280 499,'0'0'779,"0"0"-610,0 0-110,0 0 68,0 0 132,0 0 4,0 0-78,0 0-14,0 0-61,125-18-13,-102 15-23,2 2-26,-2-1-16,1-3 26,-2 4-29,-4-1-26,4-2-1,-5 1 0,-3-1 9,2-1-11,-4 2-38,-2-1-30,2-2-22,-4-1-39,-2 0-16,-2 0-56,-2 0-87,0-1-76,-2-2-98,0 5-183</inkml:trace>
  <inkml:trace contextRef="#ctx0" brushRef="#br0" timeOffset="61106.1208">14782 2996 385,'0'0'632,"0"0"-374,0 0-161,0 0 4,0 0 49,0 0 71,0 0 45,36 95-127,-30-64 30,1 6-56,1 2-52,-1 0-9,-1-3 12,-2-5-61,-2-3 36,3-3 9,-5-8-29,0-2 14,2-3-14,0 3-6,0 2 16,0 1-28,2-1 15,-2-4-16,0-3 3,1-3-3,-1-3 0,-2-1-13,2-3 11,-2 0-14,2 0-23,-2 0-18,3 0-30,1 0-29,0-7-46,2-3-90,4-5-174,4 1-101,-4 0-108</inkml:trace>
  <inkml:trace contextRef="#ctx0" brushRef="#br0" timeOffset="61691.0608">15226 3070 864,'0'0'616,"0"0"-558,0 0-29,0 0 24,0 0 138,0 0-25,0 0-56,0 0-25,0 0-1,0 0-69,84 21-14,-72-11-2,-4-1 0,-4 3 0,0-3-35,-4 2 10,0-1 10,0 0-13,0-1-4,-6 1-28,-4-3-14,-4 3-45,4-3 26,-2 0 6,-4-3 23,6-1-20,-1 1 17,0-2 16,5-2 42,2 0 10,2 0 26,0 0 26,2 0-3,0 0-26,0 0 3,0 0 3,4 0 10,2 0 20,5 0 35,2 0 20,-3 2-30,2 2-29,4-1 0,-4 4 20,4-2-17,-2 5 10,1 0-32,0 1-7,-2 0-16,-3 3 10,3-1-4,-6-2-18,-1 2-1,-4 0 42,0-2-13,-2 0-3,0-4 26,0 1-10,-2-1 12,-4 0-12,-3-1 16,-2-2-3,1-1-26,-3-1 9,-2-2-34,2 0 8,-3 0 11,-2 0 19,6 0-42,-4-4-1,4-1 1,2 1 9,1 0-8,3 1 0,1 1 0,3 2-1,2 0-61,0 0-35,0 0-36,0 0-16,4 0-30,7 0 0,2 0 22,1 0-64,8 0-96,-8 0-195,12 0-255</inkml:trace>
  <inkml:trace contextRef="#ctx0" brushRef="#br0" timeOffset="61905.7874">15848 3192 1472,'0'0'514,"0"0"-401,0 0-111,0 0 105,0 0 75,0 0-53,0 0-42,0 0-13,0 0-63,0 0-11,49-36-48,-43 36-40,0 0-41,-2 0-117,0 6-33,2 2-98,-4-1-180,-2 7-215</inkml:trace>
  <inkml:trace contextRef="#ctx0" brushRef="#br0" timeOffset="62059.2716">15979 3495 457,'0'0'765,"0"0"-507,0 0-83,0 0-84,0 0-3,13 101 48,-11-85 17,0-2-24,-2 2-67,2-3-23,0 0-39,1-1-33,1-1-148,3-3-153,-3-4-73,4-4-581</inkml:trace>
  <inkml:trace contextRef="#ctx0" brushRef="#br0" timeOffset="62642.7432">16413 3225 316,'0'0'170,"0"0"-76,0 0 102,0 0 84,0 0 20,0 0-1,0 0-84,0 0-33,0 0-43,0 0-16,-2-20 6,0 15-45,2-3 13,0 1-23,0-5-45,0 1-25,0-2 60,0-3-64,0-1 51,4-3-51,0 0-2,0-1 2,2 0 0,-2 2-42,0 1 42,4 3 0,-6 6 3,0 3-3,-2 2 25,0 4 11,0 0-10,0 0-4,0 2-22,0 10 1,0 10 18,-2 9 71,-6 6-7,6-6-28,0-7-36,2-7 16,0-1-3,0 2-3,0 4 12,0 0-15,2-1-7,0-1-6,4-5-13,-4 0-2,0-4 2,0 2 2,0-6-1,-2-2-1,0-3-14,2 0-37,-2 0-32,0-2-19,0 0-23,0 0-36,2 0-42,2 0-97,0-6-128,3 1-268,6-9-518</inkml:trace>
  <inkml:trace contextRef="#ctx0" brushRef="#br0" timeOffset="63105.0274">16629 3213 1020,'0'0'486,"0"0"-405,0 0-58,0 0 29,0 0 117,0 0 35,0 0 1,-11-99-2,9 81-44,2 0-72,0 1-23,0 1-6,0 1-32,2 2-7,1 0-19,1 3-13,0 0 13,-2 4 52,0 3-30,-2-1-22,0 4-3,0-2-10,0 2 12,2 0 0,0 0-2,0 0 3,1 4 9,1 1 52,1 5-35,-1 4 13,0 7 5,-2 6 8,2 8-1,-2-4-16,0-5-6,0 0-10,-2-7 16,2-1-13,-2 4-3,2-5-6,0 2-10,0 0 16,2 1-18,-2-5 2,0 0-3,0-4 0,0-2 1,0-2 0,-2-2-1,0 0 0,0-4 0,0-1 0,0 0 1,0 0 2,0 0-1,0 0-1,0 0-1,0 0-1,0 0-2,0 0-16,0 0-16,0 0-7,0 0 1,0 0 2,0 0-8,0 0-14,0 0-13,0 0-16,0 0-16,2 0-29,0 0-75,2 0-130,0 0-101,0 0-15,10-6-555,-44 12 777</inkml:trace>
  <inkml:trace contextRef="#ctx0" brushRef="#br0" timeOffset="63388.3725">17098 3275 1509,'0'0'984,"0"0"-984,0 0 29,0 0 0,0 0 107,0 0-49,0 0-36,0 0 20,115-8-4,-94 7-54,3 1-11,-4 0-4,2-3-25,-6 3-5,0-1-39,-8 1-9,1-3-46,-5 3-51,-2-1-69,-2 1-1,0-2-3,0-3 10,-2 4-467,-9-3-66</inkml:trace>
  <inkml:trace contextRef="#ctx0" brushRef="#br0" timeOffset="63604.1718">17104 3175 673,'0'0'1208,"0"0"-1069,0 0-139,0 0-84,0 0 84,0 0 198,0 0 61,0 0-14,0 0-52,0 0-54,77 0-66,-55 0-31,0 0-4,2-2-36,-3-1-1,3-1 0,-4 2-1,2-3 0,-5 2-61,0-1-42,-4-2-29,-1 2-22,1 1-62,-4-5-85,-5 2-66,-2-3-66,-2 2-166,0-6-162</inkml:trace>
  <inkml:trace contextRef="#ctx0" brushRef="#br0" timeOffset="63891.7209">17230 2954 241,'0'0'806,"0"0"-373,0 0-202,0 0-85,0 0 39,32 105-17,-26-83-41,0 2 21,0-4 1,1 4-65,-2-2-7,-3-1 29,0 3-67,0-3-20,-2-2 3,0 0-6,0-2 13,0-2 10,0-1-26,0-1 6,0-2-19,0-1-2,0-2 0,0-1-15,0-1-5,0-2-29,0 0-20,0-3-9,0 2-39,2-3-36,2 0-78,4 0-136,4-4-96,-6-4-242</inkml:trace>
  <inkml:trace contextRef="#ctx0" brushRef="#br0" timeOffset="64476.5888">17552 2905 277,'0'0'532,"0"0"-158,0 0-185,0 0-39,0 0 29,0 0 12,0 0 4,0 0-42,0 0-85,0 0-4,0 0-12,64 27-29,-51-22-23,2-1 19,0-2 7,-1-1-10,4 1 0,-4-2 13,4 0 0,-4 0 0,1 0-3,0-3-23,-2-2 20,-3-1 0,3 3-20,-4-1 22,-3 2-5,-2 0-7,-2 0-10,0 2 10,-2 0 3,0 0 6,0 0-22,0 0-3,0 0 3,2 4 0,-2 4 32,2 4 10,0-1 3,1 4-3,-3 2 3,0 2 0,0 0-20,2 0 17,-2 1-20,2-2-2,1-1-8,-1 1 4,-2-1 16,2 1-31,-2 1 25,0-1-26,0 2 0,0 1 21,2 0-8,-2 0-11,0 0-2,0-1 0,0-2-1,0 0-5,0-3 6,0 0 1,0-4-1,0-4 3,0 2-1,0-4 0,0-2 0,0-2-2,0-1-2,0 0-11,0 0-9,0 0-13,0 0-19,0 0-10,0 0-1,0 0-18,0 0-26,0-1-36,0-6-116,0-1-261,-2-1-2,-2 4-127,-8-9-83,30 58 734</inkml:trace>
  <inkml:trace contextRef="#ctx0" brushRef="#br0" timeOffset="64876.5576">17633 3237 349,'0'0'789,"0"0"-499,0 0-209,0 0 16,0 0 89,0 0 112,0 0-29,0 0-81,0 0-62,0 0-27,2 0 4,2 0-13,1 0-10,4 0 13,-1 0-13,2 0-16,6 0-10,-2 0-12,3-3 5,2 1-15,-2 1 6,3-1-19,-6-2 10,4 2-26,-6-2 10,-2 2 12,4-2 0,-8 3-2,0 1-8,-2-2 17,-2 2-7,-2 0 1,2 0 5,-2 0 7,0 0-7,0 0-2,0 0 2,0 0 1,0 0-10,0 0-7,0 0-13,0 0 11,0 0-12,0 0 0,0 0 0,0 0 1,0 0-2,0 0 0,0 0-2,0 0-1,0 0-13,0-2 0,0 2-24,0 0-30,3 0-43,-1 0-45,4-3-58,3 3 5,-3 0-184,0 0-407,-3 0-752,-38 5 1171</inkml:trace>
  <inkml:trace contextRef="#ctx0" brushRef="#br0" timeOffset="67573.5405">2097 8869 496,'0'0'290,"0"0"-13,0 0-245,0 0-31,0 0 55,0 0 51,0 0 1,0 0-1,0 0 14,-12 3 5,12-6-15,-4 1 19,0-1-7,2-1-22,-2 1 15,2-2 7,-2 1-45,0 0 28,2 0-38,-2 1 32,2-1-49,-3-1-35,3 1 10,-2-1 0,2 0-1,-3 0-5,1-2-18,0-1 11,-2 1 3,-1 0-15,1-3-1,0 0-2,-3 3 2,-2-1-3,3 1 20,-4 1-40,-2 0 26,2 4-3,-1 2 13,0 0-13,-2 0-21,3 6 5,-3 3-20,0 5 33,0 1-10,2 2 12,1 2-15,3 3 15,2 0-31,1 2 3,4-2 28,0-1-28,2 0 6,0-4 11,4 1 9,2-3 2,6-2-1,-2 0 1,4-1 0,0-2 2,0-1 11,1-1-12,-2-3-26,2-1 26,-3-1-13,4-1 13,-4-2-25,0 0 12,2 0-39,-2-9 52,1 0-29,0-2 13,0-6-33,-3-3 17,1-8 13,0-8-20,-3-3 39,-4 0-52,-2 4 17,-2 2-1,0 2-16,0 1 50,0 5 2,0 6 13,0 4-10,0-1 23,0-1-26,-2-1 26,-2-4-24,2 3-2,-2-1 45,0 6-45,-1 0 75,1 4-36,-1 2-23,3 3 19,0 1 27,0 2-7,0 1-30,2 1-9,0 0-12,-2 0 18,2 0-22,0 1-13,0 5 13,0 6 39,0 3-10,0 9 58,0 5-23,4 10-62,2-3 24,3-2 3,-2-3 3,1-6 3,-2 2-29,2-1 10,2 1 13,-4-4-25,0-5 12,0-4-13,-2 3 9,3-2-12,2 5 0,-1 1 0,3-2-1,-1 0 2,1 1 15,-2-5-16,-1 0-12,-2-4-17,0-1 10,-2-5-13,4 2 6,-6-4-35,0-1-19,0-2-17,-2 0-19,2 0-26,-2 0-81,2-13-59,2-8-137,0 2-258</inkml:trace>
  <inkml:trace contextRef="#ctx0" brushRef="#br0" timeOffset="67956.1239">2345 8402 342,'0'0'1009,"0"0"-883,0 0 31,0 0 83,0 0-3,0 0-81,0 0-17,85 120 3,-63-78-13,-2-3 13,-2 0-46,-1-3-35,-2 3 51,-3-3-83,-1 0-16,-1 3-13,-1-3 25,-4 0-21,1 0 21,-4 1-22,-2 0 16,0-2 17,0 0-24,0-1 4,-8 0-3,-1-3 25,-2 0 4,1-9-4,1-3-3,3-6 25,-3-1-12,3 0 3,-3-1-20,1 2 10,4-3-25,0-5-15,2 0-1,-1-3 0,3 0-12,0-2-20,0 0-66,0 0-7,3 0-25,3 0-46,4-4-23,5-2-20,4-3-178,-2-1-252,11-11-651</inkml:trace>
  <inkml:trace contextRef="#ctx0" brushRef="#br0" timeOffset="68920.5614">3857 8514 300,'0'0'147,"0"0"-89,0 0 86,0 0 162,0 0-166,0 0-101,0 0 36,0 0 36,0 0-13,0 0 25,-32-15 73,26 9-11,2 0-114,0-1 46,-1-1 35,1-1 17,-1 2-56,1-4-62,0 4 43,0-1 6,-3 0-20,3 1-57,-2 2 31,0 0 33,-3 2-62,0 0-11,-1 3-12,-2 0-3,-2 0 3,0 3-3,-2 5 3,4 1-3,-3 2 1,2 0 0,2 4-13,1-3 10,0 3-11,1 2-11,2 7 24,1 6 1,0 5-3,2 1 0,4-8 1,0-5-36,0-9 22,0-1 0,2 3 14,6 1-14,0 3-17,4-4-8,-2-1 18,0-3-3,1-2 10,2-3-50,-2-1 65,-1-4-5,3-2 5,-2 0 1,1 0-13,4-8 12,-2-2 0,3-3-20,0-4-18,-2 1 20,-1-1-7,2 0 13,-6 1-19,0-4 12,2 3 17,-4 0-16,0 1-10,-4 1 3,-2 1 3,1 6 20,-3 1 3,0 3 32,0 2 17,0 2-1,0 0-12,0 0-17,0 0 0,0 0-17,0 2 2,0 6-1,0 3 61,0 7 30,0 4-14,0 1-19,0 2-13,0-2-6,0-2-20,0 1-2,4-4 5,5-1-21,-3 1 15,0-5 10,3-4-7,-1 1-3,-1-3-18,-1-4 29,1 1-30,-1-3-22,0-1-14,0 0 33,0 0-29,4 0-22,-2 0-36,0-1-58,3-3-55,2 1-68,-1-2-176,1-1-80,-2 4-216</inkml:trace>
  <inkml:trace contextRef="#ctx0" brushRef="#br0" timeOffset="69423.6783">4196 8923 342,'0'0'1126,"0"0"-769,0 0-249,0 0-57,0 0 37,0 0 26,0 0-11,0 0 40,0 0-82,0 0-3,-25-88-19,25 67-17,0 0-21,7 0-1,1 0-18,0 4 16,1 2-17,0 3 4,-3 4 15,-2 4 2,0 2-2,2 2-1,-1 0 1,4 0 55,-1 6-7,0 5-6,1-1-4,-3 6-9,3 1-9,-5 2-4,3 0-15,-5 1 0,2-3-1,-2-1 16,-2-3-15,2-1-1,-2-2 0,0-4 25,0-2-25,0-3-19,0-1-1,0 0 20,0 0 16,0 0-1,0 0-15,2-4-51,2-5 12,-2-4-125,5-5 25,0 0 100,1-1-16,2 1 20,-2 0-1,6 5 10,-4 2-13,-1 5 38,-3 1 1,3 5 23,-3 0 45,-2 0 19,1 3 26,1 9-6,-2 0 12,0 5-42,0 1-19,-2 1-10,1 2-9,-3-4 3,2 1-23,-2-3-10,2-2-7,-2-1-4,3-2 1,-3-3-1,2-1-62,-2-4-68,2-2-38,0 0-40,0 0-150,0 0-91,2-5-11,4-7-275</inkml:trace>
  <inkml:trace contextRef="#ctx0" brushRef="#br0" timeOffset="69608.7737">4653 8811 954,'0'0'1240,"0"0"-1239,0 0 0,0 0 109,0 0-3,0 0-52,0 0 0,0 0-10,0 0-3,0 0-6,109 20 6,-99-20-42,-2-2-52,3-1-100,-3-5-103,1-1-76,-2-3-111,-3 4-239,-2-9-94</inkml:trace>
  <inkml:trace contextRef="#ctx0" brushRef="#br0" timeOffset="69827.4539">4714 8642 851,'0'0'1396,"0"0"-1373,0 0-23,0 0 0,0 0 145,0 0-32,0 0 7,-2 109 6,4-90-40,6-2-12,-4 2-45,0-1 3,2-2-13,-2 1-16,0-2-3,0-4-32,-2-4-29,1 1-17,-1-3 14,0-2-49,0-2-42,1-1-48,1 0-99,2 0-13,2-4-49,-1-3-219,3-10-164</inkml:trace>
  <inkml:trace contextRef="#ctx0" brushRef="#br0" timeOffset="70221.9685">4961 8646 919,'0'0'1105,"0"0"-1105,0 0-13,0 0 13,0 0 176,0 0-73,0 0 1,0 0-1,0 0-16,0 0-19,0 0-32,116 47-33,-106-35-3,-2 0-2,-4 1-1,-4-2-36,0 4 3,0-6-38,0 6 26,-8-4-43,-6 2-61,4-1-4,-2 0 27,-6 0 60,6 0 69,-3 0 19,2-2 49,4-1 10,3 0 58,2-1-23,2 2-25,2-1 2,0-1-25,0 1 3,6-1 9,4-1 13,4-1-38,2 1 12,-1-5 0,5 1-9,-4-3-14,4 0-8,-4 0 5,2 0-6,-2-3-3,-3 1-27,0-3 30,-2 3-32,-3 1-1,-2-2-15,1 3-20,-3-2-40,1 2-46,-1 0-32,2-2-17,4 0-100,2-1-144,-4 1-157,6-8-550</inkml:trace>
  <inkml:trace contextRef="#ctx0" brushRef="#br0" timeOffset="70538.3023">5710 8678 741,'0'0'1162,"0"0"-938,0 0-152,0 0 80,0 0 29,0 0-17,0 0-25,0 0-27,0 0-6,0 0-16,107 29 9,-93-26-23,2-1-25,0-2-16,2 0-6,-2 0-26,-1 0 19,2 0-19,-2-2 13,-3-3-16,0 1-2,-4 2-20,0-2 9,-4 2-19,0 2-22,-2 0-25,-2-1-30,0 1-22,3 0 6,-3 0-20,0 0-42,0 0-156,2 3-20,-2 3-44,0 0-192</inkml:trace>
  <inkml:trace contextRef="#ctx0" brushRef="#br0" timeOffset="71491.5856">6401 8583 329,'0'0'281,"0"0"182,0 0-288,0 0-54,0 0-27,0 0 53,0 0 110,-20-110-98,18 93-78,0-1 45,0 0-48,2 5 32,0 1-29,0 3-27,0 5 24,0 0 9,0 4-13,0 0-23,0 0-22,0 3-26,0 9 32,0 12 61,6 10 32,-2 6-41,0 0-30,-1-4-6,-1-5 3,0-6-9,-2-4-26,2-8 9,1 1-12,-3 1-13,2 0 12,-2 1-15,2-3 0,-2-2 1,0-3-1,2-1-31,-2-5-27,0-2-28,0 2-32,2-2-22,2 0-21,2 0-9,1-4-43,3-5-153,3-2-160,-2 1-161</inkml:trace>
  <inkml:trace contextRef="#ctx0" brushRef="#br0" timeOffset="71921.8108">6627 8493 741,'0'0'1220,"0"0"-1120,0 0-100,0 0-39,0 0 39,0 0 143,0 0-17,0 0 20,0 0-33,0 0-36,0 0 46,0 23-23,0-8-36,0 2-16,0 0-32,0 3 10,0-2 3,0-1-10,0 3-17,2-3 14,3-1-16,-1-1 0,3-4-1,-1 0 0,0-2-15,3-2 3,-1-1-32,5-2 29,0-2 0,-1-2-19,2 0 33,2 0-14,-1-6 13,2-2-35,0-6-4,0 1 23,-2-3-13,-3-4-1,2 1 15,-6-3 18,-2 0 3,-4 1 23,-2-2-25,0 0 19,0 3-17,-4 0 16,-6 1-17,-2 4 17,0 1 39,-1 3 13,-2 3-36,3 3 26,-3 1-45,-2 1 35,4 3-51,-1 0-13,-2 5-19,2 4-26,-1 3 29,2 1-13,0 1-9,5 3-71,0 0-17,1 2-77,4 0-47,3 1-113,0-3-57,0 3-359</inkml:trace>
  <inkml:trace contextRef="#ctx0" brushRef="#br0" timeOffset="72753.6306">7324 8535 132,'0'0'231,"0"0"-68,0 0 306,0 0-136,0 0-102,0 0-39,0 0 25,0 0-3,0 0-62,0 0-25,2-24-24,-2 19 4,0 1-37,0-1 17,0-3-22,-2 2 5,-3 1-35,1-1 4,0-1 19,0 0-58,-3 5 12,-1-5-24,0 3-4,-5 0 13,4 2 0,-1 2-42,-4 0 13,4 0-9,-2 4 12,-3 4-26,2 1 17,0 3 18,1-1 17,1 3-16,2 0-10,1 3 29,0 0-20,4 0 43,-4 2-1,4 0-22,4 1-12,0-5 8,0-1 4,0-2 0,2-2 16,8-3-16,0 1 2,0-2-2,1-5 0,6 1 20,0-2-10,0 0-8,2-2-4,-1-7 0,0-2-30,-3-3-16,0-1 19,0 0-16,-5-3 13,1 3-4,-2-2 36,-3 0-6,-2 1 6,0 3 0,-4 4 0,2-1 10,-2 2 16,0 4 0,0 2 16,0 2 10,0 0-4,-2 0-13,2 0-9,-2 2-3,0 7-21,-2 4 17,0 3 35,0 8-12,-1-3-16,5 1-4,0 3 42,0-6-25,2 3-1,5-3-19,-1-1-16,2-2 13,4-3 0,-2-1-3,0-3-12,3-1 0,0-3 1,-1 0 27,1-3-27,2-2-1,-2 0-1,-3 0-16,2 0-3,-4-4-3,0 0-29,-2 2-36,-2 0-6,3-1-54,-2 3-27,-1 0-52,0-2-185,0 2-129,-2-3-290</inkml:trace>
  <inkml:trace contextRef="#ctx0" brushRef="#br0" timeOffset="74057.332">7708 8923 316,'0'0'180,"0"0"-96,0 0 106,0 0-18,0 0-67,0 0-18,0 0 44,0 0 25,0 0-19,0 0-10,0-4 19,-2 4 16,2 0 20,0 0-7,0 0-33,0 0-23,0 0-6,0-1 0,0 1 6,0-3-4,-2-1-22,2 0-29,-2 0-22,0-7-42,2-2-2,0-4-1,0-2-26,0-2 1,0-2 15,0 2 11,0-1-33,4 2 6,0 1-3,-2 3 32,4 3-3,1 1-23,-2 5-6,1 2-10,0 2 7,2 3 12,-2 0 23,4 4 10,-2 7 45,0 5-7,1 2-32,-3 8 9,3-4-22,-5 3-5,0-2 4,-2-3-1,0-2 2,1 0-3,-1-3-2,-2-6-2,0-1-15,0-2 19,0-3-1,0-3 1,0 0 2,0 0 21,0 0-14,0 0-9,2-11-38,0 0-90,0-6 22,0-1-1,0 0 82,4-1 5,1 3-31,2 1 22,-3 2 9,2 4-9,-2 2 3,4 1-3,-4 4 23,0 0 6,-2 2 42,0 0 26,3 0 9,-3 6-6,3 5 13,-3-2-23,0 2 19,0 4-32,0 0-29,-1 1 13,-3-1-3,2 0-16,-2-3 0,0 1-13,0-4 0,0 1-26,0-3 23,0 1-55,0-1-73,0-5-24,0 3-48,0-5-130,2 0-183,-2 0-109,4 0-453</inkml:trace>
  <inkml:trace contextRef="#ctx0" brushRef="#br0" timeOffset="74253.7028">8105 8819 2100,'0'0'460,"0"0"-460,0 0 0,0 0 6,0 0 114,0 0-50,0 0 30,0 0 6,0 0-16,0 0-26,60 9-16,-54-9-46,0 0-2,3 0-1,-3-2-101,3-5-30,-3 2-48,1-3-20,-3-1-81,-2-1-53,-2 1-134,0-1-109,0-2-228</inkml:trace>
  <inkml:trace contextRef="#ctx0" brushRef="#br0" timeOffset="74444.1678">8131 8676 421,'0'0'1178,"0"0"-788,0 0-322,0 0 7,0 0 54,0 0-19,-2 106-19,2-86 19,0 2 28,0-3-3,0 0-61,2-2-38,0-2-24,2-2-12,-2 0-25,2-2 2,0-4-12,-2-1-62,3-3-35,-1-1-26,3-2-78,-1 0-49,2 0-102,3-2-108,-3-1-486</inkml:trace>
  <inkml:trace contextRef="#ctx0" brushRef="#br0" timeOffset="74724.1695">8339 8760 408,'0'0'1034,"0"0"-898,0 0-132,0 0 15,0 0 56,0 0 32,0 0 72,4-99 45,-4 95-8,0 3-35,0 1-16,0 0-36,0 0-49,0 0-51,0 0-26,2 5 13,2 7 70,-2 1 26,2 4-25,3 2-36,-2 2-7,-3 1-12,2-2-10,-2-1-3,0 1-18,0-4 2,0 1-1,-2-5-2,2 0-2,-2-4-17,2-1-3,-2 0-32,2-4-42,-2-2-19,2-1-13,-2 3-6,0-3-50,2 0-64,3 0-203,-1 0-78,1-4-51</inkml:trace>
  <inkml:trace contextRef="#ctx0" brushRef="#br0" timeOffset="75415.9658">8835 8598 668,'0'0'1269,"0"0"-1023,0 0-246,0 0 3,0 0 100,0 0 59,0 0-14,0 0-25,0 0-36,0 0-13,100 0-3,-81 0-27,5 0-44,-6-2-7,2 0 4,-6 0 3,0 0-32,-8 1-39,0 1 26,-4-3 0,0 3 26,-2 0 15,0 0 3,0 0-2,0 0-13,0 0 13,0 0-16,0 0-17,0 0-12,0 0-20,0 0-39,0 0-28,0 0-69,0 0-82,0 0-156,-2 0-200,-4 0-115,14 0 752</inkml:trace>
  <inkml:trace contextRef="#ctx0" brushRef="#br0" timeOffset="75646.0222">8914 8436 362,'0'0'1338,"0"0"-978,0 0-331,0 0-12,0 0 164,0 0 7,0 0-56,11 104 26,-9-77-26,2-4 9,-2 0-26,2 0-35,-2-3-54,1 0-23,1-1 26,-2-4-29,0 1 0,2-4-45,0-3-3,1 0-16,-1-2-22,3-5-120,-1 1-35,2-3-115,0 0-128,6-8-114</inkml:trace>
  <inkml:trace contextRef="#ctx0" brushRef="#br0" timeOffset="76055.6895">9228 8365 881,'0'0'1302,"0"0"-1302,0 0-81,0 0 81,0 0 114,0 0-40,0 0-12,0 0 12,0 0-35,109-8 42,-97 15-20,3 0-38,-4 3 2,-1-1-25,-6 3-16,0 1 3,-4 0-16,0 0 7,0 3 2,-6 0 1,-4 0-29,0 1 19,-6 1-1,4-2 14,-3 1 5,0 0 9,4-2-24,1-4 26,-1 0 25,4-2-24,5-2 18,0 1 13,0-5 10,2 3-7,0-1-2,0 3 15,0-1 20,4 0-20,0 0-25,6 1-7,-2-1 19,2 1-19,-1-2 0,4-1 30,2 0-27,-1-2 6,6-1 0,-2-2-25,4 0-16,-1 0-58,2 0-10,-2-2-67,3-1-62,0-2-140,-4 0-115,-2 3-115,1-4-421</inkml:trace>
  <inkml:trace contextRef="#ctx0" brushRef="#br0" timeOffset="76364.2541">9738 8493 346,'0'0'609,"0"0"-208,0 0-320,0 0-25,0 0 51,0 0 205,4-98-85,-4 89-26,2-1-23,-2 3-30,2 2-38,0-1-62,-2 4 10,0-1 22,0 3-9,0 0-23,0 0-13,0 0-17,2 0-17,2 8 33,4 0 24,-4 5-7,2 0 6,0 4 10,-2 3-45,0 1-3,1-2 16,-3 4-9,2-2-25,3 0 1,-3-1 0,0 0-2,2-3-8,-1 2 4,1-3-11,-2-1-8,0-2-72,1 1-29,-1-4-75,1-1-74,-1-2-176,-2-1-265,0-6-559</inkml:trace>
  <inkml:trace contextRef="#ctx0" brushRef="#br0" timeOffset="77053.9651">10272 8412 355,'0'0'395,"0"0"-7,0 0-242,0 0 53,0 0-4,0 0-10,0 0 85,0 0-34,0 0-61,0 0 15,0 0-42,-2-68-106,2 62-1,-2 0 46,-2-1-13,0 2-23,0-2-16,-4 1 0,1 2-6,-4-1-7,3 1-22,-3 0-1,-2 4-66,3 0 25,-3 0 39,1 4-13,-4 5-19,6 1 10,-2 4-5,-2 3 30,6 3 0,0 0 0,-1 3 0,5-2-13,1-2-10,3-1-9,0-5 19,0 0 11,7-4-20,2-1-1,1 0 8,0-5 14,6 0 1,-2-1-2,-1-2 0,4 0-24,-2-2-9,0-4-10,0-4 6,-5-1 14,3-1 2,-4 1-19,-1-4 4,-2 1 12,-4 1-10,2 2 36,-4 3 0,2 0 3,-2 7 46,0-2 2,0 3 14,0 0-10,0 0-7,0 0-10,0 3-25,0 2 3,0 5 16,0 3 39,0 6 3,0 0 6,0 4-36,0-3-12,8 2-30,-2-1 30,0-3-32,2-1-18,1-3 17,2 1 1,1-4-64,1 0-38,2-4-49,0-1-29,-1 0-71,4-4-215,-2-2-87,-5 0-176</inkml:trace>
  <inkml:trace contextRef="#ctx0" brushRef="#br0" timeOffset="77520.5284">10532 8631 825,'0'0'824,"0"0"-642,0 0-143,0 0 48,0 0 30,0 0 0,0 0 61,0 0-16,0 0-20,0 0-75,-24-86-2,24 70-65,2 5 0,2-1-20,6 5 7,-2 1 10,0 2 2,-2 2 1,1 2 19,2 0 27,-1 2-30,0 6 29,1 3 6,-1 3-16,1 3 17,-2 1-17,-1 0-19,-2 1-3,0-2-11,-2 1 11,-2-3 1,0-2-14,0-1-16,0-5 3,0-1 13,0-4-26,0 0-6,0-2 3,0 0 13,0 0-10,0 0-25,0-8-29,2-5-110,2-5 19,2-2-14,6-1-19,-2 0 19,3 1 49,2 3 74,0 2 62,-3 6 0,6-1 81,-4 7 46,2 0 61,-4 3 10,0 0-17,-1 0-26,0 8-23,-1 0-32,-1 3-1,-1 0-15,1 0-27,-5 4-25,1-2 0,-1 0-6,0-1-24,-2 1 20,0-1-22,-2-1-2,0-1-46,0-2-38,0-3-33,0-1-19,2-1-58,-2 2-115,2-5-201,2 0-80,6 0-386</inkml:trace>
  <inkml:trace contextRef="#ctx0" brushRef="#br0" timeOffset="77828.8717">11292 8518 20,'0'0'417,"0"0"307,0 0-200,0 0-196,0 0-95,0 0-26,0 0 26,0 0-53,0 0-52,0 0-32,51 0-22,-37 0-10,4 0-19,-2 0-26,2 0-17,-2 0-2,-3 0-13,0-2-13,-4 2-44,-1-2-58,-4-1-42,0 3-13,-2-3-11,-2 1-107,0-2-10,0-1-69,0-1-311</inkml:trace>
  <inkml:trace contextRef="#ctx0" brushRef="#br0" timeOffset="78025.1273">11220 8331 1208,'0'0'1401,"0"0"-1398,0 0 36,0 0-39,0 0 209,0 0 67,0 0-56,0 0-57,0 0-34,0 0-53,0 0-25,93 42-20,-72-41-31,0 1-22,3-2-50,0 0-61,-4 0-115,2-5-146,-1-2-241,-9-1-540</inkml:trace>
  <inkml:trace contextRef="#ctx0" brushRef="#br0" timeOffset="78580.6065">11861 8145 680,'0'0'1087,"0"0"-821,0 0-207,0 0-58,0 0 112,0 0 55,0 0 4,0 0 8,0 0-57,46-98-17,-44 82-26,2-2-35,1 1-13,0 0-4,-3 0-8,-2-2-1,0 1-19,0 4-19,-7 0 19,0 0 10,1 5-8,-2 0-2,0 1 0,-4 1-25,4 4-13,2-1 5,-2 2-11,1 2 24,1 0-18,-3 0 9,3 6 16,-1 4 10,1 3 1,0 6 2,2 11 25,2 13-5,2 2-4,0 4 19,6-3-16,4-5 10,3 3 13,2-2-4,-2 1 7,1-5-45,4-1 32,-4 0-19,-1-2-1,0-3 8,-3-1 8,-1-2-15,1-1-12,-1-2 12,-2 3-11,-3-5-1,0-4 0,-2-5 11,-2-3-9,0 4 10,0-4-11,0 5-2,0-7-10,0-2-25,0-4-13,0 0-16,0-4-22,0 0 3,-4 0 9,0 0-32,-3-8-110,-4-3-139,-1-3-102,-1-1 27,-2-4-62,2 3-290</inkml:trace>
  <inkml:trace contextRef="#ctx0" brushRef="#br0" timeOffset="78761.5878">11761 8405 810,'0'0'1540,"0"0"-1263,0 0-207,0 0-69,0 0 47,0 0 80,0 0 36,0 0 6,0 0-17,0 0-32,47-6-42,-28 4-44,2 0-33,2 0-2,5-1-16,6-5-13,2-1-56,3-3-46,-10 0-57,-4 1-27,-8 4-107,0-4-263,-4 2-78,11-10-630</inkml:trace>
  <inkml:trace contextRef="#ctx0" brushRef="#br0" timeOffset="78987.7218">12183 8064 1888,'0'0'388,"0"0"-388,0 0-19,0 0 19,0 0 136,0 0 6,0 0 32,0 0-23,0 0-29,-48 119-38,48-88-4,0 5-20,8 0-57,-2-4-3,2-10-3,0-9-22,-2 3-17,2-1-22,3 3-6,2 0-14,1-2-31,-1-3-1,2-4-52,2-2-185,-3-4-104,0-3-149,4 0-500</inkml:trace>
  <inkml:trace contextRef="#ctx0" brushRef="#br0" timeOffset="79417.8669">12415 8229 688,'0'0'1238,"0"0"-1105,0 0-88,0 0-25,0 0 90,0 0 20,0 0 9,0 0 25,0 0-29,0 0-32,8-40-48,-4 40-39,3 0-14,2 10 33,-1 2-12,3 3-7,-5 2 0,0 2 3,0 0 4,-1 0-23,-1 1 0,-1-4 0,-1-1 2,0-1-2,-2-5-10,2-2-6,-2-4 0,0-1-22,0-2 2,2 0 20,-2-2 15,0-8-34,4-8-113,0-9-3,2 1 28,4 0-3,-2 3 22,-2 6-6,2-1 36,3 2 74,2 2 53,-3 4 54,1 4-4,0 3 36,-3 3-19,1 0-17,-1 2 13,-2 8-7,3 3-10,0 3 20,-3 4 2,0 1-19,-2 2-42,0-2-31,1 3-13,-3-6 0,0 0-16,1-1 9,-1-4-21,0-4 8,-2-2-47,0-4-53,2-3-30,-2 0-33,0 0-6,0-2-23,0-11-66,0-1-409,-4-11-739</inkml:trace>
  <inkml:trace contextRef="#ctx0" brushRef="#br0" timeOffset="79671.2386">12617 7977 767,'0'0'1480,"0"0"-1438,0 0 33,0 0 67,0 0-19,89 122-7,-66-83 38,-4-4-10,3-2 23,-6-2-46,0-3-51,-4 3-29,-2-7-19,-3-6-21,-1 0-1,-1-5 1,-1 2 18,0 3-18,-2-1-1,0 0-2,1-4-24,-3-2 1,0 1-45,0-2-19,0-5-26,0 1-36,0-2-51,0-2-59,0-1-92,0-1-131,4 0-23,0 0-184</inkml:trace>
  <inkml:trace contextRef="#ctx0" brushRef="#br0" timeOffset="79856.0935">13157 8426 307,'0'0'1569,"0"0"-1270,0 0-157,0 0 20,0 0 16,0 0-34,0 0-31,117 4 28,-101-4-16,-4 0-23,-1 0-35,4 0-35,-5 0-19,1-2-13,-3 0-48,1 0-54,-5 0-16,1 0-49,-1-1-65,-4-4-100,0-1-151,0 1-207</inkml:trace>
  <inkml:trace contextRef="#ctx0" brushRef="#br0" timeOffset="80059.4548">13175 8289 1929,'0'0'700,"0"0"-649,0 0-19,0 0-32,0 0 203,0 0 60,0 0-59,0 0 2,0 0-48,0 0-25,53 0-42,-34 0-29,-2 0-23,1 0-27,-4-3-1,-4 2-11,1-1-3,0 2-48,-5-2-18,-2 2-25,-2 0-42,1 0-69,-3 0-69,0 0-114,0 0-286,-13 2-491</inkml:trace>
  <inkml:trace contextRef="#ctx0" brushRef="#br0" timeOffset="83667.951">13752 7975 264,'0'0'486,"0"0"3,0 0-340,0 0-28,0 0 74,0 0 45,0 0-12,0 0-73,-8-8 26,8 6 19,0 1-26,0 1-33,0 0-45,0 0-29,0 0-6,0 0-4,0 0-6,0 0-12,0 0-27,0 0-12,0 0-28,0 0-7,0 0 0,2 0-8,4 0 43,5 0 19,0 0-19,-3 0-41,-2-2-17,-2 2-22,0-2-32,2 2-7,-4-3 13,0 3-16,-2 0-46,0 0-59,0 0 10,0 0-36,-7-3-131,-4 3-52,1 0 38,-3 0 23,-2 3 187</inkml:trace>
  <inkml:trace contextRef="#ctx0" brushRef="#br0" timeOffset="84194.3643">13752 7975 257,'-99'35'270,"88"-27"92,0-1-114,3 3-79,2-1-68,-3-2-29,5 3-20,-3-2 0,3 1 0,0 1 13,2-3-4,0 2-25,2 2-20,-3-6 14,3 3-17,0-4-13,0 0 16,0-1 20,0-1 6,5 0 39,1 0 7,3-2-17,-3 0 16,5 0-22,-3 0 3,4 0-10,2-4-19,-2 1-20,3-2-18,0 2 3,-2-1-4,2 0 0,-3 2-3,1 2 2,0 0 0,0 0 1,-3 0 10,0 2-10,4 2 0,-6 2-18,0 0 17,1 1 2,0 1 0,-3-1 0,0 1-1,1 0 13,-3 1-4,-2-1-7,2 2-4,-2-2-13,0 0 15,0 2 13,-2 0 0,0-1-12,0 0 15,0-1-13,-2 2 19,-2-2-19,-2 1 0,2 2 28,-5-3-30,1 1 1,-1 0 1,-2-2-1,5 3 11,-2-3-9,0 1-1,-4 0 13,6-3-15,-2 2 21,2-2 4,-3-1-3,0-2-1,3-1-18,0 1 28,-3-2 0,3 0-3,-3 0-10,1 0 20,1 0-10,-1-2-26,0-3 16,-1 1 10,2 1-16,1-2 5,2 3-18,-2 1 0,4-1-23,0 0-9,0 2 7,2-3-27,0 3-28,0 0-46,0 0-51,6 0-101,2 0 35,4 0-43,6 0-118,-6-1-211,12-7-80</inkml:trace>
  <inkml:trace contextRef="#ctx0" brushRef="#br0" timeOffset="84509.4811">14240 8313 109,'0'0'215,"0"0"-215,0 0-13,0 0-23,0 0 36,0 0 13,0 0-11,0 0-2,0 0-52,0 0-127</inkml:trace>
  <inkml:trace contextRef="#ctx0" brushRef="#br0" timeOffset="85013.1455">14368 7703 466,'0'0'730,"0"0"-427,0 0-189,0 0 52,0 0 94,0 0-50,0 0-32,0 0-45,0 0 25,0 0-17,-68 124 1,64-86-30,4 3-42,0-2 4,0-5-23,0 2-16,2 0-4,4-1-5,0-2-13,3-1 3,2-1 6,1-2 6,1 0 7,2 1-9,0-2 9,2-6-13,-4-2-3,-3-4-17,-2-6-1,8 6 2,-4-1 0,1 0 0,2-3 13,-4-3-16,-5-3 0,0-2-47,0-4-1,-1 0-28,0 0-13,-1 0-7,2-10-15,-2-6-65,0-13-172,-2-6-286,0 2-489</inkml:trace>
  <inkml:trace contextRef="#ctx0" brushRef="#br0" timeOffset="85490.5673">14506 7850 817,'0'0'1086,"0"0"-910,0 0-118,0 0 29,0 0 62,0 0 13,0 0-33,0 0-32,0 0-46,0 0-19,0 0 33,24-12-8,-12 10-25,3-1-28,2 3 10,-2-1-14,0-1-2,0 0 2,-1 2-1,2 0 0,-4 0-13,-2 0 14,6 0 3,-6 0-2,-2 2 1,1 1 11,2 0-2,-5 0-10,0 3-1,-1-1 16,-1 3 7,-2 2 3,2 1 9,0 1-13,-2 3 13,3 1-9,-5-1 9,2 2-13,-2 3 20,0-2-17,2 1 7,-2 5-3,3-1-13,1 11 28,0 0-12,0-2 3,0-7-10,-2-5 4,2-5-17,0 2-11,6 2-1,-4 1 4,0-2-4,0-3 11,-2-2-11,3-2 0,0-2-1,-3-3-12,0-3-21,-2 1-4,0-4-29,-2 3-25,2-3-17,-2 0 26,0 0 13,0-5-13,0-4-100,-4-2-217,-2-5-155,-7 1 84,0-2-54,1 6-94</inkml:trace>
  <inkml:trace contextRef="#ctx0" brushRef="#br0" timeOffset="85671.5486">14604 8112 95,'0'0'1190,"0"0"-526,0 0-340,0 0-114,0 0-22,0 0-50,0 0-38,0 0-27,0 0 8,0 0-1,-2-24 35,17 22 31,1 0-44,6 0-45,1 1-39,0-4-18,3 2-3,-5-1-45,5-1-41,-6-1-51,2-1-23,-1 2-71,3-5-88,-6-1-208,-2 1-189,0-5-536</inkml:trace>
  <inkml:trace contextRef="#ctx0" brushRef="#br0" timeOffset="86153.7422">14952 7718 453,'0'0'769,"0"0"-479,0 0-192,0 0 25,0 0 23,0 0 23,0 0-78,0 0 29,0 0 22,0 0-35,4-64-46,3 60-41,-1 3-17,-2 1 10,2 0 0,1 0 6,-1 5 39,0 5-26,3 1 20,-2 4-1,-3 2-6,0 1-45,-2-1 29,2-1-29,-4 1 1,2-4 13,-2-4-10,0-2-4,0 0 3,0-6 0,0-1 10,0 0-13,0 0 13,0 0 9,0 0-22,0-8-58,-2-3 0,0-1-38,0-5 41,2-1-29,0-1 20,0 3 44,4 1 18,2 2 0,4 4-14,-2-1 15,0 3 2,0 2 33,6 3 8,-6 2 20,2 0 15,-1 2-16,1 6-6,1 2 0,0 3 9,-3 2 16,-2 2-16,1 0-19,-2 0-13,-1-1 9,-2-3-6,-2 1 4,0-3-23,0-2-4,0-1-10,0-1-2,0-4-12,0-1-46,0-1-9,0 2-16,0-3-32,0 0-10,0 0-4,0-3-26,-2-3-188,0-2-361,0-9-593</inkml:trace>
  <inkml:trace contextRef="#ctx0" brushRef="#br0" timeOffset="86671.0128">15167 7511 359,'0'0'759,"0"0"-485,0 0-134,0 0 55,0 0 29,0 0-33,0 0-3,105 52-36,-81-30-23,2 9-38,1 5-21,3 4 1,-2-3-10,-8-1-38,0-4 2,-6 1 8,-1 0-17,0-3 12,-2 2 27,-5 0-54,-2 0 44,-2-1-13,-2 5-16,0-2 3,0 0 22,0 0 7,-2-1 3,-4 0-16,2-3 26,-3-5-4,3-6-19,2-4-3,-3-3 0,1 3-4,0 1-2,0-1-4,-1-2 13,1 0 0,0-3-13,2-2 7,0-3-7,0-1 0,0-2 3,2 0-9,-2 0 0,0 0 0,2-2 0,0 1 3,0-1-1,0 0-2,0 0 11,0 0 1,0 0 6,0 0 1,0 0 2,0 0 1,0 0-7,0 0-3,0 0-3,0 0 3,0 0-3,0 0 0,0 0-3,0 0-7,0 0-5,0 0-1,0 0-9,0 0-1,0 0-2,0 0-15,0 0-16,0 0-31,0 0-22,0 0-25,0 0-22,0 0-27,0 0-31,0 0-61,0 0-126,0 0-161,0 0-221,-12-1-851,24 2 1416</inkml:trace>
  <inkml:trace contextRef="#ctx0" brushRef="#br0" timeOffset="88125.4281">12748 9472 254,'0'0'626,"0"0"-111,0 0-356,0 0-77,0 0 71,0 0 58,0 0-10,0 0-1,0 0-22,-10-15-23,8 12 12,2 3-19,0 0-27,0 0-41,0 0-19,0 0-17,0 0-12,0 0-32,0 0 0,0 0-44,0 0-23,10 0 67,0 3 28,8 0-5,0-1-11,4-2-10,-3 0-1,5 0-2,-4 0-14,2-2-14,-1-4 3,-2 0 4,-4 1-7,0 1-12,-4 0 15,-5 0 10,0 2 0,-4 1 14,0 1 2,-2 0 25,0 0 23,0 0-7,0 0-19,0 0-19,0 0 0,0 0 10,0 0-13,0 0-20,0 3-21,0 3 38,0 5 3,0 3 73,0 1-44,0 4-16,0 0-13,0 1 0,0-2 0,0 3 19,0 0-19,0 1 3,0 0 22,2 2-24,1-2 0,-3 4 15,2-4-14,-2 2 14,0-4-15,2 1 1,1-1 29,-3-3-30,2-1 15,0 2-13,0-3 13,0-2-14,2 0 2,-2-4-4,0-2 0,0-1-2,-2-2 2,2-3-2,-2 1 2,0 0-3,0-2 0,0 0 0,0 0-10,0 0 1,2 0-14,-2 0-6,0 0-22,0 0-16,0-5-19,0-4-84,0 1-84,0-4-73,-4 0-58,0-1 66,-2 2-137,0 1-192,24 90 56</inkml:trace>
  <inkml:trace contextRef="#ctx0" brushRef="#br0" timeOffset="88478.593">12846 9733 183,'0'0'277,"0"0"29,0 0-6,0 0-39,0 0-30,0 0 0,0 0 15,0 0-41,0 0-47,0 0-38,4-7 15,5 7 1,1 0 11,5 0-31,2 0-20,0 0-35,4-2-13,0 2-10,1-2-6,-1-1-32,-2 2 19,-5 1 6,2-2-12,-4 2 3,-1-2-13,-2 2 32,-3 0-16,-2 0-17,-2 0 11,-2 0 6,0 0 13,0 0-4,0 0 1,0 0 2,0 0-2,0 0-1,0 0-2,0 0-7,0 0-16,0 0-1,0 0-2,0 0-19,0 0-22,0 0-16,0 0-22,0 0-42,0 0-32,0 4-10,0 0-7,0 0-110,0 1-169,0 1-188,0-4-128,0-27-19</inkml:trace>
  <inkml:trace contextRef="#ctx0" brushRef="#br0" timeOffset="90205.6683">14756 8565 233,'0'0'179,"0"0"-45,0 0 120,0 0-127,0 0 52,0 0 17,0 0-30,0 0-10,0 0 45,-16-26 20,13 24-62,1 0-20,2 2-9,-2 0 5,2-2-3,0 2-25,0 0-34,0 0-24,0 0-37,2 0-12,5 0 0,3-2 20,5 2 25,2-2-29,3 1-15,0-1-1,-2 0 20,-2 0-20,-1-1-26,-2 2 10,-4 1-6,-3-2-33,-2 2 23,-4 0-13,0 0 3,0 0 20,0 0 19,-2 0-23,-8 0-42,-8 3-51,-1 2 6,-4 0 16,0 1 39,-3-2-52,2-3 35,1 4-9,0-4 32,4-1 29,-1 2 10,8-2 13,2 0 69,1 0 34,7 0 53,2 0-14,0 0-58,0 0-55,2 0-29,9 0 0,1 0 39,10 0 9,-1 0-12,6 0-17,-1 0 4,1 0-11,-1 0-10,0 0-1,-5 0 0,-2 0 12,-6 0-4,-3-2-8,-4 2-2,-4-1 1,-2 1 0,0 0 3,0-2 14,-8 2-17,-4-3-81,-6 2-16,-1 1 42,-4 0 37,2 0 18,-5 0 2,5 0 37,0 0-26,2 0-13,2 4 1,6-1 22,3-1-7,4 0 13,2 0-7,2-2-22,0 2-42,0 1 13,10 0 29,2 1 52,8-3-17,1 1 1,5-2-20,-4 0 3,6 0-19,-2 0-22,-5 0 19,1 0 0,-8 0-22,-2-2 9,0 1-7,-8 1 22,-2 0 1,-2 0 0,0 0 39,0-2-33,-10 2-6,-4 0-61,-2-2-10,-6 2 32,3 0 39,-4 0 13,4 0 3,-1 0-14,6 0 0,1 0 15,2 0 2,5 0 0,2 0 1,4 0 34,0 0-25,0 0-29,2 0 4,8 0-4,4 0 54,2 0 7,6 0-16,-2 0-25,4 0 9,-3 0-26,-1 0 7,-4 0-10,0 0 0,-6 0 0,-4 0 0,-2 0-1,-2 0-24,-2 0 25,0 0 18,0 0 1,-4 0-19,-6 0-29,-6 0-48,0 0 10,-6 0 51,1 2-7,-2 0 20,4-1 3,2 1 3,2 1 13,7-1 16,2 0 7,1-2-13,3 0-4,2 0-3,0 0-19,0 0-2,0 0-23,7 0 25,-1 0 3,4 0 32,0 0-35,4 0-42,-4 0-80,-4 0-100,-1-2-167,-3 2-179,-2 0-462,-70 2 471</inkml:trace>
  <inkml:trace contextRef="#ctx0" brushRef="#br0" timeOffset="92204.4824">11994 8857 620,'0'0'733,"0"0"-457,0 0-220,0 0-37,0 0 46,0 0 49,0 0 22,0 0 26,0 0-16,26-3-42,-16 3-33,2 0 9,0 0-25,3 0-16,0 0 28,2 0-15,-1 3-23,6 2 13,2-2-20,7 1 42,7 1-27,4 0-35,-1-3-1,-5-2 15,-2 0-16,-2 0 0,-2 0-2,-7 0 2,-1 0 1,-8 0 0,4 0-2,0 0 1,4 0 0,1 0 1,0 0 2,0 0-2,3 0 3,-2 0 8,-1 0-9,0-4 25,-2 2-2,5-1-14,0-2-11,-4 2 0,2 1 1,-1-3-2,1 2 0,-1 1-2,2 0 0,-1 0 2,-1 2-3,1-2-1,-4 2 2,4 0-11,-5 0 13,2 0 11,-2 0 1,3 0-11,-4 0 14,4-2-15,-3 2 1,2-1 12,-2-2-13,3 2 0,-6-3 0,6 2 11,-3-2 5,2 3-16,3-1 0,-3 0 13,3-3-13,-6 4 2,6-1-2,-3 0 13,3-1-11,-2-2 10,2 3-11,0-3-1,-3 0 1,2 2 0,-2-3 12,1 3-12,-2-3 0,0 2 11,-3 0-12,2 1 0,-2 1 13,0-3-11,-2 3-2,1 2 1,2-5-1,-2 3 16,2 0-15,1 0 1,0 0 23,0 0-21,3 0 14,-2-1-17,0 1 26,1 0-26,-2 0 0,0 0-1,3 2 3,-4-4-3,2 2 1,1-1 1,-2-2-1,2 1-1,1 1 0,-2-1 2,2 0-1,-3 2-1,4-2 1,-4 1 0,3-1-1,-4 0 0,2 0 1,-1 0-1,2 1 0,-4-2-1,5 3 2,-6-3-2,4 3 2,-4-2-2,1 0 1,3 1-1,-6-1 1,4 0 0,-2 1 0,2 0 0,-4 0-1,1-1 0,2-1 0,-2 5 0,-1-5-2,4 3 3,-6-1 0,6-1 0,-4 1-19,1 0 16,2-1 3,-4 2-11,1 0 10,2 0 0,-4 1-3,1 1 2,0-3-10,-3 3 10,1 0-17,2 0 19,-3 0 4,1 0-4,1 0 0,4 0 0,-4 0 0,6 0 0,-4 0 12,3 0-12,2-1 1,-2-3 1,3 2 0,-2-2-2,2 1-2,-2-2-1,4 2 1,-3-4 0,0 4-17,-2-3 17,3 3-1,-4-2-10,-3 4-3,2-1 15,-3 0 1,1 0 0,0 0-1,0 0-13,-5 1 14,2-1 1,2 0 2,-4 0-2,-4 2-1,0 0 0,-2 0-3,0 0-10,-2 0 13,0 0 2,0 0 9,0 0-11,-4 0-32,-4 0-25,-7 0-69,-6 0-12,-13 0 68,-9 0-17,-3 2 0,-3 0 16,5 0-36,3-1 65,5 3 42,0-2-3,4 2 3,2-3 13,11 2 0,2-1-10,4-1 16,1 1 14,-4-2 31,4 2-9,4 0 10,1 0-37,3-2-28,1 0-1,3 0-1,0 0-1,0 0 3,0 0-13,5 3 13,4-3 36,1 0 41,8 0-19,2 0 6,2 0-25,7 0-14,5 0-12,11-5-10,-1-1 20,-4-1-4,-8 3-19,-8 0-1,-11 2-2,-1 1 3,4-1-13,-6 2-6,-2-2-23,-4 2-9,-2 0-14,-2 0 65,0 0 6,-4 0-6,-8 0-61,-10 0-71,-7 2 44,-9 3 14,-2-1 26,7 0 48,8-3 2,12 2 0,1-1 27,-2-1 49,4 1-1,2-2-9,4 2 48,4-2-42,0 0-50,0 2-24,6-2 0,6 2 26,10-2 83,5 0-32,3 0-26,-2 0-16,-2 0-35,-8-4-3,2 0 3,3 1 0,-4-3 0,0 2-45,-7 2-6,0 0-29,-6 1-42,-2 1-45,-4 0-82,0 0-201,0 0-112,0 5-145</inkml:trace>
  <inkml:trace contextRef="#ctx0" brushRef="#br0" timeOffset="94037.2069">13326 9846 313,'0'0'297,"0"0"140,0 0-265,0 0-48,0 0 13,0 0 74,0 0 42,0 0-16,-11-50 0,11 50-37,0-2-55,0 2-36,0 0-16,0 0 0,2 0 10,3 0-4,3 0 0,2 0 2,3-2-28,4 2-31,0 0-27,5 0-15,-4 0 1,4-2 3,-1 2-4,-2 0-3,0-1 0,-1 1-25,-4 0-26,-2-3-29,2 3 7,-6-1-36,-2 1-3,-4-2-32,-2 0-33,0 0-13,0-5-24,-6 0-328,-4-1 35,-8-3-86,6 5-21</inkml:trace>
  <inkml:trace contextRef="#ctx0" brushRef="#br0" timeOffset="94206.6682">13368 9682 189,'0'0'515,"0"0"95,0 0-249,0 0-66,0 0 4,0 0-70,0 0-58,0 0-55,0 0-32,0 0-33,-23-19 17,35 16 44,8-1 9,8-1-44,-6 1-55,6 0-22,-3-2-11,-1 5-18,2-3-9,-4 2-61,4-1-58,-5 2-52,1-1-91,-4 0-154,-2 2-140,0-3-433</inkml:trace>
  <inkml:trace contextRef="#ctx0" brushRef="#br0" timeOffset="94649.2048">13829 9564 411,'0'0'753,"0"0"-421,0 0-332,0 0 0,0 0 122,0 0 47,0 0-35,0 0 34,0 0-15,0 0-50,0 0-9,25 90-39,-20-76-10,1 1-3,-2-1-19,2 0-23,1-1 1,-5-2 18,0-2 10,1-1-27,-1-3 1,-2 0-2,0-3 1,2-1-1,-2-1 21,0 0 33,0 0 16,0-1 13,-2-6-84,-5-7-78,-4-3 14,1-5 62,-3 0-17,0-2 19,0 0 7,3 0-5,0 2-2,-4 0 20,8 2-8,2 1 36,0-1-48,4 2 0,0 1 0,0 2 2,4 1 30,4 2-13,0 3 29,8-2-19,-4 6 7,8-2-4,-1 1 3,0 2 0,0 0-9,0 1 9,0 3 10,-4 0-43,2 0-2,-6 0-12,-1 0-17,-2 1 28,-1 1-40,0 2 9,-3 0-23,0 2-44,-2-1-46,-2 2-6,2 0-85,-2 1-107,0 3-83,0-4-196</inkml:trace>
  <inkml:trace contextRef="#ctx0" brushRef="#br0" timeOffset="95074.7132">14124 9806 215,'0'0'359,"0"0"114,0 0-245,0 0-53,0 0 14,0 0 68,0 0 28,0 0-35,0 0-41,0 0-48,4-20-132,-2 9 29,1-4-26,-1-2 16,2 0-28,0 0 15,0 1-19,2 5 19,-2 1-19,-2 3 45,2 5-32,-2-1 0,-2 3-1,0 0-8,2 0-20,0 0-10,0 8 10,0 4 77,4 7-7,-2 8 0,5 4-1,-3 2-40,-1-5-10,-1-10-6,-2-5 15,0 2-15,2 2 12,-2-1-3,2-3-6,-1-1 6,-3-2-6,2-3 18,0-1-15,-2-2 0,0-2 0,0 0 0,0-2 6,0 0 0,0 0-6,0 0-3,0 0-15,0 0-1,2 0-38,-2 0-31,0 0-32,2 0-25,-2-2-49,0 0-45,2-2-90,-2 0-197,2 2-275,-2-1-568,-8 20 1096</inkml:trace>
  <inkml:trace contextRef="#ctx0" brushRef="#br0" timeOffset="101026.8026">15171 9557 798,'0'0'1136,"0"0"-1136,0 0-127,0 0 104,0 0 23,0 0 143,0 0-55,0 0-17,0 0 7,93-54-13,-79 32-20,6-2-45,-4-7-22,2 2 0,-8 4 20,-3-2-57,-5 1 30,-2-7-19,0-2 48,-4 2 0,-5 9-3,3 7 0,0 4 3,-3 6 1,2 0 63,-1 1-63,2 5 95,-2-2-96,-2 3-13,2 0-29,0 6 42,-1 5 13,-1 6-10,1 5 14,1 9-5,1 8-8,3 5 12,4 0 71,0 1-28,0-7-4,9-3-10,1 0-3,5-4-39,-2-5 36,-3-4-4,4-5-32,-6-3 26,0-4-9,4 2-18,2 2 20,0-2 1,1-5 6,0-3-3,-2-2 9,-3-2-9,4 0 6,-6-2-6,0-6-4,0-4-12,4-1-10,-4-4-87,-2 1 26,-2-2 13,3-1-23,-5 3-13,2 1 16,-2 2 23,0 2 26,1 3 5,-3 4 14,0 4 22,0 0-22,0 0 2,0 0 11,0 5 0,0 7 94,0 3 12,0 4-48,0 2-20,0 0-19,2-1-12,2 0-19,0-1-1,3-5-15,-3-3 15,4-1 1,0-4 12,2-3 16,0-3-13,0 0-3,4 0-13,0-9-3,1-4-13,4-2-16,-4-3-16,0-2-7,0 3 13,-3 2-6,-1 2 35,0 0-32,-5 1-7,0 4 52,-2 1-2,1 3-53,-3 2 43,-2 2 10,0 0 2,0 0 18,0 0 4,0 0-21,0 8 38,0-1 29,0 6-20,0-3-48,0 0 0,0-1-2,4 1 1,1-3-25,1-3 26,0 1 11,1-2 8,-1 1 20,2-3-10,3-1-7,0 0-19,-3 0 19,0 0 4,2-1-7,-2-3-17,-2-1 11,-2-2-13,0 2-19,0-5 6,-1 1-39,-3-1 24,0-2-72,0-1 67,0 0-18,-7-2-11,-1-1-25,-2 1-16,-4-2 12,0 4 13,1 1 78,-2 2 4,2 7 51,3-1 29,-1 4-6,5 0-20,-1 0-3,5 0-30,0 6-21,0 1 28,2 1 0,0 2 4,0 1-33,0-1 23,6-1-13,3 0 6,2-2-18,-1-2 1,1-2-2,1 2 3,2-5-4,-2 0 1,6 0-12,-4 0-11,0-5 4,4-3-1,-1-2-6,4-1 10,-2-1 0,3 0 0,-6 1 14,-1 3 2,0 1-13,-4 1 13,-3 2-13,0 3 2,-1 1 11,0 0 2,-3 0 18,0 3 19,-4 5 19,2 1-13,0 3-7,0 0-12,-2 2 22,0 3-46,2-7-2,-2 2-2,2-5 1,0 1 0,2-4-30,2-1 31,-4 1 12,4-2 7,-2 1-5,0-3-12,2 0 12,0 0 12,4 0 3,-2 0-6,2-3-23,-1-1-3,4-1-16,-3-1-16,3 0-17,-3 1 7,6-4-13,-6-2-3,0 2-13,4-4-4,-6 0-3,0 1 13,-3-2-45,1 3 29,-4 2 3,0 2 81,0 2 3,-2 2 68,0 3 1,0 0-30,0 0-16,0 0 0,0 5 9,-4 3 40,0 3 15,2 2-41,-3 1 5,5 1-54,0-2 29,0 0-25,0-1 34,0-2-35,5 0-1,1-3 27,3-2 2,-3-1-30,5 1 17,-3-2-2,2-3-13,6 0 1,-4 0-1,4 0-3,-4-6-19,0 0-30,1-1 20,0-2-9,-2-2-1,-5 2-19,2-2 3,1-3-7,-4 3 4,-3 0-84,0-1 41,0 3-9,-2 1 87,0 2 22,0 3 1,0 1 20,0 2 25,0 0 10,0 0-19,0 0-4,0 2 1,-2 3 38,0 7 33,2-1-11,-2 2-28,2 3-13,0-1-1,0 0-9,0-1-3,0-3-13,4 0-26,2-3 32,0-1-29,0-2 16,6-1 7,-4-1 16,2-3-42,1 0 2,4 0-2,-2 0-32,-1-5 19,4-2-13,-4-4-12,-2 2-11,4 0 14,-4-3 3,-2 0-17,-1-1-2,-1 1-8,1-2 40,-3 4 3,-2-4-68,0 3 35,0 2 36,0 0 13,-2 6 39,0 1 19,0 2-6,0 0-13,0 0-10,0 0 0,0 0-26,2 5 29,1 4 75,-3 2-7,4 0-78,0 3-9,0-3 13,2 0 9,1 1-34,2-3 6,-3-1-7,4 0 0,2-4 3,-4 0 0,0 0 0,-2-4 10,1 1-11,-1-1-2,-1 0-19,-1 0 16,0-4-16,-2-5-39,-2-1 9,0 0-28,0-7-13,0 3-17,-4-1 10,-7-3-22,2 3 22,-1-3-82,-2 1 10,-4 1 33,6 3 103,-3 4 33,0 3 17,5 2-17,-1 2 65,3 2 32,0 0-35,2 4 22,1 4-3,1 1 20,2 3-24,0-1-2,0 3-17,7-2 13,-1-2 10,5 2-23,-3 0-19,2-5-10,4 0-16,-4 0 29,2-4 3,4-1-13,-2-2-6,4 0 3,-2 0-26,-1-4 27,2-4-30,-2-1-29,3 1-23,-4-3 11,-2 1 5,2 0-18,-4 0 41,-2-2-13,1 1 13,-3 0-3,1 4-20,-5 2 17,0-1 8,-2 4 11,0 0 13,2 2-10,-2 0 13,0 0-12,0 0-4,0 2 0,0 6 0,2-1 71,1 5-20,-1 1-50,2-1-1,-2 2 0,4-6 18,0 4-2,4-3-16,-4-1 0,2 1 11,0-4-10,1 0 11,0-3 11,-1 1-20,0-3-3,-3 0 0,3 0 2,-2 0-2,3-5-1,0-2-15,-3-5-3,2 1-23,-2 0 10,4-4-17,-8 1 33,0-1-19,-2-2-4,0 1-45,-2 1-20,-10 0-67,2 3-11,-2 2 16,-4 3 160,-1 5 6,3 2 13,-2 0 16,2 4 10,2 5 10,-4 0-26,6 5 48,4 0-16,-1 1 3,3 0 23,2 2-48,2-2-17,0 3-15,0-3 15,10 0 43,1-1-57,5 1 56,4-2-13,1 0-9,0 2 2,5-2-5,-3 0-11,3 0 4,0 3-3,-4 1-1,2 0 4,-3 0-7,1 2 14,-8-2-31,1 3 20,-2-3-22,-7 0 0,-2-2 2,-2-1 15,-2 0-1,0-4-16,-4 2 10,-6-2-10,-6-3-3,2 0-23,-3 0 1,-2-4-11,2-1 23,0-2 0,2 0 11,1-2 2,0-8 23,4 1-23,2-4-26,4-3-9,1-3-11,3-5-8,0-5 15,9-6 10,5-4 26,4 12-10,-4 4-23,-3 7 34,2 5-25,2 0 27,-1-2 36,6-2-11,-4 1 8,4 0-7,-4 3-23,-1-3 13,0 1-16,-2 2 0,-5-4 15,1 1-12,-2-1-3,-3-2-19,-4 3-1,0 1 8,0 2 24,0 3-5,0 3 41,-4 1 17,-3 4 12,0 0-22,1 0-10,-2 0-13,1 2 20,1 8 18,0 0 14,1 3-4,3 0 3,2 2 3,0 3-26,0-3 4,2 1-32,7-1 0,-1-2-10,1 1-19,3-3 10,2-1-11,-4-3-1,2-1-1,2-1-35,-2-5-45,1 0-76,4 0-3,-4-9-88,1-6-121,-1-2-384,-4 1-327</inkml:trace>
  <inkml:trace contextRef="#ctx0" brushRef="#br0" timeOffset="101214.3474">17287 9017 2066,'0'0'446,"0"0"-446,0 0 0,0 0 55,0 0 81,0 0-20,0 0-20,-9 114-22,9-91-61,0 4-11,2 5-2,5-3-3,0-2-97,-1-6-83,0-4-92,2 0-214,-1-2-135,4 2-392</inkml:trace>
  <inkml:trace contextRef="#ctx0" brushRef="#br0" timeOffset="101904.1286">17451 9419 1233,'0'0'589,"0"0"-508,0 0-61,0 0 3,0 0 135,0 0 21,0 0-47,0 0-25,0 0-33,0 0-58,12-17-16,-6 9-29,3 1-13,0 2 20,-1-4 19,1 6-1,-3-2-10,0 3 14,3 2 39,-2 0 32,-1 0 3,0 0-38,2 7 44,0 3-15,2 1 12,-2 2-13,0-1-35,-1 1-7,2-2 4,-3 1-7,-2-2-18,0 0 1,-2-3 1,0-1-3,3-1 4,-3-1-1,-2-2-3,0 0 1,2-2 11,-2 0 0,0 0-11,2 0-1,0-2-3,0-5-32,5-5-45,-3-1 0,5-3-20,-3 1 33,4 0 34,2 1-47,-4 3 60,2 1 19,0 3-24,2 3 25,-4 0 21,0 1 24,-1 3-3,-1 0 0,0 0 32,1 3-7,-3 2 10,3 4 4,-3 0-40,2 0 23,-2 2-41,2 0 15,1 0-3,0-1-22,-1-1-11,0 1 11,2-3-13,1-1 13,0 0-4,-1-1 4,1-2-11,-1-2 14,3-1-16,-3 0-2,1 0-14,-1-1 14,-2-7-24,3-1-19,-4 1 7,-1-6-13,-4 1 10,0-2-46,0-3-3,0 1 10,-2 0-1,-5 0-2,-4 2-14,3 1 42,2 4 55,-3 6 7,5-1 6,-3 3 61,3 2 26,2 0-17,0 2-28,0 5 3,2 7 60,0 3-6,0 3-3,0-1-42,2 1-13,4 0-9,3-3-23,-1 1 6,-1-3-24,3-1 10,1-2-14,0-3-1,-1-1-40,3-5-38,2 2-11,2-5-69,2 0-114,2-5-75,1-10-280,-6 6-166</inkml:trace>
  <inkml:trace contextRef="#ctx0" brushRef="#br0" timeOffset="102356.943">18173 9276 1193,'0'0'1273,"0"0"-1215,0 0-57,0 0-1,0 0 104,0 0 21,0 0 7,0 0 25,0 0-41,0 0-40,-64 46-34,55-30-10,3-1-31,2 2-1,0 0-19,2-2 15,-1-1 1,3-1-13,0-2 10,0-1 6,5-3 1,-1 0-1,2-2-42,0-2 20,3 0 6,2-3 3,-1 0-19,1 0-9,1-6-1,2-3-48,-2-3-6,0 1-10,0-2 12,-2-2 27,-2 0-11,-1 4 23,-1 0 22,-2 2 31,-1 0 2,-1 6 0,-2 1 50,0 2 44,0 0 6,0 0-7,0 0-19,0 0-16,0 5 10,0 6 15,0 0 32,0 0-25,0 2-26,0-2-17,0 2 4,0-2-3,4-2-10,2 1-6,-1-2 6,3-1-13,0-1 0,1-2-12,2 0 15,-3-2-12,0-1-14,4-1 1,-2 0-3,0 0 0,1 0-29,0 0-31,-1-3-57,-1-1-1,1 0-26,1-2-48,-2 1-100,-1-2-125,-2 2-241,-2 1-395</inkml:trace>
  <inkml:trace contextRef="#ctx0" brushRef="#br0" timeOffset="104238.729">12637 10394 346,'0'0'795,"0"0"-369,0 0-334,0 0-89,0 0 26,0 0 108,0 0 44,0 0-9,0 0-39,0 0 13,36 0-40,-12-2-9,6-1-65,11-3 20,-1 0-1,0 1-49,1 2 31,-3-1 2,2 3 0,3-3-3,-1 1 4,4 1 9,-1 2-43,-1-1-1,3 1-1,-5 0 1,4 0 1,-4 0 0,-3 0-1,1 0 11,-3 0-12,1 0 3,1-2 10,-1-4 3,0 3-15,2-1 0,-1-2-1,1-1 3,0 2 10,1 0-13,-3-1 1,2 2-1,-1 0 1,-1 2 10,0 1-11,0-4-14,-1 4 14,-1-1 3,0 0 1,-2 0 16,-1 0-18,-1 0-2,2 0 16,2 1 3,-3 1 10,1-2-2,2-3-25,-3 2 9,1-2-9,0 0-1,0 1-1,-2 1 3,0-3-3,-3 0 0,6 2 0,-1-1 0,0 0 0,0 2 0,0-2 0,-1 3 0,-1-3 1,2 3 0,-2-1 12,-2 1-11,-3 0 14,-1 2-16,-7 0 0,7-2 28,4 2-26,2 0 21,3-2-7,-7 0-15,-7 2-1,-6-2 0,1 0 32,6 2-20,2-1-8,1-1 15,3 0 3,-3 0-19,0 0 10,3 0-13,0-2 0,-5 2 1,5-1 0,-2-1 17,-2 1-15,4 1 0,-3-1 0,1-1 0,2 3 21,-3-2-24,1-1-2,-1 2 2,-2 1 18,7-3-18,6 0 19,9-2 0,1 1 13,-1-2-29,-5 2-1,-4 1-1,3-1 27,3 0-12,3 0 0,6-1 50,-2 1-12,1-3-51,1 3 48,5-2-48,-3 2 19,5-1-20,-4 0 13,1 1-14,1 1 16,-3-2-4,0 2-12,2 1 12,-4-1-12,-2 0 1,-3 0 14,4 1-14,-6 3 0,1-3 1,-3 3 14,1-2-15,-5 0-1,2-2 12,-2 3-13,1-1 0,1-1 0,0 2 13,-1-1-13,-3-2 2,0 0 10,0 1-8,-1-1-1,2 0-1,-3 0-2,0 1 11,-2-2-10,-2 1-1,-1-1 0,3 1 3,0 0-3,-2 0 13,-1 1-13,1-3 0,-4 2 0,-8 0 2,2 1-2,-8 1 0,8-3 11,1 3-10,5-3 0,-4 1-1,2 0 0,-3 0 0,3 1-1,-1-1 0,-4 2-12,3 0 13,-6 1 0,1-2 0,2 1 0,-6 0 0,4 1 0,-4-1 0,-3 2-1,6-2 1,-4 2 22,-2-3-19,3 3-1,0-2 1,-5 2 13,5 0 3,0 0-4,-4 0-2,-1 0-11,-2 0-2,-2-3 0,-2 3 0,0 0 12,-2 0 16,0 0 4,0 0-8,0 0 17,0 0 15,0 0 0,0 0-10,0 0-2,0 0-10,0 0-10,0 0-2,0 0-3,0 0-4,0 0-12,0 0 13,0 0-13,0 0 12,0 0-14,0 0-1,0 0 0,0 0 0,0 0-1,0 0-11,0 0-25,0 0-34,0 0-35,0 0-27,-2 0-29,-4 0-43,-2 0-120,-11 3-256,0 4-565,-18-2-245,128-20 951</inkml:trace>
  <inkml:trace contextRef="#ctx0" brushRef="#br0" timeOffset="119638.0367">3793 11745 339,'0'-3'287,"0"0"-251,0 1 215,-2-1-56,2 1-38,-2 0 6,2-1-1,0 2 14,0 1 9,-2-1-23,2 1-19,-2-3-20,2 0-10,-2 2-13,2 0-26,-2-2-3,-1-1 3,1-1-19,-2-1-29,0-1 44,0-3-15,-3-1-23,1-1-10,-1 0 45,-1 0 36,-2 2-68,-2-2-16,4 3 0,-4 1-19,-1 1 2,0 3-5,-2-1 0,0 5 3,0 0-29,1 0 10,0 3-13,0 4 19,2 4-9,-4 1 4,4 1 17,-1 3 0,0 1-22,5 3 20,-3 0-28,5 7 30,0-5-27,1 3 3,5 0 23,0-4-21,0 0 20,9-1-13,-1-3-16,3-2 3,4-3 27,-3-3-21,3-1 10,2-4 4,-2-3-10,-1-1-7,6 0 0,-3-1-3,0-9 3,0-1-15,0-3 2,-4 1-16,-1-3 10,-4 1 19,2 0 0,-4 2 23,-4 3 3,0 0 3,-2 3-3,0 1 45,0 1-6,0 5 10,-2 0 2,0 0 30,-2 0-20,2 0-31,-2 0-30,-4 7-4,2 3 4,0 3 39,2 3 9,-2 6-13,4 2 4,-1 0 6,3-2-23,0 2 4,0-2 15,7-4-13,-1-1-28,2-2 0,0-2 0,4-1 0,-2-3 0,-2-1-1,1 0-15,2-4-23,-3 0-24,3-3-21,-3-1-28,3 0-42,0 0-50,-1 0-187,0 0-194,0 0-415</inkml:trace>
  <inkml:trace contextRef="#ctx0" brushRef="#br0" timeOffset="120154.5389">3966 12211 658,'0'0'746,"0"0"-428,0 0-230,0 0 0,0 0 100,0 0-55,0 0-62,0 0 4,0 0-27,0 0-48,-26-111-32,26 89 22,0 0 10,0 5 10,0 0-8,2 5-2,0 1 16,0 5-16,0 3-16,2 1 13,-2 2-30,2 0 14,4 0 19,-4 8 58,2 3-6,-2 1 9,0 6-6,2-1-35,-3 1-17,-1-1 13,2-2-13,-1 0-3,-1-3 16,-2-4-16,2-3-29,-2-1 29,0-2 4,0-2 12,2 0 3,-2 0-1,0-4-18,2-3-25,2-6-101,-2-5 0,2-1 45,3-2 58,-1 1 0,3 2 1,-1 0-56,3 3 65,-1 2 12,1 1 1,0 4 24,-1 5 63,-2-1 7,2 4-7,-2 0-19,2 0 19,-1 7 4,-1 0-4,5 4-13,-4 3 0,-1 0-26,-2 3 22,-2-1-25,1 1 3,0-1-19,-3-1 9,-2-4-2,0 1-33,0-5 19,0 1-20,0 0-1,0-4-1,0-1-48,0 1-47,0-2-43,0-2-33,-5 0-16,3 0-55,-3-2-345,1-15-461</inkml:trace>
  <inkml:trace contextRef="#ctx0" brushRef="#br0" timeOffset="120520.5359">3925 11243 284,'0'0'254,"0"0"20,0 0-56,0 0-16,0 0-3,0 0 64,0 0 10,0 0-33,0 0-23,0 0-17,-17 112-55,17-83-48,0-6-7,4-11-10,-2 3-26,2 2-12,3 0-7,2 4-13,-1-4-2,0 0-18,0-1-2,2-3-1,-2-4-15,-2-1-23,2 0-41,-1-5-6,0 2-55,1-5-17,-2 0-58,1 0-183,-1-2-75,-2-4-180</inkml:trace>
  <inkml:trace contextRef="#ctx0" brushRef="#br0" timeOffset="120954.7219">4087 11310 411,'0'0'1342,"0"0"-1245,0 0-80,0 0 103,0 0 100,0 0-55,0 0-52,12 112-19,-8-92-16,-2-2-30,2 0-45,1-3-2,-3-4 18,-2-1-19,2-3 2,-2-2-2,0-5 3,0 3 16,0-3 20,0 0-1,0 0-18,-2-3-20,-7-6-116,1-8 42,-2 0 12,-2-2 46,2-2-23,2 0-22,-1-2 29,3 3 22,1 0 10,3 3 55,2 1-42,0 3 0,0 1-10,9 3 26,0 0-3,1 3 3,0 1 13,4 0-19,-2 2-11,-2 3 11,0 0 6,-2 0-16,0 0 6,-2 3-18,-1 5 1,-1-2 1,-2 2 16,-2-1-6,0 1 0,0 1-11,0-1 36,-4 1 7,-5 3 7,-1-3-4,-3 1-16,2-2-16,-1-1 3,2 1-19,-2-2-22,4 0-36,2-3-35,-1 1-13,5-2-33,2-2-48,0 0-176,0 0-114,0-6-142</inkml:trace>
  <inkml:trace contextRef="#ctx0" brushRef="#br0" timeOffset="121243.3838">4234 11147 1134,'0'0'762,"0"0"-740,0 0 102,0 0 99,0 0 1,0 0-53,50 103-23,-33-67-7,-5 3-35,-1-3-23,-2-4-35,-5-6-19,-2-2 0,-2-4 9,0-5-22,0-4 16,0 4-7,0 0-6,0 3-6,0-3 6,-4-2 4,-2-1-21,1-4 14,3-1 3,-3-3 1,3 0-20,0-3-32,0 2-44,0-3-36,2 0-19,0 0-32,0 0-40,0 0-68,0 1-208,6-1-44,1 2 64,6 0-557</inkml:trace>
  <inkml:trace contextRef="#ctx0" brushRef="#br0" timeOffset="121638.54">4883 12112 783,'0'0'1279,"0"0"-981,0 0-272,0 0 36,0 0 157,0 0 45,0 0-123,0 0-10,0 0-32,0 0-35,0 0-26,101 0-37,-81 0 0,-4 0-1,-1 0-1,-2 0-43,-2 0-30,-3 0-57,-2-2-38,-2 0-24,1 0-29,-5-2-89,0-4-85,0 3-287,-7-6-499</inkml:trace>
  <inkml:trace contextRef="#ctx0" brushRef="#br0" timeOffset="121803.2211">4885 11944 346,'0'0'1822,"0"0"-1518,0 0-245,0 0-57,0 0 169,0 0 28,0 0-80,0 0-71,0 0 74,0 0-59,91 2-47,-51-1-6,1-1-10,-5 0-118,-8 0-68,-8 0-87,0 0-134,-12 0-226,13 0-507</inkml:trace>
  <inkml:trace contextRef="#ctx0" brushRef="#br0" timeOffset="122334.5547">5482 11993 474,'0'0'1251,"0"0"-1060,0 0-142,0 0 107,0 0 168,0 0-12,0 0-144,0 0-111,0 0 14,0 0-49,0-55 20,0 32 3,0-7-29,0-7-3,0-3 34,0-3 33,-4 5-61,4 1 4,-2-3-23,2-1-14,-2-3 14,2 2 0,-2-1 0,2 2-13,0-1-3,0 4-13,0 2-18,0 2 2,0 5-3,0 9 45,0 6 3,0 5 0,2-4-1,0 2-18,4 1 19,-6 3 28,2 3 1,-2 3-10,0-2-6,0 3-10,0 0-1,2 0-2,0 0-18,4 5 18,0 7 26,7 5 54,2 12-29,4 9-29,0 6 3,-2 0 1,-3-2-4,4-4 3,-4 3-2,4-1 2,-1 0-23,0-2 14,0-1-16,-3-3 1,4-2-1,-4-1 0,-3-1 3,4-1 8,-3-1-9,-1-5-2,-2-3 1,-3-5 0,-2-1-1,3-2 2,1 5-1,-2 0 0,-2-5-1,4-2 0,-6-3-12,0 0-17,-2-5-22,0 4-9,0-6-7,0 0-10,0 0 14,0 0-30,-7 0-48,-4 0-178,-1-3-117,-3-4-87,2 2-36,-10-6-483</inkml:trace>
  <inkml:trace contextRef="#ctx0" brushRef="#br0" timeOffset="122530.9341">5460 11875 1223,'0'0'1243,"0"0"-1091,0 0-139,0 0 87,0 0 141,0 0-11,0 0-32,0 0-30,0 0-54,111-15-51,-71 9-34,0-2-27,-8 2-2,-7 3 0,-9 0-19,-2 2-13,1-1-78,4 0-33,2 2-26,1-3-54,-4 3-131,2 0-260,-6 0-88,2 0-367</inkml:trace>
  <inkml:trace contextRef="#ctx0" brushRef="#br0" timeOffset="123080.679">6154 11900 115,'0'0'365,"0"0"170,0 0-177,0 0-58,0 0-37,0 0-20,0 0-42,0 0-33,0 0-17,0 0-6,-23-8-26,21 8-16,0 0-30,0 0-12,2 0-26,-2 0-16,0 0-18,-4 6-1,4 1 3,0 3 13,0 1-16,0 1-3,0 0-9,2 2 12,0-5 0,0 6 0,0-2-2,4 0 2,0-1 1,6-1 8,-4 0-9,2-1-13,3 0 13,-3-5 3,3 2 9,-3-2-10,3-1 0,-3 0 17,3-4-18,-2 0 0,-1 0 1,0 0 0,1 0-2,0-4-3,-3-5 0,0 1 3,-2-6 0,-2 1-2,1-5 2,-3 1-2,0-2 2,0 0 0,0 2 20,-5 0 5,-1 0-24,0 3 25,-2 1 2,-2 2 14,2 0-11,0 0 1,0 2 0,-1 0 28,0 3-19,-1 0 26,1 1-48,1 2 9,-3 1-7,2 2-21,1 0-22,-2 0-25,-4 5-7,4 2-6,-2 4-26,-2 3-60,4 0-65,2 3-103,-1-2-154,5-1-305,-3-2-759</inkml:trace>
  <inkml:trace contextRef="#ctx0" brushRef="#br0" timeOffset="124611.5014">6797 11771 365,'0'0'437,"0"0"-69,0 0-189,0 0-55,0 0 42,0 0 68,0 0 3,0 0-49,0 0-39,0 0-23,-2 0-13,2 0-14,0 0-5,0 1-14,0-1-3,0 0-3,-2 0 2,2 0-9,-2 0-35,0 0-6,0-7-26,-1 0 16,1-3 3,0-1-19,0-4 0,2-2-35,0-2 35,0 0-13,0-2 13,0 1-19,0 1-3,2 1 6,2 1 12,5 3-34,-3 0 3,3 3-7,-3 4 1,3 0-4,-3 6 6,2 0 23,2 1 16,0 0 0,-2 2 20,2 8 8,2 4 11,-2 3-26,1 3 12,-3 4-21,3-2 8,-3-1 4,-1 3-15,-3-5 0,0-2-1,-2-2 0,2 0 0,-4-4 4,0-1 8,2-4-8,-2 1 12,0-5-4,0 1-11,0-3 1,0 0 1,0 0 13,0 0-13,0 0 0,0 0 9,3-4-12,-3-5-45,2-6-70,3-1-1,-1-4 75,0 0 1,2-1 38,2-3-60,-2 3 23,6 0 17,-2 2 19,1 0 3,-3 6 3,5-1-3,-4 5 0,-1 4 14,-2 0 15,0 3 6,1 2 0,0 0 39,1 0-6,-2 7 5,2 6 4,2 0 9,-2 4-22,-2 3-26,0-2 10,-1 4 19,-1-1-19,0-2-20,-1 0-9,1-4-3,-4 0 6,2-3-20,0 0-1,-2-3 0,0-4-1,2-1 0,-2 0-25,0-4-26,0 0-31,0 0-42,0 0-49,2 0-61,0 0-62,0-1-186,1-4-148,5-5-701</inkml:trace>
  <inkml:trace contextRef="#ctx0" brushRef="#br0" timeOffset="124922.4493">7468 11760 98,'0'0'1604,"0"0"-994,0 0-416,0 0-78,0 0 100,0 0 130,0 0-37,0 0-75,0 0-63,0 0-43,2 0-21,-2 0-32,0 0-37,0 0-35,0 0 0,0 0-1,0 0-2,0 0-15,0 0-38,0 0-31,0 0-33,0-2-37,0-3-51,2-3-160,0-3-155,0-1-188,3 2-59,-16 58-499</inkml:trace>
  <inkml:trace contextRef="#ctx0" brushRef="#br0" timeOffset="125538.4541">7568 11173 228,'0'0'597,"0"0"-125,0 0-289,0 0-66,0 0 65,0 0 55,0 0-65,0 0-82,0 0 20,0 0 7,23 7-17,-9-4 13,-2-1-62,2 2 20,2-2-19,-2 0-1,1-1 10,2-1 3,0 0-22,5 0-26,-6 0-4,4 0-10,-4 0 1,2-3-1,-1 1 0,-5-4 11,3 3-13,-4-1-15,-3 0-4,-2 0 15,1 0-12,-5 3 15,1 1 1,-3 0 1,0 0-1,0 0 0,0 0-25,0 0-7,0 0 0,0 0 9,0 2 23,2 9 13,0 0 48,0 4-23,0 2-37,0 3 2,0-2 7,2 4 6,-2-3-3,0 1 3,2 2-13,-1-3 20,-1 1-4,2 0-3,1-1-15,-1 2 18,-2 0 26,0 2-20,2 0 4,0 0-10,1 0 3,-3 0-9,2-2-11,0-2-2,0-1-1,1-4-12,-1-2 12,-2-2 1,3-3-2,-3-1 1,0-2-1,-2-2-11,2 0-9,-2 0-16,0-2-17,0 0-25,0 0-6,0 0-4,0 0-19,0 0-39,-8-2-87,-4-6-394,4 5-393</inkml:trace>
  <inkml:trace contextRef="#ctx0" brushRef="#br0" timeOffset="125757.3797">7678 11489 1235,'0'0'1190,"0"0"-1190,0 0 20,0 0-20,0 0 238,0 0 0,0 0-61,0 0-59,0 0-35,0 0-29,109 0-22,-90 0-32,-2 0-14,-3 0-11,2 0 24,-6 0-41,-2-2-69,4 2-40,-4-2-64,0-3-62,0 1-251,-1 0-151,0-8-558</inkml:trace>
  <inkml:trace contextRef="#ctx0" brushRef="#br0" timeOffset="126504.5661">8061 11099 290,'0'0'776,"0"0"-444,0 0-189,0 0 1,0 0 96,0 0 29,0 0-58,0 0-40,0 0-33,0 0-9,0 0-13,-3-11-30,3 7-34,0 2-33,0-4 42,0 1-26,0-2-35,0-1 1,0-1 28,5 2-29,-1-3-25,2 3-10,0-1 19,3 0-10,-2 2 23,-1 1-32,2 1 16,-2 1 0,2 3-1,-2 0 18,-2 0-14,2 0 16,0 3 19,-2 5 4,3 2-20,2 3 16,-5 0 10,0 1-16,-2 0 13,0 2-24,0-3 1,-2-1 19,0 0 1,0-3-21,0-1 10,0-3 8,0-1-8,0 0-9,0-4-1,0 1 17,0-1 13,0 0 0,0 0-4,0 0-15,0 0-13,0-6-13,0-4-108,0-4-16,3-1 82,1-4 1,0 2-1,0 0 26,3-1-6,-1 4 32,3 1-10,-3 2 12,-2 3 1,0 5 27,0-1 37,0 2-6,2 2-20,-4 0 1,4 0 21,0 8 7,2 1-22,1 7 19,2 1-10,-1 2-13,-1 2 7,-1 0-10,1-2-12,-3 1 8,1-2-32,-3-3 27,0 1 15,-4-3-22,2-4 16,-2-1-12,0 0 11,0-4-2,0-3 6,0 1 6,0-2 7,0 0 8,0 0 5,0 0-11,0 0 0,0 0-6,0 0-9,0 0-10,0 0-9,0 0-20,0 0-2,0 0-53,0 0-41,2 0-24,-2 0-31,0 0-39,2 0-85,0 0-244,0 0-581,2 0 307,-16 0-260</inkml:trace>
  <inkml:trace contextRef="#ctx0" brushRef="#br0" timeOffset="131328.8604">3448 12936 98,'0'0'375,"0"0"62,0 0-186,0 0-144,0 0 40,0 0-8,0 0 73,-28 0 38,28 0-69,0 0-61,0-2-39,0 2-7,0-2 4,0 2-7,0 0-3,0 0-1,0 0-9,0 0-9,0 0-17,0 0-19,0 0-13,2-2-3,2 2-16,2 0 19,3-3 1,6 1 31,1 2-32,6 0 32,1 0-29,9 0-2,6 0 0,2 0 28,1 0-12,-1 0-15,0 0-2,1 0 0,1 0-2,1-3 2,-1 3 0,0-2 16,2 2-16,-2-2 0,-4 2 1,1 0 21,-4 0-19,3 0 1,-2 4 31,3 1 0,-3 4-3,2-2-5,-2 3-27,-2 0-1,1-2-2,1 1-22,-3-2 23,3-1 0,-2-2 2,2-1 0,0-1 2,1-2 11,1 0-13,0 0 18,-2 0-18,1-4-4,-1 1-7,-3 1 11,1-2 2,-2 2-2,2-2 0,0 1 0,0 1 0,-3-3-1,4 3 0,-3-1 1,2 1 6,0 0-4,-5 2-1,1-1 0,-6-2 0,-2 3 2,8-2-3,4 2 0,5-2-1,-5 2-8,-5-2 9,3 2 3,-2-3 0,0 1 0,2-2-3,-1 0 0,3 0-2,0 1 4,0-1-2,-2-1 19,2-2-17,-3 3-1,4 0 24,-3 1-12,0-1 3,-2 2-15,-5 0 15,-4 0 3,2 1-18,-1-4 12,-2 2 6,8-1-3,0-1-3,8 2 6,5-2-6,-5 0 0,-9 3-13,-5 2 2,-6-3-2,2 1 0,6 0 3,9-2 19,7 1-22,0-1 3,-2 0-3,-3-2 2,-3 3 1,2-2 0,-3 2 13,5-1-14,-2 1 1,2-2 0,-2 1 10,1 0-13,-7 0 0,7 1 1,-1 1 12,-2 0 6,2 0-17,-2 2-2,-3-2 2,-1 1-1,-7-1 2,-2 2 0,-4-3-2,6 3 0,2-1 15,7-2-13,6 0 16,3 1 4,-5-1-20,-6 3 13,-2-5-1,2 3-14,4 0 1,5 0 1,-10 2-1,-4 0-1,-6 0 0,0-2 11,6 2-11,3 0-1,4 0 0,-5 0 2,1 0 10,0 0 4,-2 0-3,2 0 6,2 0-17,-3 0 1,-1 0 26,1 0-17,0 0 4,-1 0 0,1 0-13,1 0 12,0 0-2,-1 0 0,0 0-10,-4 0 31,5 0-21,-4 0 6,-2 0-3,2 0 6,-3 0 3,0 0-13,0 0 10,-2 0 6,0-1 7,0-2-6,2 3-4,-2-1 3,0-1 3,0 0 10,0 0-4,0 2 1,-2-2-7,0 0-16,-5 1 10,1-1-6,-3 0-4,1 0-2,0 2 2,-3 0-2,0-3-1,-2 3-9,2-1 9,-1 1-9,-2 0-1,-1 0 1,-2 0 9,0 0-11,0 0 2,0 0 13,0 0-13,0 0 12,0 0-12,0 0 16,0 0-1,0 0-5,0 0-1,0 0 3,0 0 1,0 0-4,0 0 4,0 0-13,0 0 9,0 0-9,0 0 0,0 0 16,0 0-17,0 0 1,0 0 0,0 0 9,0 0-9,0 0 13,0 0-1,0 0-12,0 0 9,0 0 1,0 0-11,0 0 10,0 0-10,0 0-1,0 0-1,0 0-1,0 0-1,0 0 0,0 0-13,0 0 12,0 0-16,0 0 1,0 0-4,0 0-15,0 0-18,0 0-26,0 0-11,0 0-26,0 0-19,0 0-21,0 0-46,0-2-61,0 0-70,-2-3-81,-3-2-380,-6-8-700,29 46 999</inkml:trace>
  <inkml:trace contextRef="#ctx0" brushRef="#br1" timeOffset="169156.6805">21453 1564 741,'0'0'645,"0"0"-384,0 0-203,0 0 4,0 0 74,0 0 78,0 0-42,0 0-55,0 0-40,-6 0-12,6 0-4,0 0-12,0 0-11,0 0 1,0 0 12,0 0 7,0 0-3,0 0-13,0 0-4,-3 0-12,1 0-13,-3 0-13,1 0-2,-2 0-15,0 0 14,-1 0-10,1-3 12,-5-1-1,1-1-27,-1 1-19,1-2 23,-4-1-4,2-2-16,0 0 12,-4 3 7,2-1 23,1 2-23,0 2 13,0-1 13,3 4 0,-1 0-16,-2 0-4,3 4-38,-3 6 3,-2 1 17,3 4 34,-1 1-12,-2 5 16,4 1 2,-1 5 11,-2 6-10,6-3-3,4-3 33,2-6-8,2-4-25,0 2-20,0 2 20,6-1 23,2-3-23,6-5-1,-2 1 1,3-4-20,0-3 20,0-5 7,1-1-6,2 0 11,-4-1-11,4-10 1,-4 1-2,1-4-16,2 1 0,-6-3 12,1 1 3,0 0-2,-4-3 2,-2 3 1,-2 2 0,-2 0 14,2 1-11,-4 2 20,2 3 6,-2 3-10,0 0 14,0 4 2,0 0 16,0 0 1,0 0-10,0 0-13,0 0-20,0 3-9,0 4-33,0 5 33,0 3 39,0 4-7,5 0-3,2 2-27,-1-1 24,0 0-26,3-1 0,1 1 5,1-4-5,0 0-1,-1-5-6,3 1 7,-2-1 4,-1-3-3,2-3-1,2-1-5,-6 0-7,5-2 8,-3-2-41,1 0-86,0 0-43,-1 0-150,1-4-104,-2-2-249</inkml:trace>
  <inkml:trace contextRef="#ctx0" brushRef="#br1" timeOffset="169709.972">21723 1937 68,'0'0'1275,"0"0"-857,0 0-418,0 0-13,0 0 13,0 0 52,0 0 75,0 0-36,0 0 39,0-99-69,2 82-15,0 2-20,2 1 3,0 2 16,0 3-26,0 3 4,0 3-10,3-1 16,-3 4-3,3 0-23,-1 0 10,0 0 0,3 7 6,-1 3-6,3-1 29,-2 4-22,-3 3-10,0-1-7,0 0 17,-2 1-20,0-3 3,2-1-3,-4-3-25,-2-4 25,0 0 3,0-5-1,0 0 20,0 0 4,0 0-6,0 0-20,2-2-15,-2-6 12,0-1-100,0-5 19,2-1 58,0-1 7,0 1 17,2 0-27,2 0 29,1 1 1,1 5 28,1 0 16,-3 3 36,-2 1 6,3 5-13,1 0-19,1 0 3,0 3 32,-1 5-39,0 3 7,0 2 12,4 0-2,-6 5-8,-2 0-9,0-1-12,0 1-17,-2-3 26,0 1-20,-2-1 10,0-4 7,0 1-13,0 0-13,0-4-17,-2-1 15,0-2-17,0 0-26,0-4-28,2-1-25,0 0-17,0 0-38,0 0-32,0-1-14,0-7-88,0-5-168,2 0-570</inkml:trace>
  <inkml:trace contextRef="#ctx0" brushRef="#br1" timeOffset="170625.1796">20255 655 251,'0'0'303,"0"0"121,0 0-72,0 0-134,0 0-42,0 0 18,0 0 43,0 0-55,0 0-40,0 0-36,-32-69 1,32 69-30,0 0-29,-2 0-9,2 0-13,0 0-23,-2 0-3,2 4-2,0 3 2,-2 5 0,2 3 32,-2 1-13,2-1-19,0 0-25,0 0 21,0-2-18,0 2 3,2-4 12,6 0 6,-2-2 0,6-1-11,-2 0 9,3-4-10,-1-2 13,6-2 0,-2 0 19,4-2-6,-6-6-13,6-1-22,-8-1-14,1-1 35,0 0 1,-7-1 1,1 0 2,-5-1-3,0-2 1,-2 0 24,0-1 4,0-1-6,-2 4 35,-2 0-55,-3-2 32,1 6 10,-5 0-19,5 4 6,-3-2 29,1 1-33,-1 3 30,0-1-23,3 1-35,0 3 0,-2 0-3,-4 0-13,2 0 0,2 0-45,-1 3 39,-4 1-36,5-1 4,-3 3-7,3 2 0,0-2-23,1 1-3,2-1-22,1 0-24,4-1-57,0-1-122,0-1-22,9-3 57,4 0-104,-5 0-163</inkml:trace>
  <inkml:trace contextRef="#ctx0" brushRef="#br1" timeOffset="171204.8894">20512 335 723,'0'0'573,"0"0"-414,0 0-158,0 0 50,0 0 124,0 0 40,0 0-59,0 0-72,0 0-13,0 0 46,-9 41 3,16-19-56,-1-2-45,1 1 11,-3 2-28,2-2 36,-1 2-15,-1-1-20,2 2-3,-2-3 16,2-2-1,1 0-15,-2-2 0,-1-3 10,0-1 3,-2-3-10,2-1-6,-2-2 3,0-3 0,0-1 8,-2-2-8,0 1-26,2-2 0,-2 0-3,0 0 3,0 0 13,2 0 10,-2 0-20,3-2 21,-1-6-14,0-1-107,3-2 84,-1-2 39,2 0 3,-2 2-3,5 0-36,-3 1 36,3 3 0,-1 1 32,1 2-28,-1 2-4,2 2 55,2 0-17,-4 0-25,4 0 32,0 8-19,0 2 13,-2 1-36,1 0 20,0 3-1,-3 0-20,-1-1 17,-3 0 0,-2-3-15,0 0 21,-2-1-12,0-1-10,0-3 13,-6 1 10,-1-1 6,-1-1 1,-5 3-11,0-5-9,1 1-13,-6-1-19,2-2 19,1 0 9,-2 0-9,4 0-6,-2 0 6,7 0 0,-1 2-32,5-2 8,0 0 24,2 0 0,2 0-51,0 0-53,0 0-41,0 0-65,8 0-30,3 0 58,4-4 13,2-1-146,-3-2-402</inkml:trace>
  <inkml:trace contextRef="#ctx0" brushRef="#br1" timeOffset="171771.4064">20945 477 199,'0'0'33,"0"0"-32,0 0 31,0 0 7,0 0 56,0 0-20,0 0 19,0 0 37,0 0 25,0 0-100,-53 35 55,51-31 9,2 1-52,-2 1-48,2-2 71,0 1-52,0 2 17,0 1-37,0-3-17,0 2-2,4 1 43,0-1-27,3 1 3,-1-2 4,0-1-20,5 0 46,-2-1-13,-1-1 10,2 1 19,6-2-20,-6 0 4,3 0-13,2 0 12,-3-2-46,1 2 115,0-1-117,-2 3 29,-1-2 10,-2 0 7,2 1-17,-2 0-16,-4 1-10,-2-1-2,0 1 51,-2 0-29,0 2-1,0 0 79,0-1-11,0 3-58,-4-1 27,-2 2-34,0-5 34,-2 3-30,2-3 6,0 0 13,0-1 7,-1-1-26,-1 0 26,-3 0-7,3-2 0,-1 0-7,1 0-12,-3 0 10,0 0-33,3 0 10,-2-4-13,-2 2 17,6-1-18,0 0 0,2 2-1,2-1-2,0 2-40,0 0 3,2 0-42,0 0-71,0 0-65,0 0-91,0 3-72,0 3-109,0 2-634</inkml:trace>
  <inkml:trace contextRef="#ctx0" brushRef="#br1" timeOffset="172492.124">20092 969 463,'0'0'548,"0"0"-229,0 0-124,0 0-6,0 0 32,0 0 38,0 0-42,0 0-65,0 0-52,0 0-45,2-4-42,0 4-13,2 0 3,2 0 61,5 0 4,0 0-14,1 0-9,1 0 13,7 0-42,-4 2 26,6-2-13,3 2-26,11-2 22,6 0 8,5 0-33,-4 0 0,0 0-12,-10 0 15,3 0-3,-2-2 1,0 0 15,-2 0-16,-6-2-1,-7 2-25,-3-3 25,2 5-18,0-2 16,6-3-13,2 2 16,-3-4 0,5 4 0,-6-3 13,4 1-13,0 1-14,-5-2 13,5 3 1,-6-2-14,4 4 12,0-2 4,-3 1-5,4 1-4,-4-1-6,3 2 13,-3 0 29,0 0-22,0 0 5,1 0-8,-4 0-3,2 0 21,-4 0-6,4 0 13,-5 0-27,0 0 23,-2 0-24,-3 0 19,0-2-17,0 0 29,-2 1-30,-2-2 23,2-1-22,-4 0-1,1 3 0,2-3 13,-3 2-14,-2-2-2,0 4-17,2-2-21,-4 0-47,2 2-16,2-1-4,1-1 16,-1-2-35,0-1-50,3 2-109,-3-2-118,0-2-102,-2 4-213,3-7 39</inkml:trace>
  <inkml:trace contextRef="#ctx0" brushRef="#br1" timeOffset="172872.8052">21380 735 117,'0'0'203,"0"0"-18,0 0 330,0 0-52,0 0-79,0 0-44,0 0-62,0 0-20,0 0-33,0 0-39,-4-4-23,4 4-23,0 0-10,0 0-10,0 0-9,0 0-4,0 0-10,0 0-18,0 0-23,0 0-28,0 0-25,0 0 1,0 0-4,0 0-4,0 0-24,0 0-9,0 0-10,0 0-23,0-1-33,0 1-30,0 0-47,0-3-61,4 3-130,5-1-96,-1-1-113,3 0-155,-43 11-461</inkml:trace>
  <inkml:trace contextRef="#ctx0" brushRef="#br1" timeOffset="173156.5454">21711 720 251,'0'0'267,"0"0"161,0 0-168,0 0-71,0 0 9,0 0 59,0 0 16,0 0-53,0 0-39,0 0-13,0 0-10,2 0-30,-2 0-25,0 0-17,0 0-16,0 0-22,0 0-22,0 0-24,0 0-2,2 0-48,-2-2-96,2-3-80,4-1-85,-6-3-141,2-1-70,-2 3-475,-12 46 372</inkml:trace>
  <inkml:trace contextRef="#ctx0" brushRef="#br1" timeOffset="173361.8312">21709 501 1334,'0'0'1193,"0"0"-1041,0 0-42,0 0 73,0 0 73,0 0-65,0 0-39,0 0-31,0 0-49,0 0-31,0-11-41,0 11 0,0 0-35,0 0-15,0 0-19,0 0-26,0 0-67,0 0-78,2 0-113,4 0-63,4 0-119,-6 2-475,-26 7 170</inkml:trace>
  <inkml:trace contextRef="#ctx0" brushRef="#br1" timeOffset="174749.5569">21830 1148 320,'0'0'348,"0"0"200,0 0-349,0 0-37,0 0 40,0 0 38,0 0-49,0 0-45,0 0-46,0 0-19,-27-19-23,27 19-26,0 0-32,0 0-9,-3 4-1,1 4 10,0-1 29,2 5-26,-2-1 17,2 4 18,0 1-18,0 1-4,0-1-16,0 1-7,0 0-6,0-1-12,4-3 25,3 3-1,4-4-18,-3-1 19,2-1 0,2-2-21,-2-3-57,0-1 4,1 0-36,0-4-71,-3 0-72,3 0-30,-3-4-136,1-1-377</inkml:trace>
  <inkml:trace contextRef="#ctx0" brushRef="#br1" timeOffset="175254.7808">21959 1151 362,'0'0'1049,"0"0"-958,0 0-74,0 0-17,0 0 201,0 0 72,0 0-65,0 0-79,0 0-16,0 0-29,22 60-42,-20-45 13,0 1-39,-2-3 1,2 2 5,-2-4-19,2 2 9,-2-6-11,0 1 30,0-1-31,0-3-16,0-2 13,0 0-23,0-2-9,0 0 9,0 0 24,0-2 1,-2-7-127,-4-6-112,0 1 224,0-6-78,-4-1 65,2-1-10,0 0-6,2 0 6,-1-1 39,1 2 39,4 2-23,-3 0 13,5 3 52,0 3-39,0 3 78,0 1-71,5 1-20,1 3 42,3 1-13,-3 0-16,2 2-12,4 2-28,-2 0 25,-2 0-26,2 0-2,-3 2 1,2 3-1,-3-1-15,-2 3 2,-2-2 14,0 0 1,-2 3 22,0-2-4,0 1 13,0-1 7,-4 5-1,-2-4-2,-2 1-1,-6-1-33,6 0 1,-2-1-3,2 0 1,-2-2-2,2-3-14,4 1-14,0 1-52,4-3 4,-2 0-49,2 0-42,0 0-85,0 0-82,0-5-153,8-2-535</inkml:trace>
  <inkml:trace contextRef="#ctx0" brushRef="#br1" timeOffset="175589.5125">22104 985 289,'0'0'538,"0"0"-206,0 0-211,0 0-17,0 0 33,0 0 55,0 0-10,0 0 12,0 0-28,0 0-72,0 0 41,53 50-41,-44-30-20,-1 2-25,-1-1-17,1 2 22,-2 2-25,1-4 5,-2 1-34,-3 2 0,0-2 10,0 0-10,-2-3 0,0-4 0,0 1 20,0-5 1,0-3-20,-4 0 30,2-3 4,-1-2-12,1-1 9,-1-2 3,3 0-12,0 0-23,0 0-10,0 0-35,0 0-29,0 0-38,0 0-55,0 0-59,3 0-127,4 3 18,-1-1-13,0 1-176</inkml:trace>
  <inkml:trace contextRef="#ctx0" brushRef="#br1" timeOffset="176071.878">22624 1913 623,'0'0'1049,"0"0"-663,0 0-263,0 0-42,0 0 84,0 0 39,0 0-50,0 0-47,0 0-24,0 0-19,75-4-19,-55 1-23,2 2-22,0-1 0,-4 2 0,1-2 0,-1 2-18,-6 0-14,4-3-3,-6 3-7,0 0-67,-1 0-16,-3 0 12,-1-2-36,-3-1-71,-2-1-52,0-1 9,0-1-333,-9-2-536</inkml:trace>
  <inkml:trace contextRef="#ctx0" brushRef="#br1" timeOffset="176288.3081">22648 1778 346,'0'0'720,"0"0"-258,0 0-263,0 0-72,0 0 45,0 0 22,0 0-58,0 0 39,0 0-40,0 0-6,40 2-23,-25-2-45,5 0 10,-2 0-30,4 0 14,-4 0-33,6-3-22,-5-3 0,3 2-57,-6-1-72,3 1-57,-4 2-62,0 0-115,-2-1-277,-2 0-367</inkml:trace>
  <inkml:trace contextRef="#ctx0" brushRef="#br1" timeOffset="177072.1045">23233 1896 305,'0'0'496,"0"0"-66,0 0-270,0 0-37,0 0 59,0 0 85,0 0-4,0 0-63,0 0-16,0 0-19,-4-8-53,4 0-110,0-3 24,0-3 38,2-3-3,0 0-13,0-5-3,3-2-1,2-7-43,-3-5-2,0-2 33,0-1-68,0 4 33,0 3-29,-1 3 32,1-2-70,0 0 41,1 1-48,-3 6 74,0 3 0,0 6-26,0 2 15,0-2 14,0-3 19,-2-1 32,2 4-49,1 3 49,-3 1 7,0 5-39,2 2 35,-2 3-9,0 1-20,0 0-21,0 0-4,0 0-3,2 0-25,0 3-20,2 6 48,2 6 41,3 2-2,0 7-17,3 7-20,3 6 14,0 1-14,2-4 27,-2-3-29,-7-11 1,3-3-2,-1 5 2,6 4-3,-6-1 5,2 1 7,-2-6-9,-2-7 0,-2 5-1,2 1 0,3 1-13,0 0 10,-5-3 6,3 1-3,-3-3 0,-2-2 13,0-2-26,3-1 13,-3 0 0,1-3-1,-5-1-18,2-3 6,0 2-13,-2-4-15,0-1 9,0 2 10,0-2 9,0 0-13,0 0-31,0 0-27,0 0-31,-2 0-59,-2 0-58,-5-2-199,-4-1-180,2-1-152</inkml:trace>
  <inkml:trace contextRef="#ctx0" brushRef="#br1" timeOffset="177295.6853">23255 1771 460,'0'0'1466,"0"0"-1203,0 0-143,0 0-4,0 0 78,0 0 9,0 0-59,0 0-41,0 0-4,0 0-6,32-4-23,-17 4-13,1-2-38,2 2 4,0 0-3,2-2-20,-6 2-16,6-1 16,-3-1-32,0 2-32,-2-2-54,1 2-35,0 0-72,-2 0-39,-1 0-88,2 0-210,-7 0-112</inkml:trace>
  <inkml:trace contextRef="#ctx0" brushRef="#br1" timeOffset="177814.2684">23773 1835 114,'0'0'297,"0"0"71,0 0 4,0 0-135,0 0-38,0 0 25,0 0 17,0 0-41,0 0-51,0 0-52,0 0-35,0 0-27,0 3-22,0 2 3,0 4 17,0 2 15,0 0-48,0 0 2,0 2-1,4-5 0,0 2 11,1-2-11,-1-1-2,2-1 1,3-1 0,-1-5 0,-1 2 1,1-2 0,0 0 1,4 0 18,-6-5 2,2-3-3,-2 1-15,-2-3 8,1-1-8,-1-1 41,-4-1-43,0-1 37,0 2-27,-2-2 40,-5 2-52,-1-1 16,0 4-15,-2-1 15,-2 2 22,0 2-25,1 1 29,-2 3-42,3-2 25,-1 4-25,3 0 2,2 0-2,-3 0 18,4 0-18,1 0-20,2 4-28,2 1-9,0 3 15,0 0-9,0 4 6,6-3-33,5 2-21,2 1-76,0-5-93,6 0-118,0 0-108,-5-3-158</inkml:trace>
  <inkml:trace contextRef="#ctx0" brushRef="#br1" timeOffset="178024.8045">24174 1778 680,'0'0'1538,"0"0"-1315,0 0-210,0 0 16,0 0 126,0 0 87,0 0-47,0 0-86,0 0-58,0 0-44,5 0-7,-3 0-51,0 0-90,2 0-78,2 0-54,3-3-193,-5 1-217,3-8-683,-46 25 1323</inkml:trace>
  <inkml:trace contextRef="#ctx0" brushRef="#br1" timeOffset="178643.9443">24302 1189 341,'0'0'1133,"0"0"-1025,0 0-108,0 0 0,0 0 161,0 0 47,0 0-17,0 0-48,0 0-53,0 0-25,0 0-29,88 30 2,-70-26 1,-1-3-3,-1 1 1,0-2-36,-2 0-1,0 0 3,-4 0 16,0 0-19,-1 0-1,0 0-2,-3 0 2,-2 0 0,2 0-1,-1 0 2,1 0-12,-2 0 12,5 0-33,-3 2 33,-1 5 16,3-3 1,-2 5-16,2-2 0,0 2 11,-2 1 0,-2 1 8,-2 2-1,2-2 20,0 0-4,-2 3-3,0-1-30,0 0 27,-2 3 0,2-2-9,1 1 2,-1 1 30,2-1-50,1 3 1,-3-3 26,2 2 0,-2-1-28,2 1 2,-2-1 21,3 1-24,-1-2-2,2 2 2,-2-3 1,3 2 13,-5-3-14,2 2 0,-1-6-3,-1 0 3,0-1 0,-2 0 0,2-5 1,-2 3 10,2-3-11,0-1-12,-2 3 12,2-3 1,0-1-1,-2-1-3,0 0-36,2 0-18,-2 0-20,0 0 6,0 0-16,2 0-29,-2 0-52,0 0-97,0-3-79,0-4-203,-2-2-651,-2 27 1114</inkml:trace>
  <inkml:trace contextRef="#ctx0" brushRef="#br1" timeOffset="178907.7126">24395 1508 950,'0'0'602,"0"0"-394,0 0-55,0 0 58,0 0 48,0 0-30,0 0-51,0 0-59,0 0-20,0 0 39,23-2-1,-8 2-44,2 0-43,-2 0-27,3-2-4,-4 0-3,3-1-16,0 1-13,-2-1 12,2 1-47,-6-1-28,1 3-42,-2-3-39,2 1-32,-6-2-69,2 1-62,0-1-182,-1-2-123,2-3-528</inkml:trace>
  <inkml:trace contextRef="#ctx0" brushRef="#br1" timeOffset="179521.4096">24731 1059 365,'0'0'1103,"0"0"-947,0 0-120,0 0-35,0 0 145,0 0 123,0 0-52,0 0-48,0 0-82,0 0-32,0 0-26,40-87 26,-36 85-33,0 1-6,2-1 23,-1 2 3,1 0-26,3 5 13,-3 7 38,1 2-9,1 6 9,-2 1-54,-2 2 16,3-2-13,-2-2-13,-3-2-3,0-1 0,-2-7 0,2 1 1,-2-4 2,0-3-3,0-3 28,0 2-9,0-2 7,0 0-10,0 0-2,0-7-14,0-3-125,0-3-3,0-5 77,0 2 2,2-2-41,2 1 7,0 2 37,2-1-12,0 3 58,6 1-19,-4 0 17,0 5 2,3 0 17,0 1 41,-3 4 0,1 0-6,-1 2-1,0 0 1,4 0 22,-6 4-17,2 3-5,-2 6 12,6-2 19,-6 4-22,0 3-23,0-4 19,-2 3-3,1 0-9,-3 1 9,0-3-3,-2-2-20,0 2 14,0-3 8,0-2-11,0-1-11,0-2-6,0 0 10,0-4-22,0 0-11,0-1 10,0-2 4,0 0-3,0 0-13,2 0-1,-2 0-56,0 0-47,4 0-64,1 0-61,1 0 2,3 0-120,-3 0-361,2 0-515,-48-2 430</inkml:trace>
  <inkml:trace contextRef="#ctx0" brushRef="#br1" timeOffset="185924.5834">21435 2912 382,'0'0'195,"0"0"-169,0 0 46,0 0 212,0 0-92,-10-12-39,8 10 23,0-1-20,0 0 13,0 1-26,2 0-4,-3-1 10,1 1 26,0 0-26,2-2-46,-2 2-19,0 0-4,0 2 4,-3-2-10,3 1-33,0-1-12,-2-2 13,2 2-4,-3-1-35,1-1 13,0 0 17,-2-1-33,0 1 0,-4-1 0,2 1 2,2-2-4,-2 3 6,-1-1-17,-2 0 3,5 1-3,-2 0-6,1 3-13,-1 0 19,-1 0-76,1 0 41,-1 6 6,-1 3-6,-1 5 3,0 2 22,3 0 23,-2 8 0,0 4-20,4-3-6,2-2 7,4-2-4,0-8 23,0 3-48,0 1 3,8-5-4,4 1 17,-2-6-10,2-1 3,6-2 37,-2-4-1,4 0 1,-1-2 2,-1-7-13,2-1 9,-3-4-25,0 1-22,-4-2-5,-3 2-15,1-2 29,-7 3 13,1 0 29,-5 1 0,0 1 42,0 0 42,0 5-35,0-1-17,0 4 65,-5 0-22,1 0-21,0 2-18,-3 0 6,3 0 6,0 2-46,-1 6-1,1 2 25,2 3 26,0 4 2,2 2 4,0 2-3,0 0-23,0 1 6,4-3-9,5 0-16,-1-4-10,5-4-3,-4 0-3,1-3 0,3 1-26,-4-5 7,-1 1-14,2-4 7,-1 2-61,0-3-54,1 0-37,-2 0-149,3-4-108,-2-3-206</inkml:trace>
  <inkml:trace contextRef="#ctx0" brushRef="#br1" timeOffset="186446.5107">21648 3106 339,'0'0'1292,"0"0"-837,0 0-374,0 0-55,0 0 62,0 0 12,0 0-58,0 0 16,0 0-3,0 0-18,-15-28-37,15 20-4,0-1-15,0-2 3,0 4 14,0-1 2,0 3-1,0 3 1,0 0-17,0 2-15,2 0-23,2 0 6,1 0 49,-1 4 38,2 4 1,1 2 0,-1 1 6,0 4-32,0-1-3,1 1-10,0 0-7,-3 0-6,-2-2 17,0-3-8,2 0-5,-2-5-11,0-1-15,-2 0-17,2-4 13,-2 0 17,2 0-1,-2 0-22,2-4 6,2-5 13,4-5-120,-4-1 10,0 0 51,2-2-32,0 0 13,1 1 0,-3 1 52,5 1 39,-3 5 13,-2 3 30,1 1 25,-1 3 29,-2 2 17,2 0 29,-2 0 23,2 2-4,3 5-29,-3 5-13,1-2 9,-3 5-39,0-2-15,0 0-11,-2 0 7,2 1-3,-2-3-39,0 0 16,2 2-32,-2-4-2,2-2 1,0 1-15,0 0-39,0-4-32,0 0-6,0-2-78,2-2-46,2 0-137,-2 0-46,0 0-88,0-10-499</inkml:trace>
  <inkml:trace contextRef="#ctx0" brushRef="#br1" timeOffset="186640.0575">22003 3074 440,'0'0'1262,"0"0"-1161,0 0 3,0 0 119,0 0 14,0 0-101,0 0-36,0 0-13,0 0 16,0 0-48,99-5-30,-86 3-25,2-1 1,-5 0-2,3 1-65,0-2-95,-5-1-20,-1 3-78,-1-4-101,-2-1-73,-2 2-169</inkml:trace>
  <inkml:trace contextRef="#ctx0" brushRef="#br1" timeOffset="186844.9446">22068 2965 183,'0'0'1221,"0"0"-743,0 0-446,0 0 65,0 0 75,0 0 23,0 0-60,0 104-18,6-88-14,0 2-49,2-3-28,0 0-24,-2-2-2,0 3-1,1-5-44,2 1 0,-3-2-10,-2-3-35,0-1-68,2-1-59,-1-2-124,1-2-101,-4-1-115,5 0-242</inkml:trace>
  <inkml:trace contextRef="#ctx0" brushRef="#br1" timeOffset="187192.5866">22283 3122 225,'0'0'662,"0"0"-167,0 0-388,0 0-25,0 0 90,0 0-13,0 0 20,0 0-88,-13-103 32,13 93-46,0 0-12,0 3 19,0 3-10,0 2-22,0 0-13,0 2-4,0 0 4,0 0-4,0 0-13,0 2-19,0 4 22,2 4 33,4 1 16,1 2-10,-1 3-35,-2-1-6,1 2-7,-1-2 3,0-1-3,0 1-16,-2-3 0,2 0 0,1 2 0,-3-2 1,1-1-1,1 1 1,0-3-3,-2 1 2,0-3-14,0-1 13,0-2 1,0-2-32,-2 0-48,2-2-29,0 0-17,0 0-38,0 0-72,8 0-150,-2-4-69,-4-2-183</inkml:trace>
  <inkml:trace contextRef="#ctx0" brushRef="#br1" timeOffset="187472.1964">22784 3045 437,'0'0'1004,"0"0"-653,0 0-182,0 0 32,0 0 42,0 0-56,0 0-68,114-17-22,-95 15-1,-1-1-54,-4-1-11,4 2-31,-8 0-16,0 0-13,-1 2-45,-2-1-35,-5 1-33,0 0-65,-2-3-104,0 1 6,-2 0-14,-7 1-768</inkml:trace>
  <inkml:trace contextRef="#ctx0" brushRef="#br1" timeOffset="187647.0012">22798 2916 749,'0'0'1465,"0"0"-1139,0 0-322,0 0 34,0 0-38,0 0 120,0 0 57,0 0 12,0 0-36,0 0-63,56 7-42,-35-7-23,0 0-12,2 0-13,1 0-38,0-4-116,-2 1-70,2-1-91,-5-3-238,-4 7-224</inkml:trace>
  <inkml:trace contextRef="#ctx0" brushRef="#br1" timeOffset="188291.5614">23427 3007 404,'0'0'1024,"0"0"-521,0 0-321,0 0-104,0 0 51,0 0 30,0 0-1,0 0-39,0 0 4,0 0-30,-13-49-58,13 29-9,0-1 15,0-4-2,0-5-37,0-5-2,4 1 3,1 2 10,-1 6-13,-2 8-2,0 3-17,0 2 16,2-3 2,1-3 0,-1 1 1,1 3 0,-3 4 13,0 3-12,-2 1 0,0 2 1,2 3 2,-2-1 12,0 1-15,0 2-1,0 0-1,0 0-1,0 0-10,0 2 9,2 3-19,2 3 22,2 10 61,8 7 16,-2 11-36,2 2-9,0-3-30,-2-1 20,-1-8-9,-1 1-12,6 0 25,-6-3-23,2 0 22,0-7-2,-4-3-11,0-3-9,0 4 13,6 0-3,-4 3-7,1-3-6,-3-2 0,0-1-2,-1-4 1,-3-1-27,-1-1 2,-1 0-9,0-5-32,-2 1-41,0-2-23,0 0 15,0 0 10,-2 0-35,-9-5-82,-4-5-519,4 3-88</inkml:trace>
  <inkml:trace contextRef="#ctx0" brushRef="#br1" timeOffset="188475.2877">23410 2944 1764,'0'0'674,"0"0"-542,0 0-132,0 0 0,0 0 71,0 0 97,0 0 2,0 0-16,0 0-36,0 0-28,95 0-46,-71 0-41,-3-1-1,3-1-2,-2-2-55,0 1-63,-1 0-77,0 1-40,-2 0-22,-1 0-135,-4 2-89,4 0-82,-10 0-242</inkml:trace>
  <inkml:trace contextRef="#ctx0" brushRef="#br1" timeOffset="188843.2961">23856 2958 59,'0'0'358,"0"0"190,0 0-164,0 0-146,0 0-66,0 0-16,0 0 39,0 0-27,0 0-51,0 0-62,2 13-10,0-2 49,0 3-7,4 2-36,0-4-28,1 3-21,2-2 1,-1-1-3,1-2 13,-1-4-13,3-1 1,-3-1 25,1-2-23,1 0-1,1-2 24,-2 0-3,-1-4-11,2-4-10,2-1 14,-4-4-16,0-3 1,-2-1-1,-1 0 0,-3-3-6,-2 4 6,0-1 0,0 2 10,-7 1 9,-1 4-12,2 3 6,-7 2-10,2 0 0,1 5 19,-3 0-28,0 0 6,1 0 0,1 5-2,-2 2 2,5 0-19,-1 3-1,5-2 8,2-1-34,0 3-11,2-1-27,0 1-23,2-3-35,6 2-62,5-2-81,2-4-53,-4 0-215,12-3-523</inkml:trace>
  <inkml:trace contextRef="#ctx0" brushRef="#br1" timeOffset="189043.869">24287 2954 36,'0'0'1107,"0"0"-531,0 0-446,0 0-94,0 0 90,0 0 156,0 0 6,0 0-53,0 0-55,0 0-20,0 0-13,4 2-26,-4-2-60,2 0-61,-2 0-19,0 0-45,2-5-41,2 2-55,3-4-26,-1-3-100,5 0-235,-5 3-203,5-5-696,-64 64 1420</inkml:trace>
  <inkml:trace contextRef="#ctx0" brushRef="#br1" timeOffset="189687.3817">24614 2404 342,'0'0'1092,"0"0"-724,0 0-320,0 0-25,0 0-23,0 0 133,0 0 7,0 0 12,0 0-39,0 0-26,63 3-35,-43-1-4,-2-2-22,2 2-26,1-2-2,-2 0-1,-2 0 3,0 0 0,-4 0 2,-3 0-2,-4 0 13,4-4-11,-6 3-1,-2 1 12,-2-2 3,2 2 0,-2 0 10,0 0 9,0 0-9,0 0-13,0 0-11,0 0 0,0 2-1,0 3 19,0 7 22,0 0-1,2 8-5,-2-1-11,2 3-22,0 0 32,-2 2 0,2-2 0,0 2-12,0 0 12,-2-2-13,2 2-18,2-4 28,-2 1-30,1-1 0,4-1 11,-5-2-13,2-2 9,-2-1-8,2-2-1,0 1 19,-2-4-16,3-2-3,-3 1 2,0-4-2,-2 1 0,2-3-13,-2 0 10,0 1-10,0-3-6,0 0-16,0 0-20,0 0-22,0 0-32,0 0-23,0 0-6,0 0-30,0 0-88,-2-3-78,-2-1-290</inkml:trace>
  <inkml:trace contextRef="#ctx0" brushRef="#br1" timeOffset="189913.4791">24686 2689 825,'0'0'1340,"0"0"-1107,0 0-223,0 0-7,0 0 88,0 0 54,0 0 16,0 0 25,0 0-29,0 0-39,43 10-67,-27-10 26,4 0-26,0 0-21,4-2-30,-3-3 0,3-3-47,-6 2-68,2-1-22,-3-1-46,0 3-64,-7-2-102,1-1-179,-5-1-126,0-2-564</inkml:trace>
  <inkml:trace contextRef="#ctx0" brushRef="#br1" timeOffset="190475.5086">24997 2290 646,'0'0'645,"0"0"-346,0 0-198,0 0-3,0 0 31,0 0 76,0 0 38,0 0-78,0 0-10,0 0-62,0 0-55,-6-97 17,10 85-29,6 3-4,-4 1-18,0 3 21,2-2 1,-1 7-7,1 0-17,1 0 14,-3 0 7,5 5-7,-3 5 0,3 1 3,-4 4-18,-1 2-2,0-1 1,-2 0-26,-2-2 23,2-2 1,-2-3 3,-2-3-2,0-1-27,0-5 25,0 0-19,0 0 9,0 0 12,0 0 1,0 0 0,0-11-85,0-2-50,0-2 42,0-4 48,0-1-23,8 3 65,-4 0-49,2 2 23,0 2 27,0 3 2,1 4 32,1 0 33,-1 4 19,-1 2-7,1 0 10,-1 0-23,2 2 23,1 7-23,0 1 13,-3 2-17,2 1-5,-2 1-1,4 0-22,-4 1-16,-2-2-13,0-2 19,0-2 5,0 1-27,0-2-13,-1-1 0,-1-2-2,0-2-43,-2 1-41,2-2-51,-2-2-46,2 0-36,1 0-182,-1 0-164,4-6-429</inkml:trace>
  <inkml:trace contextRef="#ctx0" brushRef="#br1" timeOffset="190673.0578">25433 2188 1778,'0'0'558,"0"0"-529,0 0 55,0 0 16,0 0 3,0 0-16,0 0 23,0 0 12,0 0-42,0 0-35,80 8-29,-68-8-15,-2 0-1,-2 0-42,1-5-96,-3-1-39,-1 1-35,-3-1-54,-2-1-87,0-3-177,0 3-516</inkml:trace>
  <inkml:trace contextRef="#ctx0" brushRef="#br1" timeOffset="190871.3379">25433 2188 630,'17'-99'1122,"-17"104"-791,0-2-328,0 6 7,0 0 155,0 4 29,0 1 16,2 1-23,1-2-20,1 5-42,0-3-61,0 2-26,2-2-38,3-1-1,-2-3-31,-3 0-32,2-3-10,0-2 4,0-3-42,-1-1-36,4-2-59,-3 0-55,0 0-192,3-5-63,-3-1-476</inkml:trace>
  <inkml:trace contextRef="#ctx0" brushRef="#br1" timeOffset="191225.6919">25654 2148 434,'0'0'831,"0"0"-519,0 0-269,0 0-4,0 0 45,0 0 72,0 0-104,0 0 71,0 0 59,30-105-95,-26 93 1,0 0-14,1 5-23,-1 0-9,-2 3 23,0 0 6,0 4 6,-2 0 4,0 0-8,0 0-25,2 0-22,2 8 35,0-1 35,3 6-29,0 0-10,-3 5-3,2-1 13,-2-1-35,0 2 3,2-1-10,-1-2-2,0 3 1,-1-5-23,-2 1 10,2-2 18,-2-2-27,0 2 23,2-4-24,-4 1 28,2-2-13,1 0-16,-1 0 1,0-3 0,-2 0 1,2 0 11,-2-2-13,0-1-41,2-1-39,0 2-34,0 1-38,1-2-50,1 1-83,-2 0-222,0 0-478</inkml:trace>
  <inkml:trace contextRef="#ctx0" brushRef="#br1" timeOffset="192441.931">21473 3939 277,'0'0'166,"0"0"-117,0 0 23,0 0-7,0 0 43,0 0-43,0 0-3,0 0 68,0 0-12,0 0-8,39-34 21,-39 31-8,0 0 7,0 0 33,0 2 71,0-5-1,0 5-48,0-1-72,0-2-36,-2 0-19,-3-1 0,1 1 4,0-2-21,-2 1 40,0-2-17,-4 2-10,2-3-25,0 4 0,-2-1 6,-2 1-32,2 0-3,0 3-3,-3-2-13,0 3-9,0 0-1,3 0-25,-4 0 38,4 4-26,2 2-12,0 1 16,-2 1 9,4 1 0,0 2-3,2 0 0,2 2 26,2 3 3,0-1 1,0 2-1,0-1-20,2-3 0,6 0 17,0-1-19,4-1 22,-4-4 1,4 0 0,2-4 2,-2-1-3,-1-2 0,4 0 0,-3-2 2,-1-4-2,-1-1-2,2-3-33,-4-2-1,-2 3-9,-2-4 0,0 2 3,-2 1-25,-2-2 66,0 3 2,0 1 10,0 1 5,-2 2 7,0 3 6,0-1 22,-2 3 62,4 0-3,-2 0-46,2 4-38,0 4 3,0 5 35,0 2 26,0 3-10,0 4-45,4-3 3,4 3-12,4-2 19,-2-1-17,0-1-24,3-3-1,0-4 29,-2-2-32,-1-1-20,0 0-15,0-4 3,-4-2-28,0-2-43,-2 0-6,2 0-45,-4 0-45,3-7-105,-3-1-189,1 1-275</inkml:trace>
  <inkml:trace contextRef="#ctx0" brushRef="#br1" timeOffset="192970.8647">21773 4197 117,'0'0'310,"0"0"94,0 0-61,0 0-76,0 0-92,0 0-58,0 0 55,0 0-13,0 0-71,0 0-4,2-85-55,-2 65 1,0 2-17,0-1-13,0-1-17,0 3 17,2 3 17,3 6 2,-3 0 4,2 1 6,0 6-7,0 1 4,3 0 0,-1 0 13,1 8 45,1 0-26,-2 9 29,2 0-36,0 2-15,-2 2-14,0 0-6,-2-2 2,0 0-17,0-6-1,-1 1 0,1-4-29,-2-5 27,0-1 1,1-2-2,-1-2-16,-2 0-10,2 0 7,2-2-14,-2-7-19,2-4-22,3-2-33,-1-2-42,-2 1-45,5-1 31,-3 3 23,1-1 0,1 5 108,0 0 12,4 4 23,-6 3 1,-2 1 67,0 2 117,2 0 4,-2 0-8,1 7 0,1 4-19,-1 2-14,-1 2-51,0-1-14,-2 3 1,0-1-23,0 0-13,0-2-26,-2 2 4,3-5-23,-1 3-1,0-4-2,0-3 0,0-1-2,0 0-37,0-4-60,2 1-61,1-3-24,1 0-45,-1 0-156,1-5-142,0-3-241</inkml:trace>
  <inkml:trace contextRef="#ctx0" brushRef="#br1" timeOffset="193144.2656">22187 4096 336,'0'0'1550,"0"0"-1161,0 0-334,0 0 75,0 0 31,0 0-16,0 0-3,0 0 15,0 0-36,0 0-50,98 9-40,-85-9-27,1 0-4,2 0-12,-6 0-122,0 0-39,1-7-72,-2 0-68,-5-1-234,-2 0-172,-2-3-430</inkml:trace>
  <inkml:trace contextRef="#ctx0" brushRef="#br1" timeOffset="193326.7576">22259 4024 1053,'0'0'1146,"0"0"-1078,0 0-7,0 0 62,0 0 51,0 0 20,-6 105-34,6-88 7,0 0-78,0 0-15,4-1-36,0-1-37,3-2-1,-1-2-1,-2 2-56,3-8-23,-3 0-35,0 0-30,1-5-48,1 0-55,0 0-186,0-5-147,3-10-529</inkml:trace>
  <inkml:trace contextRef="#ctx0" brushRef="#br1" timeOffset="193698.3757">22435 3978 1348,'0'0'741,"0"0"-640,0 0-85,0 0 120,0 0 6,0 0-32,0 0 6,0 0-26,0 0-19,0 0-19,0 0-13,94 50-37,-88-41-2,3 0 2,-3 2-2,-4-2 0,0 0 0,-2 1 0,0 0 0,0 0-2,-2 2-46,-6 0 10,-1 1 9,3-2 29,-3 2-1,1-4-16,1 0 14,3-1-10,0-3 13,4 2-13,0-4-6,0 1 3,0-2 16,0 2 19,6 0 55,3-2 13,-1 1-39,5-1 20,-2-2-14,3 0 10,4 0-7,-2 0 1,4 0-10,-4-4-20,4-2-2,-5 3-26,-1-1 9,2-2-9,-4 3-73,-2-2-10,4 1-61,-4 0-32,0 1-68,4-1-92,-4-1-177,-4 1-157,5-3-498</inkml:trace>
  <inkml:trace contextRef="#ctx0" brushRef="#br1" timeOffset="193889.0884">22996 4098 734,'0'0'1234,"0"0"-1055,0 0-11,0 0 45,0 0-6,0 0-53,123-10 4,-104 9-46,-2-1-39,-2-2-44,-2 2-13,-3-2-16,-1 0-10,-2 3-54,-3-1-86,-2-2-65,-2-1 2,0 1 0,-2-5-445,-5 5-78</inkml:trace>
  <inkml:trace contextRef="#ctx0" brushRef="#br1" timeOffset="194045.8188">23015 3968 795,'0'0'1600,"0"0"-1487,0 0-65,0 0-2,0 0 169,0 0 4,0 0-43,0 0-45,0 0-49,0 0-37,106 16-23,-85-16-22,3 0-25,-3-3-80,3 0-103,-2-1-112,0 0-323,-7 1-510</inkml:trace>
  <inkml:trace contextRef="#ctx0" brushRef="#br1" timeOffset="194707.1149">23735 4039 75,'0'0'450,"0"0"130,0 0-323,0 0-87,0 0 44,0 0 88,0 0-17,0 0-52,0 0-43,0 0-35,-4 3-33,4-3-20,0 0-9,0-7-23,0 0-41,0-3-4,0-2 4,0-3 31,0-2-28,0-7-10,0-5-18,2-10-1,2-1-3,0 0-16,0 4 16,-2 1-22,-2 5 20,2-1-23,0 6 25,1 6-1,-1 5-33,-2-2 34,2-2-3,3 2-12,-1-3 14,-2 5-11,2 2 12,-2 3 0,0 3 1,0 2-1,-2 4 1,0 0-1,0 0-22,2 0-3,0 0 25,3 10 43,1 2 2,5 8 18,-3 11-21,5 5-4,-1 7-10,4-5-3,-6-4-9,0-1 6,2-3-6,-4-2 3,2-1-16,-3-4 10,-1-4-10,1-5 16,-3-1-6,2 2-2,1 0-10,-1 3-1,0-3 19,3-2-19,-4-2 0,-1-4-1,-2-1-11,0-5 10,0 2-46,-2-2-2,0-1 2,0 0 7,0 0-3,0-1-4,-2-9-63,-6-2-241,-6-1-31,-2-2-27,-4 2-97,-1-2-23,6 6-223</inkml:trace>
  <inkml:trace contextRef="#ctx0" brushRef="#br1" timeOffset="194876.6717">23709 3886 235,'0'0'978,"0"0"-409,0 0-166,0 0-116,0 0-64,0 0-49,0 0-62,0 0-3,0 0 58,0 0 5,24-2-39,-8 4-41,4-2-35,1 0-16,2 0-18,0 0-23,1 0-2,2 0-36,-3-4-38,0 2-51,-4 0-47,3 2-82,-4-1-110,0 1-157,-6-2-202,5 0-526</inkml:trace>
  <inkml:trace contextRef="#ctx0" brushRef="#br1" timeOffset="195258.6023">24174 3905 603,'0'0'993,"0"0"-691,0 0-111,0 0-16,0 0 26,0 0-1,0 0-74,0 0-56,0 0-34,0 0 25,2 25 19,-2-13-6,3 1-33,-1 2 4,2 0-13,-2 1-30,2-3 1,0 1 16,3-3 4,-1 0-23,-1-2-1,3-2-6,0-2 6,0-1 1,4-2 0,-4-2 15,5 0-2,0 0 6,-3-6-6,1-3-10,-1-4 13,1-3-3,-4-1-12,-1-3 11,-4 2-9,0-3 16,-2 2-18,0-1 8,-4 4 7,-2 2 0,-3 3-3,-4 3 25,2 1-35,1 3 19,-5 2-21,2 2 0,1 0-1,-6 0-15,4 6-27,1 3-5,-2 0 5,2 3-18,5 1-49,1 3-51,3-2-90,2 4-63,2-3-316,0-2-188</inkml:trace>
  <inkml:trace contextRef="#ctx0" brushRef="#br1" timeOffset="196043.6303">24749 3921 828,'0'0'1291,"0"0"-1029,0 0-117,0 0 1,0 0 105,0 0 21,0 0-68,0 0-67,0 0-62,0 0-44,4 0-31,-4 0-28,0 0-14,0 0-11,0 0-14,3 0-44,-1 0-71,3 0-49,1-4-91,-2 0-248,0-2-155,-32 20-586</inkml:trace>
  <inkml:trace contextRef="#ctx0" brushRef="#br1" timeOffset="196540.4726">24919 3449 855,'0'0'984,"0"0"-971,0 0 26,0 0 52,0 0 172,0 0-79,0 0-71,0 0-16,0 0-23,0 0-19,66 28-19,-48-26-7,-4-2-13,3 0-15,2 0 0,-4-2 11,0 0-12,-4-2-23,1 1 7,-4 1 13,2 0-29,-4 2 28,-4 0-12,0 0 3,0 0 0,-2 0 1,2 0 12,0 6 14,0 1 21,-2 4 10,2 1-22,2 4 15,-1 0-9,1 3 6,0 3 1,1 0 5,3 4-2,-2 3-1,1 1 1,-1-5-36,-2 1-3,0-1 0,3-2 14,-3 3-2,-1-6 20,-1-5-19,2 4-12,-2-1-1,2 0 3,0-4 1,0 0-4,0-3 0,2-2 1,-4-2 0,0 2-1,0-5 0,0-3-39,-2-1-24,2 0-11,-2 0-3,0 0 6,0 0-12,0-3-40,-4-8-135,-6 0-316,-2-4-132,4 4-302</inkml:trace>
  <inkml:trace contextRef="#ctx0" brushRef="#br1" timeOffset="196713.064">25005 3750 646,'0'0'1374,"0"0"-1017,0 0-251,0 0-73,0 0 41,0 0 55,0 0 70,0 0 26,0 0-56,0 0-23,57 0-66,-41 2-27,2-2-40,0 0-7,2 0-6,-1 0-82,2-2-23,-2-3-64,1-5-106,-4 0-159,-2 1-266,0-8-436</inkml:trace>
  <inkml:trace contextRef="#ctx0" brushRef="#br1" timeOffset="197177.0461">25247 3324 1054,'0'0'622,"0"0"-518,0 0-78,0 0 169,0 0 67,0 0-64,0 0-56,0 0-17,0 0-9,0 0-26,0 0-29,42-82-16,-36 84-10,3 8 17,1 3-17,-1 6 25,-1 0 11,-1 4-20,-1-1-7,-2 0-18,0-3-24,-2-4 11,0-1-11,0-3 14,0-5-13,2-1 9,-4-5-9,0 0 19,2 0 10,-2 0-13,0 0 0,0-7-19,0-6-61,0-3-66,2-2 38,0-1 41,0-2-3,0 1-32,2 4 48,0 0-7,2 4 26,3 1 0,0 4-13,-3 3 3,0 0 25,3 2 1,-3 2 52,0 0-11,3 0 33,-5 3-10,3 5-10,-1 2 20,0 2-1,0 3-35,2 0 3,-2 0-38,-4-1 19,2 1-19,-2-2 3,2-4-5,-2 2-2,0-2-10,0-4-15,0 1-37,0 0-39,1-4-42,-1-1-20,3-1-67,-1 0-50,0 0-162,2 0-9,-2-5-209</inkml:trace>
  <inkml:trace contextRef="#ctx0" brushRef="#br1" timeOffset="197340.9011">25622 3357 836,'0'0'830,"0"0"-447,0 0-75,0 0-75,0 0-37,0 0-48,0 0-10,0 0-16,0 0 18,0 0-54,107-18-35,-97 17-36,2-3-15,0 0-32,-4-2-57,0 1-64,-4-1-68,3-2-46,-5-1-104,-2 1-262,0-7-480</inkml:trace>
  <inkml:trace contextRef="#ctx0" brushRef="#br1" timeOffset="197547.4061">25690 3195 722,'0'0'1484,"0"0"-1332,0 0-123,0 0 59,0 0 63,0 0 1,4 109-1,-1-92-7,-1 0-16,2 0-48,0-2-32,0-1-45,0-2 13,0-2-16,1-2-16,-3-2-13,-2-2-34,3-3-8,-3 1-31,2-2-39,-2 0-59,2 0-61,0 0-180,2-3-17,0-3-79,0-7-492</inkml:trace>
  <inkml:trace contextRef="#ctx0" brushRef="#br1" timeOffset="198096.7674">25828 3181 323,'0'0'1163,"0"0"-1029,0 0-118,0 0-16,0 0 114,0 0 54,0 0-28,0 0 6,0 0-39,0 0-59,0 0 4,40 14-23,-38-11-27,0-1 15,0 0-5,-2-2 5,0 0 8,0 0 14,0 0 10,0 3-1,0-3-3,0 0-3,0 0 3,0 0-3,0 0-7,0 0-12,0 0-7,0 0-13,0 0 16,0 0 4,0 0-1,2 0-9,-2 0-13,3 0-1,2 0 1,-1 0 10,0 0 44,4 0-28,-2 0 3,5 0-13,0 0 16,-1 0-7,3 0-6,2 3-19,-2 1 1,-1-3 0,2 3-1,-4 2 0,-2-2-1,1 0-14,-3 2 0,-1-5-1,-3 3-10,-2 2-16,0-3-31,-5 5 18,-3 0 53,-3 3-14,-1 0-3,-4 2-7,2-2 25,3 0-1,-4 0-11,7 2 0,-1-2 10,5-1-10,2-1 13,0-2 35,2-1 10,0 1 10,2 0-1,2-2-6,5-1-12,1 0 34,1 0-16,2-2 7,-1-2-7,6 0 0,-6 0-3,3 0 16,0 0-20,-5 0-25,1-2-18,-1-2-4,-1 2-3,-4 0-41,-1 2-32,0-1-54,-2-2-52,0 2-88,0-5-136,0 1-252,2-5-588</inkml:trace>
  <inkml:trace contextRef="#ctx0" brushRef="#br1" timeOffset="198562.2538">26620 2692 787,'0'0'1355,"0"0"-1261,0 0-92,0 0 131,0 0 22,0 0 3,0 0-26,0 0-16,0 0-36,0 0-44,117 13-8,-105-14-28,2-1-41,-6-1-78,0 0-74,-2 1-33,-1-3-94,-3 0-157,-2 1-138,0-5-470</inkml:trace>
  <inkml:trace contextRef="#ctx0" brushRef="#br1" timeOffset="198737.0197">26628 2583 1465,'0'0'790,"0"0"-612,0 0-162,0 0 87,0 0 129,0 0-26,0 0-49,0 0-45,0 0-64,0 0-26,96 5-22,-75-5 0,7 0-105,8 0-110,-7 0-87,-1 0-112,-8 0-300,-2 0-727</inkml:trace>
  <inkml:trace contextRef="#ctx0" brushRef="#br1" timeOffset="199173.68">27136 2643 404,'0'0'1304,"0"0"-1041,0 0-162,0 0-33,0 0-16,0 0 74,0 0 49,0 0-36,0 0-55,16-125-10,-11 88 6,2-1-6,-3 2-32,-2 2-10,-2 2-29,2-1 13,0 2 3,2-2 16,-2 3-35,3 0-29,-1 7 26,0 4-33,-2 7 36,2 3 25,1-1-3,-3 5 13,0-4 0,0 6-19,-2 3-3,2-2 6,-2 2-15,0 0-4,3 0-23,-1 10 23,4 1 39,0 11 5,2 7-31,4 8 29,0 4-23,-2-4 13,6-2-10,-6-5-6,5 1 15,0-4-11,0-1 6,-3-2-25,-1-6-2,-2-3 1,-5-2-1,4 2-12,-2-1 12,6 3 1,-6-2 0,-2-3-3,-2-2-16,0-3-16,-2-3-10,0 1-9,0-4-29,0 2-16,0-2-26,0-1-10,-6 3-35,-2-3-82,-6 0-101,2 0-82,-3 0-141,2-4-132</inkml:trace>
  <inkml:trace contextRef="#ctx0" brushRef="#br1" timeOffset="199343.9693">27191 2530 385,'0'0'1459,"0"0"-1106,0 0-197,0 0-85,0 0 68,0 0 96,0 0-23,0 0-23,0 0-74,0 0-23,0 0-31,89-3-39,-70 3-19,5 0-3,-3 0-25,3 0-71,-2 0-50,0 0-75,1 0-101,-2 0-166,-6-1-204,7-1-342</inkml:trace>
  <inkml:trace contextRef="#ctx0" brushRef="#br1" timeOffset="199658.9392">27584 2539 998,'0'0'560,"0"0"-463,0 0-51,0 0 29,0 0 54,0 0 24,0 0 41,0 0-48,0 0-42,0 0-24,26 84-55,-22-78-24,2 1 17,2-2-5,0-2 0,2-1 7,-2 0 9,2-2-10,1 0 0,0 0 13,-1-5-32,1-6-2,-3 2 2,1-4 10,-2 0-9,-5-5 15,0 3 3,-2-3-15,0 2 5,0 0 7,-7 3-3,-4 3-12,1 3 19,-1 3 18,-1 2-38,-4 2 0,2 0-13,-2 0 13,4 7 0,0 4-3,3-1-23,2 4 4,3-1-26,4 3-1,0-3-57,2 1-59,12-2-61,2-2-137,6-3-115,-6 0-255</inkml:trace>
  <inkml:trace contextRef="#ctx0" brushRef="#br1" timeOffset="199804.5521">28017 2573 1470,'0'0'578,"0"0"-539,0 0-36,0 0-3,0 0 153,0 0-118,0 0-35,0 0-119,0 0-76,0 0-75,30-46-280</inkml:trace>
  <inkml:trace contextRef="#ctx0" brushRef="#br1" timeOffset="200188.1599">28078 2150 1311,'0'0'1069,"0"0"-1069,0 0-7,0 0 7,0 0 123,0 0-23,0 0-3,0 0 12,0 0-6,0 0-48,119 0-36,-102-2-19,0-3-12,1 4 11,-6-3-1,-2 1-17,2 3 6,-6 0-9,0 0 6,0 0 12,-2 0-18,1 8 22,-1 4 13,0 3 35,3 3-29,-3 0 36,-2 3-23,0 3-10,0-4 1,-2 1-20,0 1 13,0-2 6,0 0-6,3 1-16,-1-2 0,2-2 12,0 2-11,0-1 21,0-3-19,0 0 8,3 0-11,-2-2-13,-1-3 11,0 0-1,-2-5-42,0-1-47,0 0-21,-2-4-48,0 0-42,0 0-81,0 0-109,-4 0 26,0 0-288</inkml:trace>
  <inkml:trace contextRef="#ctx0" brushRef="#br1" timeOffset="200359.7198">28138 2406 378,'0'0'1845,"0"0"-1531,0 0-314,0 0 0,0 0 48,0 0 104,0 0-62,0 0-3,0 0-45,109-14-20,-93 11-22,4 0-24,-4-1-37,-1 0-142,0 1-88,-2-1-299,-5 0-168,-220 43-293</inkml:trace>
  <inkml:trace contextRef="#ctx0" brushRef="#br1" timeOffset="200788.0355">28367 2023 817,'0'0'1329,"0"0"-1226,0 0-103,0 0 26,0 0 0,0 0 39,0 0 48,0 0-39,0 0-12,0 0 5,68-79-31,-55 79-1,-5 0-3,3 7-9,-3 2-10,1 4 12,-2 2-2,-3-1-22,-2 0 1,0 1 29,0-3-30,-2-4-2,0 1 3,0-4 2,0-1 12,0-4-14,0 0 33,0 0 7,0 0-10,0 0-32,0-4-29,0-7-86,0 0 15,6-3 35,0-1-2,6 2 38,-4 0-13,2 4 9,3 0 4,-2 3 29,-1 4 42,-1 0 26,1 2 26,-1 0 9,-2 4-10,1 5-13,-2 3 26,0 1-30,0 3 23,0-1-54,-2 2-16,0 0 10,-2-2-37,0 3-2,2-5 0,-2 2-41,0-1-103,0-2-32,0-1-68,0-2-188,1-1-389,-1-1-682</inkml:trace>
  <inkml:trace contextRef="#ctx0" brushRef="#br1" timeOffset="200972.8024">28765 2518 1805,'0'0'706,"0"0"-464,0 0-152,0 0 35,0 0 112,0 0-36,0 0-86,0 0-96,0 0-19,0 0-108,0 0-10,12-48-96,-8 35-155,0-1-317,-2 6-475</inkml:trace>
  <inkml:trace contextRef="#ctx0" brushRef="#br1" timeOffset="201462.3759">28883 2002 680,'0'0'1424,"0"0"-1194,0 0-230,0 0 33,0 0-20,0 0 132,0 0-9,0 0-14,0 0-38,0 0-36,57 41 7,-44-36-30,0-2-22,-2 2 39,1-3-16,-2 0-25,2-2 15,0 0 19,-2 0-3,4-4-19,-4-1-12,1 0 0,-1 2 2,-1-4 0,-3 3 1,-1 3-1,-1-1-1,0 0 20,-2 2-3,-2 0-15,2 0-2,-2 0-1,2 0-1,0 0 1,2 7 65,3 3-31,-4 2 6,1 3-15,0 0 9,0 1-16,-2 1 3,2-1-9,-2 1 6,0 3 13,2-1-10,-2 3 3,1-2-22,-3 3 32,2-2 0,1 3-32,-1-2 35,0-1-10,0 0-12,0 0-14,2-3-1,-2-1-1,0 0 0,2-4 12,-2-1-12,1-5-1,-3 1-2,2-5-26,-2 1-43,2-4-42,-2 0-33,0 0-9,0 0 6,0-1-4,0-9-74,0 3-526,-7-12-636</inkml:trace>
  <inkml:trace contextRef="#ctx0" brushRef="#br1" timeOffset="201643.481">28951 2288 1403,'0'0'1568,"0"0"-1459,0 0-109,0 0 0,0 0 140,0 0 102,0 0-58,0 0-10,0 0-42,0 0-41,0 0-40,94 33-26,-71-31-13,2-2-12,0 0-46,-1 0-71,2 0-56,-8 0-64,0 0-120,-8 2-395,-8 0-894</inkml:trace>
  <inkml:trace contextRef="#ctx0" brushRef="#br1" timeOffset="202245.3559">26828 3849 1836,'0'0'600,"0"0"-481,0 0 1,0 0 25,0 0 2,0 0-57,108-17-13,-87 14-23,-1-3-6,-2 0-48,2 2-16,-4-1-12,2 2-84,-6-2-74,-1-3-62,-3 1-92,-1-1-224,-5 1-168</inkml:trace>
  <inkml:trace contextRef="#ctx0" brushRef="#br1" timeOffset="202425.2287">26884 3643 1774,'0'0'804,"0"0"-582,0 0-144,0 0 34,0 0 99,0 0 6,0 0-71,0 0-26,0 0-6,0 0-39,0 0-50,113-9-25,-72 7-35,-9 2-12,-6 0-70,2 0-60,-2 0-59,6 2-157,-2-1-360,-7 2-435</inkml:trace>
  <inkml:trace contextRef="#ctx0" brushRef="#br1" timeOffset="202859.6031">27515 3731 1056,'0'0'1206,"0"0"-1073,0 0-101,0 0 59,0 0 157,0 0 83,0 0-149,0 0-90,0 0-22,0 0-25,20-105-7,-16 65-3,0 2-7,-4 2-2,0-1-23,0 4 26,-2-8-29,-2 3-1,-2-1 1,2 1-60,-3 3 29,2 11 30,1 2 0,2 12 1,2 0 22,-2 0-20,2 3 10,-2-2-11,2 5 21,0 0 13,-2 2 16,2 2-13,0 0-38,0 0-10,0 3-59,4 11 69,4 8 47,8 15-18,-2 4-4,6 2-9,-3 0 2,-1-6-14,6 1 14,-4-1 11,4-3-27,-5-3 13,0-2-14,-4-7-2,-1-3-1,-3-5 2,-2-3 0,1 3 2,0-2-2,0 2 0,2-4-1,-4-3-15,-2 0-19,-2-4-28,0-1-16,-2-2-44,0 0 2,0 0 10,0 0 2,0-4-70,-4-4-265,-6-3-353,-4 0 104,4 0-37</inkml:trace>
  <inkml:trace contextRef="#ctx0" brushRef="#br1" timeOffset="203337.8514">27582 3556 284,'0'0'1243,"0"0"-629,0 0-174,0 0-86,0 0-91,0 0-94,0 0-64,0 0-22,0 0-1,0 0-3,-13-10-10,21 10 32,5 0-32,11 4-41,8-3-12,3 4-14,5-3-2,-2-1-44,-3 2-28,-3-3-57,-2 1-45,-6 2-42,-4-3-94,-3 1-101,-2-1-175,0 0 83,-1 0 79,2 2 50,-6-2 96,-4 0 275,-2 0 3,-2 0 294,-2 0 71,0 0 38,0 0 94,0 2-108,0-2-121,0 4-81,0-1-69,-2 5-57,0 1 0,-2 1-19,0 2 18,2-1-18,0 3-23,2-4-19,0 1-2,0-2-11,0-1 10,2 0 0,6-5 1,-2 2 2,6-2 18,-2-3-18,0 0-1,4 0-34,-4 0 6,1-8-9,-3 1 18,1-5 20,-5-3 5,-2 0-3,-2-1 28,0 2-14,0-1-13,0 4 54,-4 2-9,-5 3-22,1 1 5,-3 2-10,1 3-21,-6 0-20,2 0 19,2 3-11,-4 4 9,4 0 3,1 2-13,2 4-19,3-3-3,4 1-29,2-2-74,0 1-73,6-2-34,9-1-75,4-3-235,-1-2-99</inkml:trace>
  <inkml:trace contextRef="#ctx0" brushRef="#br1" timeOffset="203489.7974">28287 3642 1680,'0'0'520,"0"0"-378,0 0-113,0 0 104,0 0 157,0 0-36,0 0-107,0 0-64,0 0-38,0 0-45,4-4-20,0-2-210,0-3-68,0-2-70,5-4-271,-5 6-172</inkml:trace>
  <inkml:trace contextRef="#ctx0" brushRef="#br1" timeOffset="203887.7997">28363 3200 1865,'0'0'503,"0"0"-406,0 0-94,0 0-3,0 0 104,0 0 15,0 0 35,0 0-57,0 0-52,0 0 19,0 0-22,66 62-17,-47-55-22,-4-1-2,-1-3 0,4 1 19,-6-2-8,1 0-8,0 0 7,-3-1-11,-1-1-19,-3 3 6,3-1 11,-5 0-17,0-1 3,0 4 3,1 0 4,-3 3 8,2 1 2,-2 2 30,0 4 26,0 2-12,-2-3-26,2 6 19,-2-1-15,2 3 12,1-2-7,-3 1 1,2 1 0,0-2-17,0-2 14,1 5-4,-1-5 13,2 0-32,-2-2-3,2 0 0,0-2 0,0-3-1,0-2 1,0-3-35,0 0-57,-2-5-48,-2-1-55,0 0-46,0 0-30,0-5-39,-8-1-382</inkml:trace>
  <inkml:trace contextRef="#ctx0" brushRef="#br1" timeOffset="204047.7271">28467 3456 2460,'0'0'592,"0"0"-509,0 0-83,0 0 0,0 0 156,0 0-20,0 0 23,0 0-42,0 0-51,0 0-37,80 0-13,-58 0-16,-3 0-85,2 0-99,-2 0-64,1 0-117,-8 0-312,5-7-544,-227 14 187</inkml:trace>
  <inkml:trace contextRef="#ctx0" brushRef="#br1" timeOffset="204486.1624">28711 3195 447,'0'0'1943,"0"0"-1750,0 0-138,0 0-42,0 0 64,0 0 43,0 0-18,0 0-15,0 0-52,0 0-12,19-24-23,-8 24-17,-1 0 4,-2 0-23,4 0 20,-6 0 13,2 4-19,-4 2 2,1 0-8,-1 2 12,-2 2-29,1-2-7,-3 2 7,0-1-3,0 0 9,0-4 22,0-1 17,0 0 19,0-4 20,0 0-17,0 0 7,-3 0-29,3 0-19,0-8-74,0-1-20,0-5-29,5-1 77,1 2 23,0-1-33,3 3 56,-1 0 19,1 4 42,-3 4 49,3-2 16,-1 5-1,0 0-3,1 0-3,-2 2-10,1 7-9,-2 0 5,-2 2 20,0 5-10,1 1-13,2 2 12,-3 0-57,-2-2 7,0 2-23,0-4-21,0 0 0,-2-4 0,2-2-1,-2-2-13,2 2-96,-2-5-47,2 1-97,1-1-149,-3-2-385,2-2-509</inkml:trace>
  <inkml:trace contextRef="#ctx0" brushRef="#br1" timeOffset="204729.3038">29085 3595 352,'0'0'750,"0"0"-389,0 0-68,0 0-23,0 0-5,0 0 23,0 0 37,0 0-11,0 0-53,0 0-45,13 7-24,-13-7-35,0 0-28,0 0-29,0 0-35,0 0-40,0 0-25,0 0-13,0 0-21,0 0-41,2 0-59,2 0-73,4 0-68,5 0-212,-4-3-266,18-1-688,-90 11 497</inkml:trace>
  <inkml:trace contextRef="#ctx0" brushRef="#br1" timeOffset="205471.8037">29382 3244 362,'0'0'1011,"0"0"-624,0 0-387,0 0 30,0 0 5,0 0 134,0 0 6,0 0 26,0 0-62,0 0-39,99 4-45,-77-4-52,2 0 7,-6-4-8,4 1-1,-5-4 1,-3 2 14,-1 1-12,0 0-2,-5 0-1,0 0-1,-2 3-3,-4 1 2,0 0-12,-2 0-3,2 0 13,-2 0 3,0 0 0,0 0 3,2 1 38,0 7 27,2 2-26,-2 3 35,2 1-6,-2 3-43,2-3-15,-1 4 7,1-2-19,1 0 34,-1 2-13,-2 1 4,0 1-4,2 0 1,-2 1-1,0 1 10,0 0 13,3-1-13,-3 0 9,0-2-15,2 1-11,0-5 1,1 0 1,-3-2-17,0-3 0,2-1-11,-1-3 11,-1-2 0,-2-3-1,2 2-25,-2-3-25,0 0-25,0 0-14,0 0 10,0-4-22,0-4-127,0-5-252,0 4-532,-9-9-147</inkml:trace>
  <inkml:trace contextRef="#ctx0" brushRef="#br1" timeOffset="205672.9407">29543 3498 1959,'0'0'595,"0"0"-524,0 0-42,0 0-29,0 0 181,0 0 18,0 0 5,0 0-9,0 0-40,0 0-50,62 0-55,-43-6-25,1-1-25,-2 1-16,-1-2-32,0 1-31,-2-1-35,0 1 0,-4-3-52,1 1-84,0-3-120,0 0-225,-4 2-419</inkml:trace>
  <inkml:trace contextRef="#ctx0" brushRef="#br1" timeOffset="206255.6922">29796 2999 893,'0'0'561,"0"0"-311,0 0-49,0 0-35,0 0 48,0 0-14,0 0-41,0 0-37,0 0-35,0 0-39,47-26-6,-37 24-13,3 0 0,-1 0-29,0 2 3,-2-2-2,0 2 8,-3 0-9,2 0-12,-5 0-11,0 4 21,0 2-27,-2-1 29,-2 1 0,2 2-22,-2 2-4,0-1 26,0 1 10,-4 1 14,-4-2-23,2 3 23,-4-3-24,2 1 0,2 0-2,-2-1 3,2-1-2,0-3 2,2 3-1,2-2 19,2-1-17,0 1 17,0 0-16,0-1 13,4 2-14,4-4 46,0 4-22,0-4 21,2 1-8,4 0-1,-2-1 23,1-1-13,0 0-1,-3 0-2,3-2 15,-5 0-18,3 0 11,-4 0 4,-3 0-3,0 0-9,-2 0-11,0 0 7,-2 0-3,2 0-3,-2 0-10,0 0-6,0 0-1,0 0-5,0 0-11,0 0-2,0 0-2,0 0-39,0 0-38,0 0-43,0 0-46,0 0-58,0 0-135,0 0-262,-8 0-590,16 0 94</inkml:trace>
  <inkml:trace contextRef="#ctx0" brushRef="#br1" timeOffset="209957.8895">22164 5627 642,'0'0'1288,"0"0"-1138,0 0-148,0 0 63,0 0 142,0 0 32,0 0-68,0 0-71,0-6-46,0 6-22,0 0-32,4 0 0,-2 4 0,5 2 74,-3 1-19,2 1-4,0 2-22,3 0-29,-4-1 25,-1-2 1,0 1 2,-4-1-28,0-2 2,0-3 0,0 1 0,0-3-2,0 2-2,0-2-27,0 0 15,0 0 14,0 0 26,-4 0-26,-8 0-36,0 0-18,-3-2 25,-4-3-25,0-2 53,-3 2-31,2-1 0,-6 2-16,5 2 22,-3 2 3,1 0 23,2 0 4,-1 6 47,4 2 13,3 4-35,2-1 9,2 0 17,5 1-1,2 0-9,4 5-4,0-2 14,0 2-8,2 2 27,6-2-46,5-2-25,0 1 10,2-5-10,1-2-1,4 0 1,-4-6 16,6-3-16,-3 0-3,2 0-22,-2-7-13,3-9-51,-1-5-29,2-9-48,3-12-58,-7-4-102,-9-2-298,-4 16-355</inkml:trace>
  <inkml:trace contextRef="#ctx0" brushRef="#br1" timeOffset="210154.1436">22104 5242 973,'0'0'1686,"0"0"-1512,0 0-174,0 0 0,0 0 134,0 0 1,0 0-103,0 0-32,0 0-80,0 0-48,8-5 57,4 10 42,0 2-96,3 1-143,4-1-287,-8 0-160,5 3-448,-109-49 1163</inkml:trace>
  <inkml:trace contextRef="#ctx0" brushRef="#br1" timeOffset="210639.7449">22477 5525 354,'0'0'812,"0"0"-522,0 0-251,0 0 13,0 0 140,0 0 145,0 0-90,0 0-99,0 0-38,0 0-3,10-19-75,-8 2-32,2-7 0,-2-7 10,-2-8 15,0 2-22,0 0 0,0 2-3,0 8-7,0-4-6,0 6-9,-2 6 9,2 3-19,0 5 32,-2-3 38,2 1-37,0 0 20,0 3-19,0 2 22,0 2 1,0 5 36,0-1 13,0 2-9,0 0-21,0 0-5,0 0-7,0 2-29,0 3 13,4 2 10,4 1 47,5 6-15,2 1-1,-2 4 4,-1 3-11,4 0 17,-4-1-29,0 3-12,4 1-11,-6-4 4,3 1-15,0-1 8,-3-1-12,-1-1 0,1-1 0,-1-2 12,0-1-11,-5-3-1,0-3 1,0-1-1,-2-3-6,-2 0-42,0-3-25,0-2-19,0 1-10,0-1-13,0 0-16,-4 0 3,-4 0 3,-1 0-227,-8 0-131,0 0 28,-2-3 45,0-4-62,1 4-57</inkml:trace>
  <inkml:trace contextRef="#ctx0" brushRef="#br1" timeOffset="210729.4824">22477 5525 115</inkml:trace>
  <inkml:trace contextRef="#ctx0" brushRef="#br1" timeOffset="211152.6785">22477 5525 115,'-14'-110'352,"10"110"372,0-3-236,2 3-24,0 0-185,2 0-34,0 0-13,0-1-46,0 1-74,0 0-91,4 0-20,4 0 59,2 0 10,8 4 3,1 0-38,2 0-17,0-3-18,3 1-13,-2-2-12,2 0-20,0 0-66,-1 0-20,1-3-23,-4-3-61,2 0-43,-3-1-172,0 0-15,-2 2 129,-2-3 117,-2 2 56,-5 3 88,-2-1 55,-2 2 110,-2-1 99,-2 3 35,0 0 78,0 0 32,0 0-95,0 0-69,0 0-61,0 0-39,0 0-13,0 0-16,0 3-13,0 1-19,0 1-16,0 3 10,6 1 5,-2 5-18,0-2-10,2 1-13,0-2 13,2 1 1,4-2-1,-2-3-2,1-2 2,-1 1 13,3 0 3,-2-4-3,1-2-12,2 0 18,-4 0-16,0 0 10,-2-6-13,4-2 1,-6-1 15,0-3-3,-2-1-1,-2-4-9,-2 0-3,0-1 12,0 2-10,0 0 24,-6 4-23,0-1 45,-2 4-48,-6 2-27,4 0 27,0 2 39,-6 1-4,4 4-13,-1-1-13,0 1-6,3 0-3,1 0 2,3 0-2,2 0-1,-1 0-28,3 0-9,2 0-32,0 0-77,0 0-84,0 0-49,5 0-92,3-7-76,0 3-85,7-13-639</inkml:trace>
  <inkml:trace contextRef="#ctx0" brushRef="#br1" timeOffset="211538.8773">23096 4832 916,'0'0'1192,"0"0"-1058,0 0-132,0 0 9,0 0 163,0 0 1,0 0-59,0 0-16,0 0-20,0 0-29,0 0-25,63-27 19,-43 26-16,-2 1 3,2 0-3,-4 0-10,4 5 19,-8 1-35,1 0 13,0 1 4,-7 1-17,1-3 0,-3 4 10,0-2-13,-4 1 2,0-1 0,0 3 24,0 1-7,-2 2 3,-4 3 13,-3-1-9,3 0-4,-5 3-9,3-2 2,-3 2 11,3-2-23,0-2 26,-2 2-4,4-3-12,0 1-10,2-1-3,0 1 0,4-3-3,-2 0-19,2-1 3,0 1-16,0-1-48,4-2-26,0-1-15,2 0-24,0-1-67,3 2-33,0-2-254,-3-1-116,2 4-466</inkml:trace>
  <inkml:trace contextRef="#ctx0" brushRef="#br1" timeOffset="211785.15">23352 5375 248,'0'0'544,"0"0"-9,0 0-269,0 0-15,0 0-40,0 0 22,0 0 10,0 0-37,0 0-19,0 0-21,0 0-35,18 20-25,-18-20-30,2 0-6,-2 0 13,0-3 8,0-3 10,0-2 3,0-1-60,0-2-28,0 2 16,0 0-14,0 1-18,0 5-3,-4-1-9,2 2-73,0 2 6,-1 0-12,0 0-49,1 0-88,0 4-192,0 5-309,-2-3-80,-2 8-557</inkml:trace>
  <inkml:trace contextRef="#ctx0" brushRef="#br1" timeOffset="219988.2361">20568 7532 890,'0'0'995,"0"0"-989,0 0 17,-18 15-23,14-13 240,2-1 35,0 2-23,2-3-46,0 0-58,0 0-43,0 0-25,0 0 7,0 0-2,0 0-2,-2-4-13,0-4-68,-1 0 39,-1-3 4,0-1-30,0-10-2,-3-5-13,3-9-22,0-6-22,4-2 28,-2 0-35,2 5 32,0-2-25,0-1 31,0 3-44,4 3-10,0 5 64,-2 6-39,0 11-28,3 2 48,-3 7 19,-2 3 1,2-1-11,-2 1 13,0 2 20,0 0 8,0 0-28,4 7 3,0 6 19,3 8 29,3 9 0,6 12-3,-4 4-20,0-2-12,2-6 4,-2-5-20,-1 0 0,2-4-3,-1 1 1,-3-6 2,1-7 0,-1-1-19,-2-3 19,1 0-1,0 0-1,0 3-36,2-6-10,-4-3 3,0-2-38,-4 1-22,0-5-39,-2-1-52,0 0-46,0 0-114,0 0 25,-2-4-203</inkml:trace>
  <inkml:trace contextRef="#ctx0" brushRef="#br1" timeOffset="220157.0113">20525 7366 1752,'0'0'778,"0"0"-778,0 0-20,0 0 20,0 0 210,0 0-33,0 0-46,0 0-25,0 0-32,0 0-74,131 4 0,-94-3-16,-7-1-77,-3 3-103,-2-3-106,-8 1-158,5-1-95,-8 2-204</inkml:trace>
  <inkml:trace contextRef="#ctx0" brushRef="#br1" timeOffset="220477.3432">20924 7413 355,'0'0'1217,"0"0"-915,0 0-282,0 0-20,0 0 162,0 0 78,0 0-43,0 0-65,0 0-51,0 0-42,0 0-10,-15 102-29,17-93 0,2-1-3,5-2 3,0-3 3,-3 1-3,4-4 2,6 0 14,-4 0 13,0-6-29,2-1-26,-2-5 3,-3-1 1,-1-1 22,-4-1 31,-2 2-28,-2-3 26,0 2-12,-2-1-14,-6 2-2,-3 2 18,1 1 20,-3 5-27,0 1 30,-1 2-42,-2 2 0,2 0-19,1 4 16,-4 3-13,6 3-4,-1 1-15,1 2 6,4-2-10,3-2-38,4 3-49,0 0-74,0-3-118,11 0-97,4-3 21,-5-1-179</inkml:trace>
  <inkml:trace contextRef="#ctx0" brushRef="#br1" timeOffset="220629.3009">21193 7473 401,'0'0'1247,"0"0"-974,0 0-189,0 0 43,0 0 86,0 0-3,0 0-64,0 0-76,0 0-66,0 0-4,4-16-158,-4 8-101,0-5-58,5 0-320,-2 3-51,1-9 4</inkml:trace>
  <inkml:trace contextRef="#ctx0" brushRef="#br1" timeOffset="221026.1664">21223 6970 258,'0'0'1281,"0"0"-826,0 0-357,0 0-79,0 0 104,0 0 45,0 0-45,0 0-65,0 0 30,0 0 21,0 0-38,40 12-52,-27-10 7,2-1-1,0-1 14,-1 0 9,2 0-25,-2 0-21,4 0-2,-8 0-2,3-1-15,-2 1-2,-3 0 16,1 0 3,-1 0-35,-2 5 9,3 2 26,-4 3 0,-1 2 2,0 1 53,-2 2-4,0 3-35,0 1 23,0 6-39,2 3 28,-2 7-27,2-2 28,3 2-26,-2-6 0,-1-8-3,0-4 2,0-3-2,-4-1 25,4-1-23,0 0-3,3 2 1,-3-4-3,0-2-22,1-3 22,-3-3-41,0 0-49,0-2-20,0 0-6,0 0-3,-2-2-39,0-8-137,0-2-56,0 0-641,-6-10 197</inkml:trace>
  <inkml:trace contextRef="#ctx0" brushRef="#br1" timeOffset="221195.1716">21368 7215 473,'0'0'1932,"0"0"-1610,0 0-322,0 0 0,0 0 0,0 0 209,0 0-29,0 0-30,0 0-32,0 0-64,57 5-19,-35-10-19,-4 0-16,4-3-80,-4-1-63,4 0-97,-5-2-43,-1-3-149,-2 4-201,-4-7-473</inkml:trace>
  <inkml:trace contextRef="#ctx0" brushRef="#br1" timeOffset="221622.8292">21556 6858 1499,'0'0'721,"0"0"-672,0 0-20,0 0-29,0 0 139,0 0-32,0 0-20,0 0-4,0 0-31,0 0-17,58-68-22,-50 68-10,3 0 19,0 5-22,-3 3 0,-4 1 21,1 0-1,-3 2-19,0 1 1,-2-3-1,0-1-1,0 0 3,0-4-3,-2 0 36,2-3-8,-2-1-12,2 0-15,0 0-1,0 0-25,0-5 2,0-5-70,0-1 9,0-3 84,4-1-24,2 4 23,2-3 2,-1 4 8,2 3 27,-3 1 9,0 2 39,0 3-7,0 1-13,2 0-29,-2 0 3,0 5 4,0 5 25,1 0-9,-1 0-4,1 2-6,-3 2-10,0-3-35,-2 3 54,0-1-35,-2-2-6,0 2-16,0-3 1,0-1-1,0-1-2,0 0-42,0 0-10,-2-3-13,2 1-61,0-3-54,0 3-59,0-4-101,2 3-199,3-3-67,1 1-601</inkml:trace>
  <inkml:trace contextRef="#ctx0" brushRef="#br1" timeOffset="221871.8484">21896 7396 1214,'0'0'1046,"0"0"-874,0 0-92,0 0 82,0 0 137,0 0 30,0 0-84,0 0-74,0 0-54,0 0-45,0 0-22,0 0-50,0 0 0,2-4-66,-2-2-47,5-1-61,-1-2-10,0-1-49,2 0-110,3-1-183,0 0-171,-5 3-395,-47 84 563</inkml:trace>
  <inkml:trace contextRef="#ctx0" brushRef="#br1" timeOffset="222332.6358">22096 6866 1334,'0'0'748,"0"0"-709,0 0-39,0 0 0,0 0 166,0 0-11,0 0-71,0 0-55,0 0 0,0 0 42,19 5-25,-6-3-8,-3 0-16,1-2-21,4 2 1,-5-2 0,3 0 11,-1 0-10,2 0 10,-2 0-13,1 0 3,0-4 0,-3 2 9,-1 0-12,-1-1-13,-1 3 13,-3 0 0,-2 0-13,2 0-16,-4 0 5,5 7 24,-3 0 64,2 5-16,-4 5-12,2 1 9,-2 2 19,0 7-26,0 3-12,0 5 3,0-4-10,2-9 10,-2-4-10,2-5-3,2 4 0,-2 0 13,5 3-10,-2 0-18,1-2 12,0-1-13,0-2 0,0-2 0,1-1 0,-2-2-1,-1-5-1,0-1-18,-2-2-27,-2 0-21,2-2-12,-2 0-29,0 0-10,0-2-9,0-4-69,0-3-85,0-4-42,0 4-477</inkml:trace>
  <inkml:trace contextRef="#ctx0" brushRef="#br1" timeOffset="222508.8369">22181 7123 1956,'0'0'674,"0"0"-526,0 0-146,0 0-2,0 0 103,0 0 35,0 0-7,0 0 16,0 0-42,0 0-41,54-6-26,-34 1-38,1-4-14,-2 2-91,0-3-64,3 1-36,-6-4-26,4-2-163,-8 3-222,3-9-645</inkml:trace>
  <inkml:trace contextRef="#ctx0" brushRef="#br1" timeOffset="222912.1847">22414 6665 85,'0'0'2085,"0"0"-1813,0 0-272,0 0-61,0 0 61,0 0 142,0 0-58,0 0-10,0 0 29,0 0-32,111-31-37,-96 31-34,-3 4-2,3 3-1,-6 3-13,-1 0 15,-4 4-12,-2 0 11,-2 2-11,0 0-32,0 1 9,-8 0 17,-2 1 0,-4-3-10,2 1 6,1-1 20,1-4-15,-1 1 17,2-2 2,5-3 1,0-1 21,4-2 22,0-2-29,0 0-14,0-1 27,0-1 9,8 2 30,1 0 35,4 0-13,-3-2-7,5 0-26,0 0-9,0 0 29,-3 0-29,6 0-17,-8 0 1,3-2-29,-2 2 20,-3 0-23,-4 0-3,3 0-32,-3 0 4,0 0-52,0 0-35,3 0-49,-3 0-64,-2 4-182,1 2-271,-1-5-104</inkml:trace>
  <inkml:trace contextRef="#ctx0" brushRef="#br1" timeOffset="223558.3704">22828 7333 623,'0'0'1306,"0"0"-897,0 0-235,0 0-45,0 0 49,0 0 34,0 0-21,0 0-69,0 0-68,0 0-53,16 4 27,-4-2 7,4-1 0,6 1-35,1-2 2,1 3-2,0-2-13,-4 2 13,4-2 3,-7 1-2,2 0-1,-6-2-1,-5 0-24,0 3 5,-4-3 5,-2 0-8,-2 0-9,3 0-6,-3 0-16,0 0-29,0 0-35,0 0-36,0 0-39,0-3-133,2-1-215,1 3-214</inkml:trace>
  <inkml:trace contextRef="#ctx0" brushRef="#br1" timeOffset="223906.6818">23354 7316 966,'0'0'1120,"0"0"-1091,0 0-16,0 0 133,0 0 93,0 0-6,0 0-82,0-113-36,0 91-67,0 0-32,0 1-16,0 3 0,0 1-2,0 2 2,0 4 4,0 5 18,0 2 23,0 3-7,0 1-22,0 0-16,0 0-22,0 4-17,0 3 39,4 6 16,2 5 61,0 8-13,-2 5-23,-2-1-9,0-5-29,0-6 29,-2-5-32,2-2 16,-2 6-16,2 2-2,0-3-11,0-2-41,1-1-32,1-6-48,0 1-71,3-4 25,-3-1-95,0-4-201,3 0-112,1 0-423</inkml:trace>
  <inkml:trace contextRef="#ctx0" brushRef="#br1" timeOffset="224338.4453">23616 7142 661,'0'0'1658,"0"0"-1622,0 0-36,0 0 0,0 0 68,0 0 93,0 0-32,0 0-32,-26 101-33,26-86-22,0 3-40,0-3-2,0 0-2,2 1-11,2-3 11,6 1 2,-4-3 3,2 0-3,0-1 0,3-2-1,0-3-34,-3 1 32,3 0-13,-1-5 16,1-1-16,0 0 13,1 0 3,2-4-16,-4-7-29,2-4 21,2-2 24,-4-3 29,-4 0-7,1-4-3,-3 4 4,-2-3 6,-2 0 9,0 3 14,0 0-11,-9 1 20,1 4-45,-2 1 7,-6 3-1,4 1 42,-3 2-26,-4 3-38,4 0-17,-4 5 17,4 0 23,-4 0-23,2 0-13,3 5 11,-4 2-27,6 3-9,3-3-1,0 3 4,3 0-19,4-1-55,2 5-46,0-1 7,2 1-46,6 1-178,6 0-21,-6-4-112,12 4-507</inkml:trace>
  <inkml:trace contextRef="#ctx0" brushRef="#br1" timeOffset="224695.6375">24094 7364 1087,'0'0'1364,"0"0"-1170,0 0-127,0 0 75,0 0 172,0 0 40,0 0-108,0 0-79,0 0-40,0 0-12,2 2 0,-2-2-9,0 0-26,0 0-12,0 0-12,0 0-4,0 0-12,0 0-6,0 0-6,0 0-13,0 0-14,0 0 0,0 0-1,0 0 0,0 0-2,0 0-13,0 0-7,0 0-30,0 0-31,0 0-38,0 0-43,0 0-35,0 0-53,0 0-108,2 0-222,0 0-633,-2-6-226,-4 12 1176</inkml:trace>
  <inkml:trace contextRef="#ctx0" brushRef="#br1" timeOffset="227092.3482">24477 7299 287,'0'0'254,"0"0"-22,0 0 299,0 0-193,0 0-91,0 0-42,0 0-4,0 0-17,0 0-26,-6 4-19,6-4-27,0 0-9,0 0-20,0 0-6,0 0 0,0 0-4,0 0-15,0 0-11,0 0 4,0 0 19,0-4-16,0-6-24,0-1-30,0-10-56,0-8 53,0-7-6,2-4-10,0-2 19,0 3-22,-2 3-48,2-3 57,2 3-28,-2 0-52,0 4 93,0 5-44,-2 8 15,2 5-19,-2 3 38,2 2 9,0-3 1,0 2-19,-2 5 5,2 1 14,0 2 16,-2 2-3,2 0-11,0 0-2,2 4 0,5 3 45,0 6-20,1 5-2,3 10 28,4 7-10,-4 3-40,-1-2 0,2-3 0,-6-4 1,0-4 0,0-6 17,-1-4-18,0-2 15,1 3-13,0-1-3,1 2-11,-1-1 11,-1-3 0,-1-1 0,-1-3-9,-1-2 7,0-2-9,-2-3-21,-2 4-22,0-5-26,2-1-32,-2 0-29,0 0-23,0 0-23,0 0-81,0-7-102,-4 2-640</inkml:trace>
  <inkml:trace contextRef="#ctx0" brushRef="#br1" timeOffset="227273.6262">24499 7094 1000,'0'0'1588,"0"0"-1588,0 0-62,0 0 62,0 0 136,0 0 18,0 0-54,0 0 22,0 0-29,0 0-23,111 29-35,-93-29-35,4 0-3,-1 0-121,0 0-88,0 0-120,-1-2-205,-6 2-68,6-1-486</inkml:trace>
  <inkml:trace contextRef="#ctx0" brushRef="#br1" timeOffset="227616.5047">24932 7136 401,'0'0'704,"0"0"-225,0 0-385,0 0-13,0 0 134,0 0 5,0 0-74,0 0-46,0 0-16,0 0-6,7 63-36,-3-58-23,2 2 4,2-1-23,-1-4 0,0-1 0,-3-1 11,2 0-11,-2 0 0,2-5-1,0-6-20,2 2 20,-2-4 1,-4-3 0,0 2 13,-2-2 22,0 0 10,0-1-26,-2 4-3,-2-2 13,-2 4-16,-6 1 20,6 2 1,-4 2-33,4 3-1,-6 1 32,4 2-6,0 0-23,-1 0-3,3 4-13,-1 2-3,1 1-26,2-2 7,1 4-26,3-1-55,0-1-58,0 2-20,7-1-182,6-3-93,-5 0-224</inkml:trace>
  <inkml:trace contextRef="#ctx0" brushRef="#br1" timeOffset="227780.4314">25289 7123 737,'0'0'1170,"0"0"-836,0 0-250,0 0-62,0 0 82,0 0 32,0 0-56,0 0-80,0 0-26,0 0-161,0 0-88,23-56-72,-17 43-196,7-8-648</inkml:trace>
  <inkml:trace contextRef="#ctx0" brushRef="#br1" timeOffset="228222.9057">25386 6630 277,'0'0'1596,"0"0"-1249,0 0-243,0 0-49,0 0 71,0 0 16,0 0-49,0 0-54,0 0 3,0 0 38,26 0-32,-11 4 0,4-2-22,0 0-13,3-1-10,-6-1 9,4 0-12,-6 0-11,1 0 9,0-1-18,-4-1-12,-3 0-33,0 2-2,1-2 28,-4 2 14,-1 0 12,-4 0 0,2 0-6,0 0 17,2 7 2,-2 3 74,2 4 20,-2 2-17,2 5-23,-2 1-18,3 1-1,0-2-19,-3 1-1,2 0-14,-2 0 1,2-1 17,0 1-17,0-2 17,1 2-19,-1 0 0,0-1 1,0 1 2,1-1-2,-3-2 0,0-2-1,0-4 0,0 1-1,-2-5-28,3-1-3,-3-5-51,0 1-20,0-4-19,0 2-26,0-2-14,0 0-61,0 0-68,-5-7-31,-6-3-673,3 1 342</inkml:trace>
  <inkml:trace contextRef="#ctx0" brushRef="#br1" timeOffset="228406.3956">25437 6863 863,'0'0'1758,"0"0"-1706,0 0-52,0 0 0,0 0 25,0 0 133,0 0-13,0 0 18,0 0-13,0 0-64,88 21-26,-70-21-34,4 0-26,-3 0-14,3 0-50,-4 0-60,2-4-74,-4-3-49,-1-1-198,-2 1-262,0-9-532</inkml:trace>
  <inkml:trace contextRef="#ctx0" brushRef="#br1" timeOffset="228821.6161">25692 6428 1560,'0'0'510,"0"0"-497,0 0-13,0 0 19,0 0 43,0 0-13,0 0 57,0 0-5,0 0-27,0 0-32,0 0-6,83-83-33,-73 93 32,-1 1-22,0 2 0,-3 4-3,-4 0-8,0 1 0,-2 0-1,0-5 0,0-1 0,0-3 1,0-4 21,0-1-7,-2-1-13,2-3 26,-2 0-13,0 0-16,0-5-18,2-2-53,0-5-3,0 0 45,0-1-7,2 0-6,4 2 4,1 0 22,3 4 16,-2 2 49,6 2 25,-6 3 30,4 0-21,2 0-15,-4 8 41,0 1 0,-1 6-35,0-1-3,-1 3-11,-4 1-5,1 1-36,-3 0 6,0 0-9,-2 0-13,0-3-2,0-1-1,0-2-79,0-1 8,0-2-63,0-3-81,0 1-56,0 1-230,0-3-130,0 2-441</inkml:trace>
  <inkml:trace contextRef="#ctx0" brushRef="#br1" timeOffset="229058.4761">26051 7075 385,'0'0'1395,"0"0"-938,0 0-298,0 0-33,0 0 103,0 0 124,0 0-69,0 0-109,0 0-67,0 0-42,0 0-25,15-9-41,-9 0-37,0 2-48,1-1-51,0-1-33,-1 0-45,2-2-62,-2 1-149,2-2-272,0 3-417,-85 102 489</inkml:trace>
  <inkml:trace contextRef="#ctx0" brushRef="#br1" timeOffset="229509.0016">26223 6609 1729,'0'0'675,"0"0"-669,0 0-6,0 0 0,0 0 39,0 0 71,0 0 19,0 0-26,0 0-29,0 0-36,60 2-9,-46-2-16,3 0-13,0-2-1,0-3-1,-2 3 2,-2-3-29,-1 3-26,-1-1 13,0 1 10,-5 0 6,2 2 7,-3 0 16,-1 0 0,0 0-10,0 0 13,1 0 23,-1 2 16,0 3-7,1 4 10,-1-1 16,2 4-29,-2 2 0,0 1 25,3 2-22,-2 0-32,-1 2 32,0 0-16,0 2 0,0-1 13,0 0-10,0-1-16,1 1 26,2 1-13,-5-2-16,2 0 0,0-1 10,0 0-10,0 0 3,1-3 13,-3-3-16,2 1-2,0-4 1,-2-1 1,1-3-1,-3-1-25,2 1-22,-2-5-19,0 0-10,0 0-13,0 0 0,0 0-13,0-5-35,0-3-82,-2-3-409,-7-2 4,0 1 299</inkml:trace>
  <inkml:trace contextRef="#ctx0" brushRef="#br1" timeOffset="229756.151">26352 6831 1573,'0'0'1202,"0"0"-1202,0 0-17,0 0 17,0 0 176,0 0 13,0 0-3,0 0-8,0 0-32,0 0-52,96 7-24,-79-7-32,5 0-16,-8 0-10,0 0-10,0 0-2,-6 0 2,-2 0 2,-4 0-4,1 0 0,-1 0-4,-2 0-15,0 0-9,0 0-16,0 0-22,0 0-23,0 0-31,2 0-42,0 0-62,4 0-32,1 0-128,-3 0-410,7 0-640,-45 0 1181</inkml:trace>
  <inkml:trace contextRef="#ctx0" brushRef="#br1" timeOffset="230676.0323">27019 7090 62,'0'0'1715,"0"0"-1183,0 0-415,0 0-115,0 0 41,0 0 106,0 0 51,0 0-30,0 0-61,0 0-26,79-24-32,-63 20-29,4-1 2,-2 0-24,2 2-2,-3-1-24,-2-1-28,-4 4-55,-3-1-38,-2 0-14,0 0 3,-4 2-29,-2-2-147,0-1-23,0-1 25,0-2-384</inkml:trace>
  <inkml:trace contextRef="#ctx0" brushRef="#br1" timeOffset="230888.6414">27102 6915 1829,'0'0'522,"0"0"-522,0 0-20,0 0 20,0 0 227,0 0-28,0 0-63,8 98-31,-4-76 14,0 0-17,4-4-51,-4 3-35,2-4-15,0-3-1,-2-1-16,2-1 0,-1-3-57,2-4-45,-1 2-52,-2-3-43,2-4-58,1 0-215,1-2-12,-2-7-137</inkml:trace>
  <inkml:trace contextRef="#ctx0" brushRef="#br1" timeOffset="231234.2467">27363 6777 1167,'0'0'1202,"0"0"-1202,0 0-39,0 0 39,0 0 126,0 0-48,0 0-30,0 0 27,0 0-37,106 21-6,-96-7-4,2-1-27,-8 0-2,-2 2 1,-2-2-13,0 5-22,-2-3 0,-7 3 12,-4-1-32,1-1 29,-1 2-9,-2-1 9,2 1 13,1-1 0,1 0 13,2-2 19,1 0 40,6 1 2,0-3-42,2-3 30,0-1 2,0-1-3,2 0-48,6-3 29,0-1-3,6 0 3,-2-2 13,1-2 0,4 0-17,2 0-25,1 0-25,0-6-85,2 0-41,-3 1-78,2 1-169,-2-1-132,-4 0-147</inkml:trace>
  <inkml:trace contextRef="#ctx0" brushRef="#br1" timeOffset="231527.0956">27733 7011 1222,'0'0'515,"0"0"-416,0 0-98,0 0 99,0-107 101,0 85-10,0-1-74,0 6 31,0 0-25,0 4 28,0 4-61,0 1-10,0 3-16,0 3-6,0 0 12,0 2-9,0 0-10,0 0-34,0 0-17,0 2-20,0 5 20,4 1 23,2 6 24,-2 1 4,2 2-12,0 5-5,2-3-5,-4 3-7,0 0-20,0 0 11,2-4-13,-2-1-2,3 1 2,-3-3-1,1-2-18,-1-1-61,0-2 10,0-2-57,-2 0-42,3-2-81,-1-2-63,2-3-315,-2 1-149</inkml:trace>
  <inkml:trace contextRef="#ctx0" brushRef="#br1" timeOffset="231941.0856">28057 7070 1782,'0'0'1031,"0"0"-889,0 0-142,0 0 77,0 0 166,0 0 40,0 0-90,0 0-67,0 0-32,0 0-9,0 4-19,0-4-25,0 0-38,0 0 9,0 0 1,0 0 5,0 0-2,0 0-13,0 0 0,0 0 0,0 0 0,0 0-1,0 0 0,0 0 11,0 0-10,0 0 0,0 0 10,0 0-10,0 0 15,0 0-5,0 0 2,0 0-2,0 0-1,0 0 4,0 0 2,0 0-5,0 0-1,0 0 4,0 0-13,0 0 15,0 0-16,0 0 11,0 0-11,0 1 0,0-1-2,0 0-1,0 0-15,0 0 4,0 0-7,0 0 1,0 0-4,0 0-18,0 0-22,0 0-23,0 0-14,0 0-6,0 0-20,0 0-36,0 0-77,2 0-148,0 0-212,0-1-379,5-6 172,-20 15 112</inkml:trace>
  <inkml:trace contextRef="#ctx0" brushRef="#br1" timeOffset="233022.852">28410 6974 411,'0'0'1023,"0"0"-707,0 0-238,0 0-52,0 0 97,0 0 107,0 0 3,0 0-7,0 0-10,0 0-49,4-27-132,4 0 29,1-7-61,1-3 10,-3 0 6,-1 2 0,-2 0 7,-1 4-4,-1-4-15,0 0-7,0 9-23,0 3-63,0 9 38,0 2 48,0 2 0,0 0 2,0 2-2,0 2 0,-2 5-2,0 1 2,0 0 22,0 0-22,0 0 0,3 5-48,1 8 48,1 7 77,3 10 13,4 10-36,2 5-22,-4-4-16,2-4 3,-3-11-16,0-4 0,-5-7-6,2 0-3,1 1 2,-1 1-8,0 0 12,3 0 2,-5-4-2,1-3-26,-1-2-53,0-3-5,-2-1-50,-2-2-36,0-2-14,0 0-16,0 0-59,-6 0-42,-3 0-44,-2-4-208</inkml:trace>
  <inkml:trace contextRef="#ctx0" brushRef="#br1" timeOffset="233118.6063">28410 6974 722</inkml:trace>
  <inkml:trace contextRef="#ctx0" brushRef="#br1" timeOffset="233217.3866">28410 6974 722,'-43'-125'1669,"43"125"-1285,0 0-384,3 0-136,3 0 136,2 3 136,4 1 8,6-1-38,-1 3-6,2-2-24,2 2-60,5-3-3,6 1-13,-5-2-14,-1 0-139,-1-2-120,-10 0-173,7 0-128,-8 0-116</inkml:trace>
  <inkml:trace contextRef="#ctx0" brushRef="#br1" timeOffset="233523.0215">28796 6871 860,'0'0'1161,"0"0"-1041,0 0-120,0 0 0,0 0 68,0 0 42,0 0-22,0 0 31,0 0-61,0 0-9,0 0-36,-15 94-10,21-81-1,3-2-4,4-1-18,-5-3 6,5 0 11,0-4-7,-2-3 10,1 0 2,0 0 12,2-5-14,-4-6-2,-2 0 2,1 0 25,0-4 1,-7-1 13,0 1-26,-2 0 6,0 1 26,-4 1-29,-7 3-15,0 1 51,-1 1-23,1 3 13,-4 0-42,3 4-2,-1 1-26,-2 0 15,2 0 11,3 0-11,-1 0-23,2 4-22,5-1-54,0 1-50,2-1-64,2 2-157,0-1-4,0-1-33,8-3-320</inkml:trace>
  <inkml:trace contextRef="#ctx0" brushRef="#br1" timeOffset="233762.73">29104 6869 935,'0'0'1591,"0"0"-1278,0 0-287,0 0 6,0 0-10,0 0 87,0 0-38,0 0-42,0 0-29,0 0-32,2-3-45,0 2-77,0-3-107,2-1-221,-2 1-214,2-6-608</inkml:trace>
  <inkml:trace contextRef="#ctx0" brushRef="#br1" timeOffset="234155.0773">29180 6542 1391,'0'0'815,"0"0"-724,0 0-91,0 0 0,0 0 48,0 0 30,0 0-33,0 0 23,0 0-13,0 0-20,100-72-35,-83 64-1,-2 3-21,0-3-1,-2 1-9,-1 0 29,-1 3 3,-4 1 0,-1-1 0,-2 4 3,-2 0 23,0 0-4,0 0 7,0 0 0,0 1 16,2 9 20,0 4 22,2 1 35,-2 6-7,4 4-60,-2 5-30,3 5 20,-3 1-16,1-4-27,-3-5 22,0-8-23,-2-4 17,2-1-2,1 3-16,1 2 1,0 2 1,0-1-2,1-5-16,-2 0 16,-1-4 0,0-1-23,0-4-60,-2-2-32,0-2 12,0-2-51,-2 0 0,0 0-14,0 0-55,0-5-14,-6-2-299,-4-8-929</inkml:trace>
  <inkml:trace contextRef="#ctx0" brushRef="#br1" timeOffset="234323.9292">29295 6658 2205,'0'0'623,"0"0"-623,0 0-58,0 0 58,0 0 129,0 0 35,0 0-24,0 0 7,0 0-48,0 0-48,99 5-24,-77-5-27,1-3-51,1-2-121,-3-3-109,-2-1-98,-5 1-311,0-10-464</inkml:trace>
  <inkml:trace contextRef="#ctx0" brushRef="#br1" timeOffset="234772.111">29545 6292 772,'0'0'1638,"0"0"-1528,0 0-110,0 0 0,0 0 113,0 0 3,0 0-49,0 0-15,0 0-49,0 0-2,111-76-1,-99 72-22,4 2-36,-8 0-7,0 2-12,-3 0 22,-1 0 4,-2 0 9,0 0 42,-2 5 16,0 3 26,0 0 16,0 1-32,0-1-13,0 2 3,0-3 29,0 1-26,0-2 4,0-1-20,0-1-3,0-2 0,0-2 0,0 0 0,0 0 22,0 0 6,4 0-28,5-6-26,-3-1 7,5-2-29,-1-4 0,4 2-1,-6 1 14,4 1 34,-1 2 1,0-1 44,-1 3 23,1 2 30,-3 1 9,1 2-19,-3 0-23,1 5 10,-1 2-14,0 6 30,0 2-33,2 3 10,-6 1-16,0-1-19,0 0-29,0-3 20,-2-2-23,0-2 0,2 2-1,-2-6-16,0 1-69,2-4-79,0-1-76,0-1-77,0 0-137,0-2-244,2 0-487</inkml:trace>
  <inkml:trace contextRef="#ctx0" brushRef="#br1" timeOffset="235107.0123">30144 6817 650,'0'0'1873,"0"0"-1496,0 0-213,0 0-103,0 0 50,0 0 61,0 0-41,0 0-49,0 0-19,0 0-22,70 0-22,-53 0-19,0 0 0,-2-2-15,-1 0-27,0 1-46,-2-1-42,-3-3-48,-3 3-33,1-3-53,-5-3-68,-2-3-179,0 2-492</inkml:trace>
  <inkml:trace contextRef="#ctx0" brushRef="#br1" timeOffset="235304.9908">30148 6653 1960,'0'0'1122,"0"0"-1045,0 0-77,0 0 0,0 0 63,0 0 119,0 0-14,0 0-19,0 0-17,0 0-9,0 0-34,36 0-61,-19 0-6,-2 0-22,0 0-3,0 0-19,-4-3-29,-1 3-22,-2-1-18,2 1-44,-6 0-20,0 0-54,0 0-44,0 0-103,-2 0-119,0 0-271,-2 0-379</inkml:trace>
  <inkml:trace contextRef="#ctx0" brushRef="#br1" timeOffset="237562.7488">30759 6454 173,'0'0'469,"0"0"294,0 0-379,0 0-177,0 0-44,0 0 18,0 0 19,0 0-13,0 0-29,12-4-46,-4 0-28,0 0-30,5 1-54,0-1 0,4 0 0,0 1 14,-2-1 15,3-2-28,0 1-1,0 3-3,0-3 3,-1 2-20,-2-1-21,-2 1-36,-3 0-13,-2 1-19,-1-2-33,-2 2-32,-1 1-68,0-1-63,-4-1 25,0 2 49,0-1-16,-4 2-323,0 0-53</inkml:trace>
  <inkml:trace contextRef="#ctx0" brushRef="#br1" timeOffset="238062.5619">30845 6428 82,'0'0'381,"0"0"131,0 0-235,0 0-163,0 0-52,0 0 12,0 0 70,0 0 34,0 0-38,0 0-23,0 0-20,-13 42-58,13-35 16,0 1-26,0-1-13,0 1-13,0-3 15,0 3-17,0 0-1,0-2 3,0 1 10,0-1-11,0 0 11,2-3 3,4 1 0,-1 1 4,1-4 9,1 1-10,1 0 14,0-2-8,3 0-8,0 0-1,1 0-16,1 0 3,0-2 0,2 0 10,-3 1 0,1 1 10,0 0 6,-1 0-7,2 0-2,-2 0-20,0 1-4,2 6-15,-4 2 19,1-2 0,0 4-2,-3 0 2,0 4 2,-1-2 21,-1 0-20,-2 2-3,-2-3 0,3 1-2,-5-2-2,0-1 2,0 2 0,-5-2-1,-1-1 3,-2 0 19,-3 2 4,-2-2 3,-2 0-1,1 1 1,-4-3-3,0-1-4,-2-1 0,4 0-16,1-1 46,-3-4-24,6 1 1,4-1 0,-4 0-1,6 0 30,4 0-10,0 0 9,0 0 7,2-1-1,0 1-53,0 0-7,0 0-29,0-2-29,0 2-31,4-2-46,0-1-80,7 1-88,0-1-95,-1 1-200,7-6-600,-72 31 928</inkml:trace>
  <inkml:trace contextRef="#ctx0" brushRef="#br1" timeOffset="238246.9965">31271 6722 741,'0'0'1775,"0"0"-1469,0 0-271,0 0-9,0 0-7,0 0 61,0 0-80,0 0-9,0 0-23,0 0-97,40-9-84,-29 5-168,-4-1-311,3-6-631</inkml:trace>
  <inkml:trace contextRef="#ctx0" brushRef="#br1" timeOffset="238729.4756">31450 6307 1965,'0'0'531,"0"0"-531,0 0-113,0 0 113,0 0 39,0 0 42,0 0-7,0 0-6,0 0-23,0 0-13,87 13-29,-73-11-2,4-2-1,-4 2 7,1-2-20,-2 2 13,-2-2-7,-3 2 7,0 0 0,2 0-1,-4 0-14,0 0 14,0 0-1,-2 1-25,0 1 27,3 1 23,-2 2 19,-1-1 0,2 3-39,0 1 39,-2-1-7,3 3-32,-1 1 29,1 0-3,-3 3-26,0-2 20,1 4 19,-1 0 6,-2 2-23,2-1 33,-2 3-20,0 0-15,0 2 12,0-2-10,0 1 7,3-2-9,-3 2-4,1-3-6,1 2-10,0-5-2,2-1-1,-2-1 0,2-4 0,-2 0 9,4-1-9,-6-2 0,0-4 0,0 0 0,0-2-3,-2-2-29,0 0-9,2 0-10,-2 0-23,0 0-22,0-2-42,0-6-45,-2-5-282,0 3-551,-12-13-223</inkml:trace>
  <inkml:trace contextRef="#ctx0" brushRef="#br1" timeOffset="238926.0046">31567 6566 202,'0'0'1952,"0"0"-1567,0 0-385,0 0 36,0 0 48,0 0 138,0 0 12,0 0-62,0 0-19,0 0-48,81 5-42,-61-10-47,4 2-16,-3-2-25,0-2-54,0 2-68,-3-3-34,-4 2-28,-1-3-61,-2-1-162,-3 2-250,3-7-402</inkml:trace>
  <inkml:trace contextRef="#ctx0" brushRef="#br1" timeOffset="239489.0366">31928 6131 3,'0'0'770,"0"0"-54,0 0-355,0 0-104,0 0-47,0 0 62,0 0-15,0 0-16,0 0-81,0 0-26,-2-95 9,2 85-73,2 1-32,2 1-7,0 3 7,2-2-25,3 2-13,-1 1-3,1 0-10,1 2 11,-1 2-17,1 0 6,-1 0-6,0 0 3,-1 6 16,-2 1 7,0 2-6,-2 4-2,4-2 0,-6 2-2,0 1-23,0-2 14,-2-5 8,0 1 1,0-5 1,0-1-1,0 0 0,0-2 3,0 0 12,0 0 1,0 0-11,0 0-2,0-2-1,0-6-34,2-3-44,-2 0 0,4-5 28,-2 3 22,4-3 4,1 6-14,1-2-12,1 0 50,2 5 0,-1 2 1,1-2 22,-5 6 36,3 1-1,-3 0 4,0 0-17,0 1 29,4 6-6,-4 2-29,0 2 19,0 2 9,-2 3-19,3 1-9,-3-2-10,1 1 1,-3-1-4,-2-2 3,2-1-16,0-2 26,0-1-19,-2-3-3,0-3-14,0 1-1,0-2 0,0-2 0,0 0-1,0 0-41,0 0-50,2 0-57,0 0-57,0 0-37,0 2-132,0-2-599,-2 0-444</inkml:trace>
  <inkml:trace contextRef="#ctx0" brushRef="#br1" timeOffset="241755.6281">21977 6457 287,'0'0'215,"0"0"-58,0 0 35,0 0-117,0 0-7,0 0 24,0 0 28,0 0-16,0 0-29,-4-3-16,4 3-7,0 0 6,0 0 4,0 0 7,0 0-8,0 0 1,-2 0 0,2 0 9,-2 0 10,2 0 7,-2 3-17,0-1-19,0 3-3,-4-1-11,2 2-15,2-1 9,-2 1 1,0 1-7,0 1-4,0 2 7,-1 0-26,1-1-2,-5 2 31,3 0-19,0 3 6,-3 1-3,3 0-12,-5 2 12,2 1-16,1 1 0,2-3-1,-4 4 1,0-1-1,2 2 1,-2 0 0,4 0 0,-6 2 0,4 0-3,0 0-13,-1 0 13,3-2-7,-5 2 10,5-4 0,-5 0 4,3 0-5,0-1 1,-4 0 0,4-3 2,0 3-2,2-2 0,-3-2 0,0 2 0,3-3-13,-3 2 12,3-1-12,0 1 13,-3 2 0,0-5 1,3 4-1,0-1-1,-2 0 0,1-2-1,-2 3-14,3-3 16,-2 3 10,0-2-7,-6 2-3,4 0 10,-1 1-10,3 0-2,-5-2-1,4 0-1,1 0 1,0 1-10,-1-2 10,0 2-13,1 1 16,0 1 0,0-1 2,-2-1 21,4 2-21,-2-1 24,2 1 9,-3 1-7,3-2-27,-5 1-1,2 2 26,3-1-25,-2 1 28,-1 0 3,0 1-32,1 0 4,2 3 34,0-3-15,-1 1-10,-4 1 32,3-2 13,0 1-42,-1 2 9,-2-2 1,1 0-10,1 2 0,-3-2 10,-2 2-4,4-2-6,2 0 4,-3-3 15,0 1 0,3-7-6,2 0-10,-1-3 13,1-4 13,1-2-10,3-3 12,0-1 1,2 0-16,0 0-29,0 0-3,0 0-41,0 0-58,0 0-19,9-3-49,4-5-25,5-4-15,16-12-171,-4 4-275,9-4-499</inkml:trace>
  <inkml:trace contextRef="#ctx0" brushRef="#br1" timeOffset="243195.5182">26027 5999 267,'0'0'261,"0"0"72,0 0-76,0 0-61,0 0-34,0 0 14,0 0 22,0 0-16,0 0-42,0 0-27,0 0-29,0 0-22,0 3-14,0-1-25,0 3-22,-4 3 15,-2 1 10,0 3-4,-2 3 27,-4-1-20,2 3-26,0-2 16,-4 2-3,4 0-13,-3 0 0,3 3 22,-3 1-5,0 0-20,-1-1 13,-2 1-10,2 1 0,-2-2-2,2 2-1,1-1 0,-2-1-16,2 1 16,-1 3 26,-2-3-25,2 1-1,1 2 2,-2-2-2,3 1-13,-1-2 0,0 2 0,0-2 12,3 3-1,-3-2-17,4-1 3,1 2 14,0-2 2,2 1 16,-4 0-14,6 0 11,-2-4 0,2 2 16,-2-2-16,1 0-12,-1-3 1,-1 2 11,-1-2 3,-1 2-15,1-1 25,-2 1-24,-2 0-2,2 1 0,0-2-10,-4 0 7,4 0 1,0 2-2,1-2 3,-2 1 1,1-2-2,1 0 2,3 1-15,-2-1 15,-1 0 13,0 0 0,3 3-3,0-1 6,2-2-16,-2 2 3,-4 1 9,4 0-11,0 0-1,0-1 19,1 3-19,-1-2 3,-1 2 49,1-3-49,2 2 26,-3-1-16,3-1 6,0 1 6,0-3 8,2 3-11,-2-3 7,-1 1 3,1-1 3,-1 1 10,-1 0-17,2 0-12,-2-2 19,0 0-6,-2-3 0,2 1-4,2-3 10,0-1-6,0-1-1,2-2 1,0-1-13,2-4-14,-2 0-1,2 0-1,0 0-2,0 0-55,0 0-42,0 0-19,4-4-54,6-4-140,10-5-53,7-11-169,1 3-198</inkml:trace>
  <inkml:trace contextRef="#ctx0" brushRef="#br1" timeOffset="244527.9573">29751 5925 88,'0'0'160,"0"0"-75,0 0 12,0 0 21,0 0 29,0 0 61,0 0-22,0 0-40,0 0-35,0 0-16,0-5-8,0 5-9,0-3-9,0 3-11,0-1 7,0-2-3,0 3 42,0 0 3,0 0-16,-2 0-4,2 0 7,-2 0-13,0 0-16,-2 0-23,0 0-29,-1 4 6,-1 2 3,-1 2 1,-1 1 6,2 2 10,-3 1-20,1 2-17,-3-1 18,2 1-20,-1-1-1,0 2-1,-2 3 2,2-1 12,0-2-11,1 2 21,-4 0-22,3 2 29,-1 0-29,1 1 1,-4-2 2,2 2 9,2-1-12,-6 1-13,4 0 13,-1-1 1,-2 0-1,2-2 0,1-2-19,-3 2 17,2-1-2,3 1 2,-2 1 0,2-2 1,2 1 1,-3 0 19,2 3-5,1-3-14,0 0-1,-1 2-2,3-2 3,-5 3 13,2-3-12,1 1 24,0 0-24,2 1-2,-4 0 3,2 0-2,2 1 26,-2-1-25,-1 0 0,-2 1 17,3 0 11,-1 1 9,1-2-22,-3 0 23,3 1-17,-3-1 10,1-1-31,-2 1 16,2 1 8,0-2-2,2 4-11,-6-3 4,4 1 13,1-3 0,1 0-13,-3 0 13,3-2-13,-1-2 15,3 3 14,0-2-13,-3-2-29,4 0 29,-1 0-7,2-3-9,2-1-15,0 0-1,0-5 0,2 1-19,0-2-3,0-2-38,0 0-78,0 0-34,8 0 5,10 0-43,9-8-42,15-13-227,-4 2-250</inkml:trace>
  <inkml:trace contextRef="#ctx0" brushRef="#br1" timeOffset="245608.8462">32158 5688 138,'0'0'365,"0"0"79,0 0-141,0 0-118,0 0-32,0 0 3,0 0 13,0 0-10,0 0-16,0 0-30,2-2-29,-2 2-10,0 0-9,0 4 6,0 1 0,-2 2 6,-4 0-6,0 3-16,0 1-17,-3 0-18,1 3 34,-3-1-52,1 1 14,-3 0 0,2 3-14,-2-2-1,1 2 2,-2 0 22,0 0 1,0 2-25,-4 4 0,3-2 1,1 3 21,-4-2-20,2 2 26,0 3-10,2-1-16,-1 0-1,2-4 19,1 2-20,-1 1 1,2-6 0,0 3-1,1-2 15,0 1-16,-2-2 0,2 2-1,-2-1 1,0 0-19,2-1 19,-3 3 23,3 0-22,-3 2 15,2-2-2,-1 2-12,1 2 18,-2-4-18,3 4-2,-1-4 2,-2 0 17,3 0-19,-1 0 2,0 0-1,1 0 1,-1-1-2,-1 1 1,-2 1 0,4-2-1,0 3 1,1-3-1,-2-1-2,1 3-1,-1-2 2,0 0 2,1-2 0,-1 2 27,1-2-15,1 0 12,-2-1-22,5-1 22,-2 1-6,2-4 13,0 0 3,-4-1 0,4-1-16,2-2-3,-2-1 31,2 0-12,-1-3-3,1 2-10,-3-2 16,3-1-1,2-1 11,-2 0-7,0 0 9,1-1-16,1-1-2,2 2-4,-2-4 0,0 2-2,2-2-4,0 2-6,0-2-13,0 0 10,0 0-13,0 0 0,0 0-13,0 0-35,0 0-68,0 0-38,0-2-4,2 0-39,0 0-112,3-2-212,-1 1-455,2-6-80,-25 31 494</inkml:trace>
  <inkml:trace contextRef="#ctx0" brushRef="#br1" timeOffset="252167.3665">21788 8468 466,'0'0'779,"0"0"-580,0 0-115,0 0 63,0 0 83,-6-3 20,6 3-72,0 0-68,0 0-42,-3 0-32,3 5-14,-2 5-2,0 1 2,0 6-2,-2 1 2,2 2 4,-2 4-3,-1-4-21,1 3-1,2-1 21,-1-1-18,1-3-4,0 0-1,0 0-3,2-4 4,0 0-13,0-3 11,0-2-33,0-2 34,4 1-25,3-1 26,2-4 35,1 1-9,1 0-6,1-1 12,6-3-3,-4 0-26,4 0 23,-2 0-4,1 0 7,-2-1-6,-2-3-20,-1 0-2,-1 2 11,-4 1-12,-1-1-20,-2 0-15,0 0-10,-2 2-29,-2-3-19,0 3-4,0-1-3,0-1-36,0-3-72,0 0-227,-2 1-262,-2-7-273</inkml:trace>
  <inkml:trace contextRef="#ctx0" brushRef="#br1" timeOffset="252407.369">21959 8607 434,'0'0'1064,"0"0"-875,0 0-118,0 0 72,0 0 32,0 0-22,0 113-17,0-94 16,0 2-46,0 1-54,0-2 9,0 0-10,0-3-38,4 1 3,-2-3-13,-2-2 13,0-4 5,0 0-21,2-1-1,-2-4-15,0 0-36,2-3-31,-2-1-24,2 0-19,2 0-87,0-1-63,0-8-104,2 2-271</inkml:trace>
  <inkml:trace contextRef="#ctx0" brushRef="#br1" timeOffset="253005.7404">22211 8627 310,'0'0'404,"0"0"59,0 0-229,0 0-45,0 0-7,0 0 13,0 0-26,0 0-33,0 0-23,0 0 3,-30-24-48,23 21-29,1-1-23,-3 2 23,-1 0-37,-1 0 1,-1 1 10,-2 1 3,2 0-14,0 0 14,-2 1-16,2 7 0,1-3-1,-2 3 0,5 1 0,2 2 2,-1-4-2,5 4 1,0-1 0,2 2-12,0-1 11,0 2-27,0-3 28,4 2-2,5-5-1,1 1 3,3-2 1,0-3 11,-1-1-12,4-2 0,-4 0 2,1 0-2,2-2 3,-5-3-3,3-1 0,0 0-16,-5 1 16,-1-2-11,-1 5 11,0-1 2,-4 1 0,0 2-1,-2 0-1,0 0 2,0 0 17,0 0 7,0 0 0,0 5 9,2 5 33,1 4 12,-3 3-26,2 4-22,1 0-19,1 0 3,-2-2 10,0-2-10,-2 0-16,2 1 16,2-5-16,-2 0-2,0-4-13,2 2 14,0-4-17,1-1-40,0-3-54,-1 1-14,2-2-25,0-2-117,3 0-125,1 0-156,-1 0-436</inkml:trace>
  <inkml:trace contextRef="#ctx0" brushRef="#br1" timeOffset="253490.0821">22410 8946 368,'0'0'708,"0"0"-304,0 0-307,0 0-15,0 0 93,0 0 49,0 0-26,0 0-43,0 0-52,0 0-35,4-65-39,1 46 0,-1-3-29,0-2 29,0-9-29,0-1 26,-4-3 6,2 3-3,-2 3-3,0 4-10,5 1-16,-3-1-33,0 5 33,1 3 0,-3 4 51,4 3-47,-2 0 12,0-2 3,0 4-6,0 3-10,0 0 36,-2 3-10,0 2-7,0 2-3,0 0 4,0 0-1,0 0 1,0 0-8,0 0-15,2 6-12,0 1 12,2 2 67,2 8-29,2-2-6,0 4 10,-4 2-13,4-1-28,-1 2 21,-1-1-22,5 2 16,-5 0-13,3 0 13,-1-2 0,-2-1-16,5 2-9,-4-1 9,1-4 0,0-2-11,-2 0 8,4-4 1,-4 2 0,0-4 0,-2 1-10,0-3-1,1 0-13,-3-4-18,0-1-39,0 1-10,-2-1 6,0 0-35,0-2-65,0 0-126,0 0-83,-2 0-222,-9-4-692</inkml:trace>
  <inkml:trace contextRef="#ctx0" brushRef="#br1" timeOffset="253705.5755">22451 8763 473,'0'0'1269,"0"0"-935,0 0-291,0 0 34,0 0 134,0 0 18,0 0-68,0 0-29,0 0-33,0 0-31,0 0-4,69-37-53,-56 33-11,0 2-12,-3 1 8,1-1-12,-2-1-3,1 3-51,-2 0-62,4 0-22,-4 0-17,0 0-104,1 0-114,-1 0-59,3 0-93,-7 3-179</inkml:trace>
  <inkml:trace contextRef="#ctx0" brushRef="#br1" timeOffset="254188.5295">22816 8770 287,'0'0'711,"0"0"-379,0 0-189,0 0-23,0 0 46,0 0 26,0 0 6,0 0-33,0 0-52,0 0-35,-5 3-20,5 4-6,0-4-4,0 5 0,0 0-19,0 2 3,0-3-3,0 3-6,0-1-23,0 0-2,5-1-1,-1 2 3,2 0 3,0-3-3,6 0 2,-4-1-4,0 0 1,0-1-3,1-2 4,2 1-2,-5-3 2,2-1-13,1 0-19,-3 0 13,3 0 5,-3 0 12,1-4 1,-1 0-31,0-3 31,-2 0 1,3-5-4,-2 0 4,-1-1 0,-4-2 4,2-3 12,-2 3-7,0 0 7,0-2 13,-6 3 13,-4 1-13,4 2-27,-2 1 43,0 3-25,-1 0-18,-2 4 52,3 1-52,-1 2 34,1 0-23,-3 0 9,2 2-6,-1 5-16,2 3-20,-6 2-6,6-3 0,0 2 4,2 1 3,1 2-20,1-2-28,2 0-46,2 1-10,0-3-35,2 0-133,7-5 18,1-1-65,-2 0-137,12-4-529</inkml:trace>
  <inkml:trace contextRef="#ctx0" brushRef="#br1" timeOffset="254595.9926">23386 8743 160,'0'0'779,"0"0"-105,0 0-401,0 0-65,0 0 18,0 0-2,0 0-31,0 0-80,0 0-55,0 0-20,7 0 29,6 0-2,-3 0 8,5 0-25,2 0-47,-2 0 28,1 0-13,2 2 3,-1 0 3,0-2-22,0 2 0,-2-2 2,-2 0-2,-1 2 0,-2-2 0,0 0 2,-4 0-2,-2 0 22,0 0-21,-2 0-1,-2 0 0,0 0-1,0 0-1,0 0-21,0 0-31,0 0-32,0 0-20,0 0-48,0 0-36,0 0-94,0 0-208,-2 0-318,2 0-301</inkml:trace>
  <inkml:trace contextRef="#ctx0" brushRef="#br1" timeOffset="255940.8216">23900 8420 385,'0'0'310,"0"0"123,0 0-238,0 0-22,0 0 35,0 0 26,0 0-7,0 0-46,0 0-42,0 0-19,-6-5-33,6 5-52,2 0 7,4 0 6,3 0 7,4 2-10,-3 1-32,3 1 22,2 0-33,0-2 14,-1 0-16,4-1-10,-4-1 9,1 3 1,0-3-2,-2 0-14,-3 0-1,4 2-15,-8-2 13,0 1 6,-2-1-6,0 2 16,0 2 0,1-2 3,-3 2 0,3 2 16,-1 0-3,-2 3-13,0 2-2,0 1 2,0 4 13,0 1 23,0 1-24,-2 1-12,2 5 0,-2-2 3,0 2 45,2 0-46,-2-5-1,0 4 15,0-2-15,0 0 1,3-4 0,-1 1 0,0-2-1,0-1-1,0-5 0,0 0-2,0-2 0,1-5 1,-3 1-17,2-2 15,-2-2 1,0 0-1,0 0 0,0 0-29,0 0-19,0 0-17,0 0-12,0-6-10,0-1-117,-5-2-75,-1-4 23,-3 4-30,-1-2-17,2 0-46,-8 1-82,8 3-61,70 90 460</inkml:trace>
  <inkml:trace contextRef="#ctx0" brushRef="#br1" timeOffset="256122.3723">24013 8720 361,'0'0'495,"0"0"-97,0 0-102,0 0-23,0 0 16,0 0-46,0 0-75,0 0-52,0 0-25,0 0-14,0 0 19,-2-10 4,12 10-17,3-3-19,4 1-10,-2 0-34,2 0 8,0-2-25,-1 0 0,4 1-3,-3-3-10,0 3-67,0-2-80,0 2-26,-4-1-52,-1 0-94,4 3-44,-8-2-76,2 1-72,-1 0-164</inkml:trace>
  <inkml:trace contextRef="#ctx0" brushRef="#br1" timeOffset="256661.6967">24378 8623 274,'0'0'355,"0"0"141,0 0-216,0 0-101,0 0-13,0 0 28,0 0 30,0 0-78,0 0-72,0 0-28,0 4 22,0 4 9,0 1 4,2 3-30,-2-3 1,0 2 12,0 1-22,2-1-3,-2 0 9,2-1-48,0 2 2,2-5-2,1 1-13,-1 1 11,1 0-8,1-2 10,0 1 13,1-1-13,1 3-11,2-5 9,2 4 3,-4-2-3,2 1 2,4-3-1,-6 1 1,4-3-19,-1 1 16,0-2-17,-3 0 18,3-2-11,-3 0 12,3 0-1,-5 0-17,3 0 6,-3-4 13,0 0 0,0-1-26,2-1 26,-2-1-1,-2-1 1,0-2-1,0 0 1,-2-1 1,0 0 25,-2-3 16,0 1-39,0 2 32,0-3 1,0 4 5,0-5-22,-6 2-19,0 0 33,2 1 31,-4 1-13,-2 0-10,2 1 1,0 3-1,1-4-9,-4 7-9,3-5 18,-3 5-9,3 0 3,0 3-4,-3-1-8,0 0 2,3 2-6,0 0 10,-4 0-27,2 0 15,0 0-17,3 0-16,-4 4-6,1 0-13,1 3-22,1 0-26,-1 1-19,1 1-13,3 0-39,1-2-51,4 1-47,0-1-194,0-2-106,0-2-224</inkml:trace>
  <inkml:trace contextRef="#ctx0" brushRef="#br1" timeOffset="259308.2769">24979 8739 189,'0'0'401,"0"0"95,0 0-285,0 0-90,0 0 6,0 0 35,0 0 59,0 0-13,-10 8-36,10-8-14,0 0-13,0 0-19,0 0-29,0 0-14,0 0-9,0 0 9,0 0 7,0 0-1,0 0-18,0 0-17,0 0-13,0-2 0,0-5-25,0-7-16,2-3-1,0-4-21,0-6 9,2-7 12,2-6-18,0 0 3,3 3-6,-2 5 3,-1 5 16,-2-2-45,2 1 6,1-3 20,-3 8-13,-2 3 13,2 5 3,-1 4 19,-1 2 0,2-2-10,-2-1 10,0 4 1,0 1 2,-2 2 0,0 4 0,2 1 0,-2 0-2,0 0 0,0 0-1,3 0-16,-1 6 16,2 3 28,2 2 8,0 5 8,6 3-25,-6 1 13,2 2-28,0 1 21,1 2-23,2-3-1,-5-1 0,4 3 2,-1-3-3,2-2 0,-3 0 18,1-2-18,-1 0-3,3 0 2,-5-1-11,1-3 12,-1-2-2,-2 2 0,0-4 2,0 0-1,-4-3 1,2-1-22,-2-1-7,0 0 17,0 0-24,0 0-18,0-3-16,0 2-13,0 1-30,0-4-44,-2 1-37,-2 1-42,-2-2-123,-2 2-77,-1-2-62,0 0-157</inkml:trace>
  <inkml:trace contextRef="#ctx0" brushRef="#br1" timeOffset="259508.0504">25038 8618 72,'0'0'1115,"0"0"-468,0 0-452,0 0-91,0 0 35,0 0 42,0 0 13,0 0-1,0 0-13,0 0-39,0 0-39,9-18-29,1 12-15,5 1-17,3-3-30,0 2-11,4 1-26,-4-3 1,6 3 21,-3 0-72,3 1-87,-2 1-58,0-2-39,2 4-200,-8-1-156,-1 2-160</inkml:trace>
  <inkml:trace contextRef="#ctx0" brushRef="#br1" timeOffset="259926.5374">25465 8590 274,'0'0'372,"0"0"71,0 0-209,0 0-81,0 0-3,0 0 65,0 0 21,0 0-64,0 0-42,0 0-30,0 37-16,0-28-13,0 1-26,0 0 10,0-1-55,2-1 15,2 1-14,0-1-1,6-1 0,-4-1 0,2-2-19,0-1 15,1-1 4,0 0-22,-1-2 22,2 0 2,1 0-2,0-4 16,0-1-16,-1-3 13,-2-1 3,4-3-16,-6 1 2,0-3-1,-2 1 44,-2-5-45,-2 4 1,0-3 28,0 2-3,-4-2-23,-4 6 13,-6 0 13,2 2 13,-1 1-7,-2 4-22,0 1 6,3 3-15,-3 0-3,0 0-1,3 0-19,-4 8 7,6 1-17,-1-2 10,5 3-23,-3-3 3,5 3-22,4-2-58,0-1-49,0 1-39,2-1-130,9-1-50,0-4-91,-1 1-278</inkml:trace>
  <inkml:trace contextRef="#ctx0" brushRef="#br1" timeOffset="260229.689">25979 8463 192,'0'0'408,"0"0"179,0 0-281,0 0-79,0 0 33,0 0 0,0 0-53,0 0-69,0 0 33,0 0-55,53-10-7,-38 10-32,0-2-3,-1 0-39,2 2 0,0-2-9,0 0-10,-4 0-16,0 0-15,-1 2 15,2-2-13,-5 1-9,3-1-55,-5-1-61,1 2-58,-3-1 22,-2 0-62,-2-2-110,0 0-44,0 1-225</inkml:trace>
  <inkml:trace contextRef="#ctx0" brushRef="#br1" timeOffset="260505.9069">26019 8306 457,'0'0'1015,"0"0"-752,0 0-243,0 0 74,0 0 143,0 0-7,0 0-33,0 0-64,0 0 5,21 97-38,-14-81-33,-3-2-28,-2 4-13,0-4 2,2 1-5,-1-2 22,1 2-17,-2-1-2,0-3 3,0 1-26,0-3 18,2-1-21,-2 0-1,1-4 1,-1-1-2,0-1-30,0 2-41,1-4-33,-1 2-42,2-2-32,0 0-49,0 0-95,2 0-163,0 0-141</inkml:trace>
  <inkml:trace contextRef="#ctx0" brushRef="#br1" timeOffset="261472.8066">26380 8329 143,'0'0'137,"0"0"-29,0 0 16,0 0 26,0 0 130,0 0-61,0 0-5,0 0 4,0 0 13,0 0-16,-49-39 34,47 38-29,2-2-59,-2 2-19,2-1-33,0 0-28,0 2-17,0-2-10,0-2-3,6 1-3,3-2-3,3 0-13,6 0-26,-4 0-6,6 3 0,-4 0-1,3 2-2,-1 0-19,-2 0-12,0 0 33,-2 4-24,-1 4 24,0-1-21,-3 3 9,-1-1-6,-1 3 3,1-3 0,-5 4 0,-2-2 16,0 0-23,-2-2 21,0 4-1,0-3-32,0 2-10,-4 1-7,-4 0 14,-3 1-13,0-1 9,1 1-10,-3-2 4,0 1 19,1 0 0,0-4 28,2 2-1,4-3 1,0 1 0,1-4-11,5 1 9,0-2-17,0-2 20,0 1 35,0-1 26,7 0 19,-1 0-2,4 1-18,4-3 5,-4 3-27,2-1-3,4 0 4,-2-2 12,1 1-16,0-1 3,2 0-12,1 0-13,-4 0 0,0 0-1,0 0-10,-2 0 1,-1 0-1,0-1-2,-5-1-19,3 0-52,-1-1-47,0 0-84,1-1-62,-2-1-195,-1 0-178,2-4-492</inkml:trace>
  <inkml:trace contextRef="#ctx0" brushRef="#br1" timeOffset="261928.0764">26892 8480 646,'0'0'1045,"0"0"-769,0 0-273,0 0 27,0 0 99,0 0 40,0 0-36,0 0-24,0 0-5,0 0-59,6-114 0,-4 95-16,0-1-29,0 0-2,0 2 1,-2 1 1,0-1 22,0 1-21,0 2 18,0-1-17,0 3 17,0-1-17,0 5 27,0 2 6,0 1 10,0 2 3,0 2-6,0 0-13,0 2 0,0 0 0,0 0 9,0 0-9,0 0-7,0 0-3,0 4 0,0 6 13,2 3 35,1 2-13,-1 5-19,0-2-3,0 3-6,5 1-26,-5-2 21,2 1-20,0 1 0,0-1 21,1-1-21,-1-1-1,0-2 1,2 3-1,3-5 0,-5 1 0,3-3-1,-3 0-1,0-3 2,-2-1 2,0-1-1,0-2-1,0-2 0,0-1 1,-2-1 0,0 2-1,0-2-2,0 0-20,0-1-13,0 2-35,0-3-32,0 0-38,0 0-43,0 0-61,2 0-127,2 0-268,2-4-369</inkml:trace>
  <inkml:trace contextRef="#ctx0" brushRef="#br1" timeOffset="262472.8753">27433 8480 323,'0'0'235,"0"0"322,0 0-170,0 0-107,0 0-79,0 0 43,0 0-44,0 0-38,0 0-53,0 0-25,-9-48-26,9 35 3,0-1 0,0-3 3,0-2-35,0-3-26,5-5-1,3-4 31,5-6-17,-2-4 3,1 3-19,1 6-2,-6 2-2,-1 5-15,-2 4 6,0 3-12,-2 6 9,0-5 3,0-1 0,2 1-3,2 4-2,-6 5 18,2 3 2,-2 0-1,0 3 1,0 2 11,0 0 13,0 0 9,0 0-19,2 4-3,2 6 25,-2 7 61,4 2 16,0 4-58,1 5-22,4 3 7,1 11 5,3-1-15,0-3 9,-2-4 13,-1-6-41,2-4-13,-4-6 3,-4-2-2,0-3-1,3 4-19,0 3 19,-1-1 2,1 0-2,-3-4 0,-2-2 0,0-1-2,0-3-11,-4-1 10,2-3-29,-2 2-28,0-4-10,0-1-9,0 0-33,-6 0-19,-2-2-38,-3 0-82,-1 0-111,-8 0-192,2-4 7,0 1-441</inkml:trace>
  <inkml:trace contextRef="#ctx0" brushRef="#br1" timeOffset="262592.193">27433 8480 840</inkml:trace>
  <inkml:trace contextRef="#ctx0" brushRef="#br1" timeOffset="262698.9772">27433 8480 840,'-21'-99'1419,"21"99"-1306,0 0-77,6 0-36,2 0 174,1 0 26,4 0-33,0 0 6,1 0-54,2-3-36,2 1-36,4 2-23,-3-2-24,0 1-29,2-1-51,-1 0-99,-2-1 6,2 2-68,-6 1-95,3 0-251,-6-1-139</inkml:trace>
  <inkml:trace contextRef="#ctx0" brushRef="#br1" timeOffset="263017.4681">27847 8371 346,'0'0'1064,"0"0"-748,0 0-316,0 0 35,0 0 4,0 0 205,0 0-4,0 0-78,0 0-43,0 0-12,0 0-11,11 67-44,-7-54-36,2 1-15,0-1-1,4 0 13,-4 0-13,2-1 3,2-2-3,-1-1-2,4-4 2,-5 1 1,1-2-1,-1-4 2,3 0-2,-5 0 0,3-2-13,-1-6-6,-2-1-17,0-3 17,2-3-7,-8 0 26,2-1 10,-2 0-7,0-2-6,-4 1 3,-6 0-3,0 4 3,-2 2 45,1-1-19,-4 7 44,2-2-22,-2 6-48,0 1 3,-1 0 13,0 0-16,2 5-15,1 3-21,-2 1 1,5 3-52,-1-3-61,3 3-97,-1-1-135,4-1-101,1-3-173</inkml:trace>
  <inkml:trace contextRef="#ctx0" brushRef="#br1" timeOffset="263576.2443">28584 8419 150,'0'0'610,"0"0"41,0 0-273,0 0-109,0 0-52,0 0 10,0 0-5,0 0-22,0 0-27,0 0-29,72-16-4,-53 12-48,0 0-28,0 1-30,3 1-30,-6-2-4,2 4-2,-8-2-13,-2 2-1,-1 0 3,-1 0-31,-1 0-42,-3 0-35,-2 0-58,0 0-39,0 0 5,-2 0-32,-7-2-141,0 1-332,-5-7-541</inkml:trace>
  <inkml:trace contextRef="#ctx0" brushRef="#br1" timeOffset="263765.7476">28607 8254 1817,'0'0'590,"0"0"-545,0 0-44,0 0-1,0 0 129,0 0 58,0 0-7,0 0 9,0 0-29,0 0-49,51 0-44,-36 0-35,2-2-32,2 0-12,-2 0-23,0-1-44,-3 1-58,2-1-94,-2 2-93,2-3-229,-8 2-211,2-2-605</inkml:trace>
  <inkml:trace contextRef="#ctx0" brushRef="#br1" timeOffset="264141.6566">29314 8006 382,'0'0'1281,"0"0"-885,0 0-237,0 0-65,0 0 106,0 0 78,0 0-47,0 0-58,0 0-14,0 0-44,94-49-45,-80 44-29,1 2-10,0-1-31,-4-1-1,-1 4-1,-2 1-23,-1 0-13,-5 0-29,1 0-47,-1 0-14,-2 0-44,0 0-50,0 0-87,0 4-161,-7 2-40,3-3-76,-13 2-380</inkml:trace>
  <inkml:trace contextRef="#ctx0" brushRef="#br1" timeOffset="265071.9648">29314 8006 205,'-23'32'1156,"23"-30"-659,0 2-497,0-1-16,-2 3 16,2-1 181,0 3 17,-2 2-68,2-2-1,-2 1-35,2 2-14,0 2-31,0-4-47,-3 1 17,3-1-18,-2-1-1,2-3 3,0 2 20,0-2 12,0-2 1,0 2 9,0-1-26,0-3-19,0 1-11,0 0 11,0-2 26,0 0 3,0 0-3,0 0-1,0 0 4,0 0-6,0 0-7,2 0 3,5 0 16,-1 0 23,2 0-4,1 0-9,2-2-26,-3 0 0,3 1 3,-3-3-9,5 2 3,-4-1-16,-1 2 0,0 1-13,-2 0 1,4 0-4,-6 0 3,4 0 13,-2 0-2,0 0-18,1 0 18,2 1 4,-5 2-2,2-1 2,3-1 14,-3 2-13,0 0 16,3 1-19,-5-2 2,1 2-2,1 0-1,-2 0-2,0-1 1,0 2-1,-2-2 3,2 1 0,-2 2 0,4-1-10,-2 1 10,-2 2 2,0-3-2,0 4 0,0-4 17,0 3-15,0-3 0,0 3-1,-2-5-1,0 3 0,2-2 0,-2 0 1,0-1-1,2 1-3,-2 2-11,0-1 14,2 0 4,1 1-4,-3 0-1,2-1-2,0 1 3,0-1-1,0 1 1,1 1-13,-3-5 13,2 1 2,-2-1-1,0 1-1,0-1 1,0 0 12,0 1-11,0-2 10,0 1-12,0 2 2,0 0-1,0-1 18,-2 4-3,-3-2-4,1-1-9,2 2 13,-3-1-16,1-1 1,0 0 2,0-1-1,2 0 1,-2-1 10,2 1-10,0-3-1,-4 2-1,2 0 0,0 0 1,2-2 0,-2 2-2,0-2 0,-2 2-2,1-2-14,-1 0 16,-1 0 1,-1 0 1,2 0-1,-3 0 3,3 0 15,-5 0 0,2 0-6,1-2 6,0-2-17,0 2 0,-4-2 14,4 1-15,0-1 1,-1 0 11,0 0-12,1 0 17,0 1-17,-1-2 0,1 4 11,-3 0 17,4-2 9,-1 1-3,2 2 31,2-2 22,0 2-12,-1 0-1,2 0-3,1 0-5,2 0-1,0 0 2,0 0-6,0 0-3,0 0-3,0-1-12,0 1-20,0 0-24,0-3-16,0 3-31,0 0-24,0 0-32,0 0-40,0 0-52,2 0-89,1 0-254,-1 0-547,-2-2-895,-7 8 1965</inkml:trace>
  <inkml:trace contextRef="#ctx0" brushRef="#br1" timeOffset="273384.6469">25928 10052 457,'0'0'1018,"0"0"-910,0 0-108,-2-26 0,2 22 172,-2-2 20,2 1 25,-5 2-58,5 1-59,-2 0-42,0 2 33,2 0 5,0 0-9,-2 0-22,2 0-11,0 0 1,0 0-1,-2 0-2,2 0-27,-3 7-5,-1 1-17,0 6 35,0-1-19,0 3 7,4-1-26,0 0-15,0-1 14,0 0-14,0 2 15,2-3-6,4 2-7,0-5 11,1 2 1,4-3-19,-3-1 18,-2-1 2,5 2-22,-3-4-23,3-2 45,0 0-35,-1-1 19,4-2 16,-4 0-19,2 0 2,1-6 15,0-1 1,-5 0-21,3-2 20,-1 1-11,-1-3-6,0 0 19,-3-3 1,-2-1-1,0-4-2,-2 1 2,0 0 25,-2-2 1,0 1-17,0 0-5,-2-1 10,-4 3-12,0 1-2,0 1 57,-1 1-57,1 1 33,-3 3-5,1 1-5,1 2 6,-1 0 41,0 1-70,-1 4 38,0 0-37,-1 2 31,2 0 7,-4 0-23,0 2-13,2 6 9,-4-1 1,2 5 0,1 2-10,3-1 0,-3 1 8,5-1-11,1 2-13,3 0-3,2 1-22,0-1 3,0-2-10,9 1-57,4-1-33,4-4-54,8 1-27,4-5-72,3 0-192,-8-1-102,3-4-556</inkml:trace>
  <inkml:trace contextRef="#ctx0" brushRef="#br1" timeOffset="273981.8198">26418 10260 310,'0'0'1251,"0"0"-858,0 0-244,0 0-42,0 0 52,0 0 54,0 0-16,0 0-30,0 0-23,0 0-16,0 0-16,0 0-33,0-2-31,0-3-47,0-3 31,0-3-16,0-1 3,0-3-16,0-4 7,0 0-10,4-8-1,1-5-2,1-9-20,2-2 4,1 0-25,-5 1 31,3 4-32,1-1 14,0 2-17,4 0 3,-6 4 7,2 5 37,-2 5-44,0 8 26,2 4 19,-4-4 0,0 3 1,0 0-1,-2 5 38,0 0-3,-2 6 4,2 1 5,-2 0 1,0 0-13,0 0-14,2 0-18,3 8 0,-1 3 46,7 9 15,-1 4-7,5 11 6,5 1-35,-6-2 13,0-1-37,2-4 15,-4 1 0,1-2-1,0-1-2,-2 0-12,-1-1-1,0-2 3,0-5 0,-6-6-3,0 1 1,2 1-1,2 2 2,-1 0-2,0 1-2,-3-5 1,2 0-1,0-1 1,-2-5-10,-1 1-5,-1-2-22,0-3 3,0-1-28,-2 0-16,0 0-20,0-2-12,0 0-10,0 0-7,0 0-30,-4 0-76,-7-6-349,3 1-200,-12-7-347</inkml:trace>
  <inkml:trace contextRef="#ctx0" brushRef="#br1" timeOffset="274173.0747">26511 10092 722,'0'0'1665,"0"0"-1371,0 0-294,0 0 0,0 0 42,0 0 96,0 0 29,0 0 64,0 0-28,0 0-60,64-2-38,-45-2-42,3 1-16,1-1-45,0 0-2,1-2-19,-5 2-38,2 1-31,-4-2-45,3 2-74,-6-1-26,5 0-153,-2 1-329,-4-1-101</inkml:trace>
  <inkml:trace contextRef="#ctx0" brushRef="#br1" timeOffset="274640.4642">27011 10098 310,'0'0'785,"0"0"-518,0 0-195,0 0 32,0 0 140,0 0 74,0 0-88,0 0-68,0 0-65,0 0-13,0 0 28,0 22-15,2-13-14,-2 2-25,0 0-16,0 2 3,2-3-10,0 0 9,0-1-24,2-1 8,0 1-15,3-2-10,-1-2 10,1 0 0,-1 0 3,2-3-14,1 1 24,-3-3-11,5 0 1,-4 0-16,1 0 4,0-1 8,-2-5 7,6 0-3,-6-4-13,0 1 0,-2-1 12,2-1 8,-4 0-20,1-3 0,-3 1 22,0-1-9,0 0 3,-3 2-6,-5 0-12,0 3-1,0-1 1,-6 2 10,4 5-10,0-1 10,-1 1-8,-4 3-3,4 0-4,-1 0 4,-2 3-2,2 1-1,4 4-19,-4-3 9,4 3 1,2-1-11,0 1 1,2-1-22,2 1-33,2-3-19,0 4-44,0-3-30,6-1-42,6 1-21,6-5-81,-2-1-176,2 0-128,7-1-443</inkml:trace>
  <inkml:trace contextRef="#ctx0" brushRef="#br1" timeOffset="274930.9702">27582 10064 1383,'0'0'533,"0"0"-367,0 0-33,0 0 77,0 0 29,0 0-46,0 0 3,0 0-27,0 0-47,0 0-30,78-4-6,-63 1-32,2 3-23,0-1-18,2 1-12,-6 0-1,1 0 0,-2 0 0,-4 0-25,0 0 2,-2 0-14,1 0-43,-3 0-34,1 0-33,-5 0-13,0 0 3,0-2-20,0 0-46,-2-2-153,-9-1-371,4-1-337</inkml:trace>
  <inkml:trace contextRef="#ctx0" brushRef="#br1" timeOffset="275121.6836">27565 9936 642,'0'0'1523,"0"0"-1287,0 0-235,0 0 22,0 0 93,0 0 75,0 0 11,0 0 16,0 0-42,0 0-58,57 0-58,-35-4-44,-4 2-16,4-2-16,-5 0-60,-1 1-52,0-2-86,-4 3-7,0 0-143,-2-1-336,-2-3-432</inkml:trace>
  <inkml:trace contextRef="#ctx0" brushRef="#br1" timeOffset="275393.7519">28136 9716 1404,'0'0'224,"0"0"-126,0 0 93,0 0 49,0 0-61,0 0-63,115-51 26,-101 46-13,4 1-58,-8 1-39,2 1-22,-3 0-10,-3 0-26,1 2-9,-5 0-10,-2 0-30,0 0-21,0 0-24,0 0-68,-6 0-110,-3 6-17,-4-3-30,3 6-85,2-6-105</inkml:trace>
  <inkml:trace contextRef="#ctx0" brushRef="#br1" timeOffset="276164.2812">28136 9716 277,'-8'30'812,"6"-28"-539,-1 2-204,3 1 15,-5 0 53,5 0 39,-2 3 12,2 0-32,0-1-43,0 3-13,0 1-35,0-2 6,2 3-13,0 0-56,1-3 50,0 2 3,-1-2-23,0-1 3,-2-1-9,2-2 22,-2 1-32,2 0 7,-2-1-4,0-3-18,2 0-1,0 1-16,-2-1 16,2-2 2,-2 0 1,2 0 9,-2 0 1,2 0-12,2 0-1,0 0 1,1 0 31,4 0 4,-3 0-11,2 0-12,1 0 10,1-5 2,1 3-2,0 0-7,-1-3 0,-2 1 3,4 0-17,-2 0 11,-2 3-11,1-1 1,-2 0-2,-1 2 0,0-2 1,0 2 1,1 0-2,-3 0 18,5 0-16,-3 2 3,0 2 7,1-1-10,1 3 17,0 0-4,1-1-16,-2 2-4,-1 0 4,2 1 15,-2-1-15,1 3 1,0-3 0,-3 0 1,2 4 7,-2-4-9,0 1-13,-1 0 12,-1-1 1,0 1 0,0-3-1,-2 2 1,2 0-3,-2-1 3,0 1 3,0 1 10,0 0-12,0-3 1,0 3-1,0-2 1,0-1-2,0 1-1,0 0-12,0-3 11,-2 2 0,0-4-1,0 3 2,-3 0-2,1-1 2,0-1 1,-2 3 2,0-1 11,-4 2-1,0-3-8,0 1-1,1 0 0,-6-3 13,3 3-13,-1-2 13,-2-2-3,2 3 6,3-3-3,-6 0-4,4 0-8,2 0 18,-4 0-6,4 0 3,2 0 32,-1 0 12,3 0 23,-3-3 9,3 3 18,1-2-28,1 0-26,2 2 4,-2 0-2,2 0-2,2 0 3,0 0-18,-2 0-13,2 0-19,0 0-9,-2 0-3,0 0-2,0 0-13,-3 0 12,5-2-19,-2 2-40,2 0-41,0 0-36,-3 0-47,3 0-92,0 0-245,0 0-529,0 0-213,16 2 593</inkml:trace>
  <inkml:trace contextRef="#ctx0" brushRef="#br1" timeOffset="278639.6135">30019 9972 396,'0'0'668,"0"0"-346,0 0-169,0 0-58,0 0-11,0 0 95,-30-98 6,22 83-4,-5 0 13,2 2-61,-2 0-20,-1 5-33,1 1-54,-2 2-4,3 3 14,-4 2-14,4 0-22,-1 0 3,0 5-2,3 7 18,-5 2-19,2 3 1,0 3 12,1 4-13,-2 7 0,6-5-13,0-1-19,4-6 30,2-4-18,2-1-12,0 1 31,0-2-67,6-3 36,2-2-3,0-5-7,6 2 42,-2-5 9,1 3-9,0-3-3,-1 0 1,1-3 2,0-2 2,0-5 2,-1-1-4,4-2-23,-2-2 7,-1-1 3,0-1-6,-3 0 16,-1 0-29,-3 2 32,0 3 0,-1 2 23,-3 6 6,0 1-7,-2 1 17,0 2 9,0 0 7,0 0-13,0 0-23,0 0-15,0 0-2,0 7 0,0 3 46,0 2-19,0 3 6,0 1-24,0 0-11,0-3-22,7 1 20,-1-4 1,2-2-18,2-1 16,2-3 3,0-1 15,1-3-12,0 0 10,1 0 0,1-3-13,0-5 0,0-2-13,0-3 10,-2-4-16,1 0-1,0-2 4,-4-2-6,0-1 22,-1-6-23,-3-7-9,-1-2 29,-5-6 0,0 2-20,-9 4-3,-2 4-22,-3 1 32,0 1-20,0 9-2,4 0 22,3 9-23,-2 2 39,3-3 53,0-1-50,0 2 13,1-1 7,3 5-9,2 1-12,0 2 44,0 3 5,0 0-19,0 2-22,0 1-10,0 0-38,0 0-11,0 4 49,7 3 32,-1 7 23,0 1-29,2 6 19,2 4 0,0 7-13,0 8-30,4 4 1,-2 0-1,-2-3 2,1-10 14,0 1-17,-1-3-2,1-7 1,-1-5-2,-3-1 1,2-5-2,-1 2-16,2 0 17,4 3-4,-6-3 2,2-3 4,-1-1-1,0-2 1,-3-2 11,-2-3-11,0-1 0,1-1 3,-3 0 10,0 0 0,0 0 3,0 0 0,-2 0 3,2-1-7,0-6-12,0-4-35,0 0 12,-2-2-34,5 0 24,-5-1 30,2 1-19,-2 4 7,0-1 15,0 5 37,0 3-36,0 2 0,0 0 3,0 0 8,0 0-10,2 0-2,-2 0 0,2 5 29,3 2 23,1 3-4,-2 1-45,2-1 23,0 2-26,4-4-3,-6 1 3,4-2-4,-2-1 4,3-2-19,-3-3 18,1-1 0,-1 0 0,0 0-2,3-3-26,-3-7-6,2-1 6,-1-5-45,0-3 22,-3 0 7,0-1 20,-4-4-17,0 2 42,0-3-78,0 2 49,-6 1 28,-1 1 1,1 2 0,-1 4-1,3 3 14,0 4-13,2 6 71,0-1-13,2 1-10,0 2-16,0 0-32,0 0 0,0 0-17,0 2 17,4 6 32,2 4 42,5 2-9,-2 3-62,3 3 32,0-3-33,2 0-1,-2 1 1,1-3-2,0 0-1,-1-1 1,-1-3-15,2 0 14,-4-1-11,1 0 12,0-1 0,2-1 0,-4 1-1,-2-1-1,0-1-8,-2 0 10,1-2 1,-3 0-1,-2 2-25,0-2 12,0 1 10,0 2-7,-2-1-9,-5 1 16,1-3 3,-2 2-32,0-2-4,-2-1 7,0 0-25,0-3-20,1-1-4,-2 0 11,3 0-1,-1 0 30,3-3 38,2-3 1,0 2 22,4-1-4,0 1-18,0 2 44,0-3-12,0 3 25,0-1-13,8-1 3,3 1-9,-1-1-7,5 0-13,0-2-3,2 3-12,0-3-1,0 0 10,2 1-10,0-4-2,3 2-1,-4-3 0,4 1-2,-6-1 0,2 0-46,-4 2-7,-1-4 0,-2 0 7,0-2-1,-5 2 27,-2-2-24,0 1-8,-4 1 12,0 2 12,0 1 14,0 1 16,0 3 26,-4 1 26,2 4 32,-2 0 3,2 0-6,0 0-46,0 0-32,-3 4 23,3 4 22,0 1 1,0 3-37,2-1 33,0 3-25,0-2 12,0 2-30,4 0 17,3-1 20,-1-2-39,2 0 3,5-2 10,-4-1-11,1-3-1,2 1-1,2-5-1,-4 1-12,3-2 0,-2 0-41,-1 0 12,1-3 3,-3-7-6,3 1-3,-2-3 9,-1-2-15,-2-1-8,0 1 14,-2-3-13,-1 2-10,-3 1 69,0 4-41,0 0 43,0 2 23,0 4 26,0 3-47,0 1 66,-3 0 12,3 0-12,-2 0-36,0 5-19,0 5 19,0 3 39,2 1-26,-2 1-13,2 0-31,0-1 18,0-1 10,0 0-29,0 0 0,4-3 0,0-2-1,1 0-2,2-3 3,-1 1-13,0-4 14,0 0-2,1 0 2,1 1-1,-1-3 0,-1 0 16,3 0-14,-3 0 1,2-3 8,1-1-11,0-4-16,-1-1-19,0-1 19,3-2-7,-2-3-9,1 2-19,0-3-10,4 2 9,-4-2-12,-1 1 35,-1 4 3,0 1 26,-1 4 16,-3 2 29,-1 3 4,1 1-4,-2 0-13,0 0 32,0 3 29,2 5 16,0 3-25,0 1-24,0 1 20,4 3-29,-4-2-12,0 2-11,0-1-6,2-2-22,-2 1 19,3-2 1,-3-1-20,3-2-4,-3 0 2,-2-4-20,2-2 6,-2 2-63,3-1-1,-3-4-96,2 0-23,2 0 3,3 0-127,-3-10-248,3 3-227</inkml:trace>
  <inkml:trace contextRef="#ctx0" brushRef="#br1" timeOffset="279624.9603">31551 9769 1261,'0'0'365,"0"0"-235,0 0-97,0 0 41,0 0 144,0 0-37,0 0-6,0 0-85,0 0-28,-10-26-7,4 22 22,0 2-22,-4 2-55,4 0-2,-4 0 2,-1 0 25,0 6-23,-1 3-1,-1 1 32,3 0 9,-4 3-14,4 2 14,2-2-13,0 3-7,6-1-19,-6 0-2,8-1 10,0-1-11,0-4 0,0 1 0,8-5 21,-2 2-19,2-2 12,2-3-12,3-2-1,2 0-1,0 0 0,2-10-22,0-1-20,2-2-13,-2-8-9,0 1 19,-2 0-48,-2-3 19,-5 3-4,3-2 4,-7-7 32,-2-4-65,-2-6 52,0-2-133,0 9-3,-6 8-7,-1 9 107,3 4 48,0-2 37,-3-1 6,1 1 55,0 2-6,4 3-4,0 2 53,0 3 116,2 3-29,-3 0-69,3 0-31,0 0-27,0 7 6,0 3 30,0 4 15,0 1-12,3 3-58,-1 5 9,0 6-23,2-3 7,-2-1-3,0-1 3,2-7-16,1 3-3,1 2-11,0-1 43,1-2-42,1-2 1,1-2 8,1-2-11,1-2 12,0 0 25,-1-2-34,0-1 12,4-1 0,-4-3-14,1 0 14,1-1 0,-1-3-4,2 0 11,-1 0-20,0 0 16,0 0-6,0 0 0,0-5-12,-2-1-1,0 0-4,-1-1-18,2 2-3,-5-3-1,0 1 4,1 2 6,-3 0 3,0 2 0,-2-1 0,0 4-2,0 0-5,-2 0 1,2 0 6,1 0 13,-1 0 1,-2 0 19,5 3-8,-3 1 14,2 4-10,0-1 6,2 3-3,-2 1-19,2 0 2,4-2-1,-4 1 0,2 0-2,0-3-14,3-1 15,-2 0 3,-1-1-3,1-5 2,1 2 1,-1-2-1,2 0 18,-1 0-17,0 0 9,2-5-8,-2-3 8,-2 1-9,1-3-3,-3-1 0,1-3 0,-3-1 11,-2-2-11,0-2-1,-2-1 1,0 1 0,-2-2-16,-6 1-28,-1 5 44,0-3 22,-1 3-22,0 2 1,-4 1-3,2 4 3,-1 2-1,-2 3 0,0 3 0,3 0-10,-3 0 10,2 0 13,1 5-12,-2 3 15,4-1-16,0 2 3,1 4-2,0-4-1,3 1-11,2-1-8,0 1-7,-1-2-44,3 1-36,2-3-64,0-1-71,0 1-82,4-4-268,3-2-161</inkml:trace>
  <inkml:trace contextRef="#ctx0" brushRef="#br1" timeOffset="280079.675">32373 9752 1615,'0'0'795,"0"0"-575,0 0-169,0 0 30,0 0 182,0 0 15,0 0-115,0 0-49,0 0-13,0 0 6,0 2-6,0-2-38,0 0-26,0 3 1,0-3 10,0 0 2,0 0 0,0 0 0,0 0 3,0 0 0,0 0-13,0 0-9,0 0 0,0 0 0,0 0-6,0 0-25,0 0-1,0 0-36,0 0-22,0 0-10,0 0-30,0 0-42,0 0-48,0 0-34,0 0-88,-4 0-205,2 0-563,-11 0-179,32 0 751</inkml:trace>
  <inkml:trace contextRef="#ctx0" brushRef="#br1" timeOffset="312655.7638">7012 5562 39,'-4'-3'254,"4"3"-110,-2-2-59,2-3-59,-2 3 39,0 1 196,2-2-79,-6 2-74,6-2-27,-2 3 10,0 0 1,2-3 12,-2 1 16,0 2 20,0 0 16,0 0-20,0-2-39,0 2-48,0-2-20,0 2 23,2 0 12,-2 0 1,2 0-13,0 0-10,0 0-3,0 0-4,0 0-6,0 0 3,0-2 1,0 0 12,0 2-3,0-1-10,0-3-10,0-2-22,0 1-28,0-7-10,0 2 38,0-3-2,4 0-11,0-2-3,0 1 16,0-3 10,-2 2-10,2-3 0,4 1 0,-4-1-3,2 3-13,0-1 3,3 0 0,-3 0 10,3 3-16,-1-3 18,1 2-12,-3 0 10,2 1-10,1 1 0,0 2-3,-1-2 3,-2 0 11,2 0-2,2 2-22,0-1 25,-2 0-2,1 0 2,2-2 0,-1 1-1,1 0 0,-3 1 0,3 0-10,0-1 11,-1 0 0,0 1 0,4 1 1,-4 1 0,0 0 1,1 0-1,-2 2 0,1-1 0,-3 3 1,1-2 0,1 0-1,-1 1 0,-1 2 13,1-3 3,0 2 3,2 0-16,-2 0 0,0-1 0,0 1 0,1 0-1,2 2 18,-3-2-17,3 0 10,-3 1-12,5-1 10,-2-1-9,1 0 18,2 1-20,-2 1 0,0 0 1,-3 0-1,4 1 10,-5 3-10,3-2 0,-3 2-1,3 0 2,0 0-1,-1 0 0,-2 0 3,6 0-1,-4 0 14,0 0-13,2 2 0,-2-2 0,3 3 19,-1-1-6,3-2-3,0 2-13,-2-1 1,2 2-1,-3-3 4,2 2-4,-2 0 0,1-2-1,-3 3-3,3-1-18,-2 0 22,-1 2 1,1-2-1,0 2 0,-1-1 0,-2 1 0,4 0 15,-2 2-15,0-2-3,-1 2-1,2-1 3,-3 1 0,1 2 2,-1-1 0,0 0-1,3 1 0,-2 1 2,-1 2-2,0-2 0,4 0 6,-4 1-3,0 2-3,-2-2 16,1 1-13,2 0 9,-1 0-11,-2 2-1,-1-1 1,1 2-1,-2-2 25,0 1-24,0 0 0,1 0 1,-1 1-1,1-1 2,-3 1-2,2-2-1,0 5 0,-2-5 0,2 5 2,-2 0 0,2-2 0,-2-1-2,4 3 0,-2-1 1,-2-1 9,0 0-10,0 0 0,0 3 2,-2-3 9,2 1-11,-2-1-1,0 0 1,0 0 6,0 1-6,0-1 2,0 0 1,0 3 13,0-3-12,-4 3-4,0-1-4,0 0 2,-2 2 1,0 0-2,0 1-26,0-3 13,-2 3 13,1-2-13,0 2-10,-1-1 10,4-2-7,-2 1 21,-1-3-1,1 3-10,0-1-3,-1 0 13,3-5 2,-1 5-2,1-5-10,0 5 9,0-3 1,-2 1 1,2 2 1,-4-3-12,2 1 10,2-1-16,0-2 16,0 3-9,-2-2 8,1 2 1,-1-2 0,-1 5 1,1 0 2,-2-1 0,1 3 0,1-1 0,0-1 1,-3-2 1,4 1 1,-1-3 10,0 1-13,0 2 3,0-5 27,-2 2-30,4-1 0,0-4 4,-2 1-1,2 0 13,-2-3-3,-1 3-13,0-3 0,1 2 1,0-1-1,0 2 1,-3-2-1,3 1-1,-5 1-2,5 1-1,-3-1-15,1 2 6,-3-1 12,2-1-2,1 0 3,0 2-2,-1 0 1,0-3-14,1 2 14,0-1-18,-1 2 16,1-1-23,-3 2 10,0 1 3,3-2 10,-2-1 2,0-2 1,4 0 0,0 2-13,-2-2 0,2-1 13,-6-1-2,6 3 2,0-2-1,-2-2-15,1 1 15,1 1 0,-3-1-3,5-1-9,-5 2 11,3-3-1,-2 2-10,-1 0 13,2 0-2,-1 1-21,-2-2 20,2 1-13,-6-1 16,6-1-3,-3 2 1,-2-1-12,3-1 11,-3-1 6,3 2 13,-4-3 13,6-1-27,0 0-2,0 1-9,-4-3 9,4 0 13,-2 0-12,-1 0 12,2 0-13,1 0 2,-1 0 22,1 0-23,0 0-1,-1-3 0,0-1 0,1 1 0,-2-3-2,-2 1 2,6-3 13,-4 1 3,2 0-13,-1 0 17,0-1-17,1 0-5,-3-1 2,3 0-42,-1 2 42,1-1 15,1 1 20,1 0-35,-2-3-13,2 3 7,-4-1 4,4-2 4,0 1-4,0-1 1,0 1-1,-1-1 4,-2 0-2,5 1 0,-2-1 0,2 1 23,-1-1-23,3-2 0,-2 3 17,0-2-16,2-1 15,-5 0 29,5 2-45,0-4-11,-3 1 11,3-3-16,-2 3 39,2-1-17,-2 0-6,0-1 0,2 4 13,-2-2-12,-4 1-2,4-1 3,2 2-15,-2-3 13,0 3-1,0-3-15,0 3 16,0 0 7,-1-1 9,1 2-14,-1-1-1,3 0 0,0 1 0,0-1-1,-2-1 1,2-1-3,0-1-8,0 0 10,0 2 10,-1-2-10,1-1-7,0 2 7,0-1 17,0 3-5,0-2-18,0-2 6,0 4-11,-3-2 11,3 2 26,2-2-2,-2 1-22,2 2 8,0-1-8,0 1 10,0 0 14,0-1-26,0 2 0,0-3 26,0 3-10,0-3-16,0 1 0,0-3 24,0 2-5,0-1-16,0 0 0,0 0 17,2-1 8,-2 1-2,0-1-7,2 3 1,0-2 2,1 1-21,-1 3 15,0-3 7,-2 2-7,2 2-15,0 1-1,-2 2-1,2-1-3,0 2-8,-2 0-4,0 1-20,0 1-28,0 0-39,2 2-45,-2-2-65,3-1-211,-1 0-226,0-2-650</inkml:trace>
  <inkml:trace contextRef="#ctx0" brushRef="#br1" timeOffset="315106.1979">10071 6339 398,'0'0'205,"0"0"82,0 0-147,0 0 10,0 0-26,0 0 3,0 0-17,0 0-22,-23-1 46,21-1 8,0 0-25,-3 0-36,1 0-3,1 0 23,-1-2-59,2 0 39,-2 1-10,0-5 16,-2 1-87,0-3 0,-6-2-3,6-2 3,-4-3 74,-1 0-74,-2-10-58,-2-4 56,3-1-2,-1 3 2,2 1 1,3 1-1,-8-5 2,4-4 17,2 2-17,1 7-12,3 8 12,-1-5-25,1 0 25,0-3 32,-3 1-13,5-1-19,-2 0 1,1-2 5,-1-5-6,1 8-1,5 9-2,-2-7 3,0-3 13,-2-3-13,2-7-13,0 5 11,0 3 2,-2 0-9,2 0 6,2 1 6,-2 2 4,2 2-7,0 6 0,0 2-1,0-1 1,0 0 18,0-4 0,2-4-16,0 6-2,4-4 1,-2 0 1,0 2 14,3-1-5,-3 2-9,3 1 25,-1-3-27,0 3 2,1 3 14,1-2-14,-2 1 14,3 2-13,0-1 16,-3 1 7,2 2-10,-2 0-5,4 0-9,-2 2 16,0 0-5,0 2-11,-1-1 1,2 0-3,-1 1 1,0-3-1,1 3-1,1-1-12,-1 1 11,0 1 1,-1 2 0,-4 1-12,4-1 13,2 1 0,-4 0 16,2 0-13,-2 0-1,0 3 2,4-4-2,-2 3 0,-2 1 14,0-2-1,1 2-14,-1 1 1,3-1-2,-1 0 13,3 0 3,-3 0-16,6 0 2,-2-2 13,0 3-15,6-2 0,-2 2 0,-1-1 2,0 0-2,0-1 2,3 3-2,-2 0-2,-1 0-15,2 0 15,-2 0 1,2 0-1,-2 0 2,-3 0 0,6 0-2,-6 0-1,0 0-1,2 0-12,-2 0 3,-1 0 12,4 0 1,-2 3 15,-1-1-15,6-2 0,-2 2 14,2-2-11,0 0 15,2 0-17,-1 0 9,-3 0-10,4 0 0,-4 0 2,2-2-1,-4 2-2,4 0 2,-6 0-2,1 0 1,2 0-12,-2 0 12,-1 0 3,2 3-1,-2 0-2,0 1 1,-1-1-2,2 3 0,-3-3 1,-1 1 3,1 0 0,1-1 10,0 3 0,-3-4-12,0 5 25,4-4-24,-4 2-1,2 2 17,-3 0 5,4-1 6,-1 1-26,-1 4 0,-1-4 18,1 3-20,-1-1 0,-1 2 3,-1-2 21,0 4-5,2 0-20,-1-2 3,0 3 0,-1-1 0,0 3 29,0-1-30,1-1 24,0 1-23,-1-3-3,0 5 0,0-3 0,1 1 2,-1 2 11,3-3 0,-3 1-16,3 0 6,-1 3-6,-4-3 5,2 2-2,1 0 6,-2-1-6,-1 1 0,-2 1 0,2 0 14,-2-1-12,0 1-2,-2-1 1,0 0-2,0 2 3,0-2 13,0 2-15,0-1 0,-2 1 0,0-2 2,0 0 8,-2 0-10,2 0-2,0 1 0,-1-1 2,1 1 0,-3-1 3,3 0-3,0-3 0,-2 4 0,2 0 0,0-1-20,0-2 20,0 2 1,0-2 2,0 1-2,-1 1-2,-1-2 1,2 2-14,-2-2 14,2 1 23,-3-3-23,1 3-13,0-1 7,2 0 4,-3 0 2,1 1-13,-2-2 11,2 2 2,-2 0 0,-4-2 1,4 1 0,0-1-1,0 1 1,-2-1-2,0 1 2,2 0 0,0-1-1,0 0-1,-1-1-1,1-2 2,0 1 0,-1 1 0,1 1-2,2-2-1,-3 1-12,1 0 15,0 0 0,-3 2 0,2-1 1,3-1 18,-2-2-18,0 4 2,0-5-2,-4 0 3,4 1-2,0 1 0,0 0 1,0-1-1,-3 0 11,0 1-11,3-2 1,0 0-3,-3 2 13,1-2-13,-1 1 13,0 2-11,3-1 17,-2 0-18,0-1 0,-4 0 0,4 3 1,-2-3 2,-1 2-4,-2 2 2,3-2 10,-3 2-12,0 0 3,0-2-1,3 1 0,-6-1 11,6-2-11,-2 1 1,1 0-3,-4-3 3,4 2 10,-1-2-10,-3 2 0,4-2-2,-1 1 0,-4-1-1,6-2 3,0 1-1,-1-1 2,0 0-2,3-3 8,-3 2-9,3-3-1,-1 1 13,3 0-13,-3-2 22,3-1-2,0 2-6,-3-2-13,2-1 11,3 3 1,-4-3 0,0 0-10,-1 0 13,0 0-15,1 0 0,0 0 17,-1 0 10,0 0-12,-1-4-15,3 1 27,-1 2-12,-2-3-9,-2 0-5,4 1 10,0-2 11,0 2-1,-4-1-22,4 0 12,-2-1-12,-1-1 0,-2-1 0,2 2 2,-1-1 20,-1 1-18,2-3-2,1 2 1,0-2 20,-4 0-23,6 1-19,0 0 19,-1-3-38,0 3 0,3-1-19,2 2-3,4-2-60,-2-1-65,2-2-135,0 0-196,0-1-506,4-4-382</inkml:trace>
  <inkml:trace contextRef="#ctx0" brushRef="#br0" timeOffset="350855.5362">3716 14001 382,'0'0'241,"0"0"137,0 0-202,0 0-85,0 0-10,0 0 30,0 0 55,0 0 0,0 0-4,0 0-32,8-47 0,-8 41-11,0 1 4,0-1-13,0 0-39,0-1-45,0-1 35,0-2-19,-2 2-10,-4-1-19,2 0 26,0-5-20,-2 0-19,0 1 0,-3-1 46,3 3-1,-1-2-26,-1 3-6,2 0 9,-1 5-19,-1 0 13,1-2 5,1 5-21,-1 1-1,1 1-1,0 0-33,0 0 32,0 0-51,-2 5-13,2 3-14,0 4 33,-2 1 12,1 10 14,-2 4-14,3 4 14,2 1 6,0-10-20,4-4 20,0-7-26,0 3 16,0 1-32,0 2 19,6-1 10,-2-1-16,0-2 16,5-2-36,0-1-3,-1-3 10,0 0 28,2-4-54,-2-1-17,2-2 53,1 0 48,2 0 0,-1-7 11,3-5-11,-2-3-20,2 0-22,-1-3 26,0 1-1,-4 0 15,0 2 2,-3-1 0,-3 5 0,3 2 46,-5 1-24,0 1 11,-2 5 51,0-1 20,0 1 26,0 2-4,0 0-6,0 0-17,0 0-22,0 0-20,0 0-25,0 0-20,0 0-16,0 0-13,0 0-19,0 2-7,0 3 26,0 0 13,0 5 36,2-1-1,2 2-19,-2 0-15,3 4 0,-1-4 1,0 2 2,2 1 18,1-1-3,-1 0-19,1-2 0,1 1 0,-2-2-2,-2-1-27,4-1 29,-2-1 0,-2-1-1,2-2 0,0 0-37,-2-1-33,3-3-68,0 0-75,-1 0-84,0 0-66,0-3-127,-1-5-295</inkml:trace>
  <inkml:trace contextRef="#ctx0" brushRef="#br0" timeOffset="351422.0777">3999 14086 82,'0'0'1186,"0"0"-877,0 0-240,0 0-27,0 0 26,0 0 20,0 0 87,0 0-29,0 0-33,0 0-113,-19-70-35,19 58 35,0-2 26,0 1 13,0 3-20,0 2 20,0 1 3,0 3-23,0 0-19,2 4-42,2-1-6,-2 1 2,5 0 33,-3 0 13,5 7 0,-3 1 11,3 4 8,-3 1-18,0 2-2,3 0 2,-3 2 1,-1-1 11,-1-1-26,0-2 8,-2 3 5,0-5 17,-2 0-17,2-1-13,-2-5-29,2 2 25,-2-2 14,0-3-13,0 2-26,0-4-16,0 0 19,2 0 13,-2 0-10,0 0-3,2-4 3,-2-3-29,2-2-74,1-2 35,-1-2 103,1 0-32,-1-3 32,2 3-19,0 0 20,0 0 25,0 5 11,0 1-3,0 2 41,-1 3-28,-1 0-1,-2 2-6,5 0-3,-3 0 45,0 2 7,2 3-23,-2 4-10,4-1-7,-2 5 1,1-2-4,-1 3 7,-2-4-20,0 0-3,0 0-26,3 1 19,-3-1-6,0 0-15,0-1 0,0-1 2,-2-1-3,2 1 0,0-1-3,1 0-19,-1-5-69,-2 5-38,2-3-75,0 0-62,2-2-63,-2-1-166,2-1-163</inkml:trace>
  <inkml:trace contextRef="#ctx0" brushRef="#br0" timeOffset="351655.6203">4367 14061 1810,'0'0'185,"0"0"-185,0 0 0,0 0 46,0 0 151,0 0-74,0 0-22,0 0-33,0 0-30,0 0-22,97-38-16,-87 33-3,2 2-19,-4-1 18,-2 2-15,0 0-33,-1 2-35,-1 0-10,-2 0-59,0 0-87,1 0-66,-3 0-36,0 0-81,0 0-174</inkml:trace>
  <inkml:trace contextRef="#ctx0" brushRef="#br0" timeOffset="351897.7237">4367 14061 362,'34'-128'802,"-34"128"-620,0 1-149,2 6 29,2 2 117,2 0 12,1 4-35,-1-1-42,0 4-49,0-3-26,1 2-23,-2 1 26,1-3-40,-2 2 0,0-1 0,0-1 14,-2-2-16,0 1 4,0-2-2,-2-1 0,0-1-2,2-3-25,1 3-14,0-2-84,-1-1-68,0 0-8,2-3-12,0-2-102,0 0-100,7 0-197</inkml:trace>
  <inkml:trace contextRef="#ctx0" brushRef="#br0" timeOffset="352262.2316">4672 13941 859,'0'0'495,"0"0"-388,0 0-91,0 0 23,0 0 95,0 0 58,0 0-40,0 0 1,0 0-53,-4-102-42,4 97-6,0-2-10,0 5-16,0 2 6,0 0 7,0 0-3,0 0-13,0 0-23,2 0-29,2 9 29,-2 0 62,5 2-27,-1 6-15,1-1-4,-1 3 2,-2-1-17,0 1 27,0-1-27,0 0-1,2-1-14,-4 0 14,2-2 16,-2-1-16,2-1 0,-2-4-1,0 1-2,0-3 2,0 0 1,0-2-1,0-1-1,0 0-1,1 0 2,-1-2-28,0 1-38,0-1-50,3 0-12,-3-2-62,4 0-186,-2 0-36,3 0-118</inkml:trace>
  <inkml:trace contextRef="#ctx0" brushRef="#br0" timeOffset="352498.8457">5048 13895 108,'0'0'1384,"0"0"-1251,0 0-84,0 0-27,0 0 242,0 0-63,0 0-78,0 0-29,0 0-23,0 0-26,0 0-13,113 2-32,-101-4 0,-1 2-13,-1-2-22,1 2-17,-2-2-84,-1 2-97,-4-2-98,0 0-30,-2 2-154,-2-4-317</inkml:trace>
  <inkml:trace contextRef="#ctx0" brushRef="#br0" timeOffset="352696.3489">5035 13820 2096,'0'0'375,"0"0"-375,0 0-165,0 0 165,0 0 175,0 0-46,0 0-32,0 0-29,0 0-48,0 0-20,128-32-2,-105 25-34,1 5-50,-6-5-66,2 6-20,-2-2-67,-2 1-151,-2 0-101,-3 2-154</inkml:trace>
  <inkml:trace contextRef="#ctx0" brushRef="#br0" timeOffset="353293.5508">5577 13851 706,'0'0'571,"0"0"-415,0 0-75,0 0 43,0 0 87,0 0 16,0 0-13,0 0-23,0 0-78,0 0-19,-28-85-11,26 69-50,2-4-1,-2 1 3,0-5 26,2-2-26,0-6-6,-2-6-29,2-2 13,0 3-16,0 4 3,0 3-19,0 0 15,0 3-5,0 5-26,0 8 31,0 0-15,0 1 16,0-2 3,0 1 0,0 5 3,0-1-1,0 7 11,0-1-13,0 1-1,0 3 1,0 0 13,0 0-13,0 0-19,0 0-17,0 0-18,0 0-14,0 5-6,0 0 74,2 5 44,4 1-28,0 2 0,3 3-3,0-1-12,-1 2-1,2 2 0,2 1 12,-2 1 4,2 0 7,-1 1-11,2 0 3,-3 0-14,3 0-1,0 0 3,-2 0 6,1-2-9,-2 1 0,4-1 13,-6-1-13,2-2-1,-1 0 1,0 0 1,-1-1-1,1-3-3,-5 0 2,0-2-1,0-1 2,-2-3-3,1 0-36,-1-2-13,-2 0-15,0-2-30,0-3-39,0 0-41,0 0-70,0 0-19,-2 0 42,-7 0-186,3 0-161</inkml:trace>
  <inkml:trace contextRef="#ctx0" brushRef="#br0" timeOffset="353490.9199">5607 13700 251,'0'0'989,"0"0"-745,0 0-68,0 0 80,0 0 20,0 0-69,0 0-32,0 0-33,0 0-23,0 0-26,12-30-10,1 23-15,0 3-46,4 0-7,-3-1-15,6 1-16,-4 1 14,4-1 0,-2 2-37,4-2-25,-3 2-87,0 2-55,2-2-91,-1 2-164,-8 0-75,8-3-249</inkml:trace>
  <inkml:trace contextRef="#ctx0" brushRef="#br0" timeOffset="353918.3503">6029 13614 635,'0'0'1060,"0"0"-1060,0 0-45,0 0 16,0 0 29,0 0 110,0 0-32,0 0 0,0 0-36,0 0-9,-11 70 22,11-58-11,0 1-44,0-4 0,4 6 20,1-6 12,-1 0 4,2-1-23,1 1-13,1-1 6,1-3-6,-1 2 0,-2-4-1,6 2-50,-4-2 48,0-3-20,0 0-15,2 0-1,-2 0-7,0-2 43,0-4 0,-1 1-17,-3-2 7,3-4 13,-3 2 0,-2-3 10,0 1 52,-2-2-53,0-3 8,0 1-4,-2 2 19,-6-1 10,-1 4-42,2 1 78,-3 0-33,2 1 23,-4 0-6,2 3 32,2-2 6,-2 6-23,-2-1-9,2 0-35,-1 2-33,1 0-16,-1 0 16,2 2-2,3 4-14,0-1-10,0 2-19,2 2-23,-1 1 10,5-1-10,0 4-97,0 1-182,2-3-189,11-3-506</inkml:trace>
  <inkml:trace contextRef="#ctx0" brushRef="#br0" timeOffset="354888.4953">6530 13339 849,'0'0'88,"0"0"-85,0 0-3,0 0 62,0 0 42,0 0 20,0 0 19,0 0-22,0 0-30,0 0-16,0 15-27,0-14-5,0 2 41,0 2 1,0-1-8,0 4 1,0 0-19,0-1-7,0 3-7,0-1-22,-2 3-4,0 0-19,0 1 2,2 0 40,-2 0-13,2 3 23,0-1-26,0 0 6,0 1-12,0 2 15,0 1-22,2-3 16,2 3-16,2-1 0,0-3-13,5 1 3,0-1 0,2-1 30,1 0-17,2-3 0,0 3-14,-1-4 14,2-1-15,-2 0 3,2-3-2,-2-1 24,-1-1-4,2-2-9,-6-2 13,0 0-23,-3 0 26,2 0-16,-3 0 6,-4 0-3,0 0 3,0 0-15,-2 0 15,0 0 3,0 0 4,0 0-10,0 0-16,0 0-2,0 0-24,0 0-9,0 0-20,-2 0-41,0 3-20,-2-3-65,0 0-71,2 0-109,-3 0-65,3 0-170,23-3-206</inkml:trace>
  <inkml:trace contextRef="#ctx0" brushRef="#br0" timeOffset="355499.3559">6871 13532 137,'0'0'776,"0"0"-545,0 0-179,0 0 27,0 0 70,0 0-15,0 0 87,0 0-59,0 0-35,-6-106-49,6 91-27,2 2-18,0-1 19,0 2-14,0 3-12,3 1 13,-2 3 10,-1 3-14,0 0-34,0 2-1,0 0-3,2 0-16,0 0 19,2 8 16,1 1 0,-3 5 0,3 1 10,-3 2-23,0 2 30,0 0-21,-2 0 1,1-4-13,-3 1-3,2-5 3,-2 1 13,0-5 3,0-2-14,0-3 11,0 1 0,0-3 7,0 0 12,0 0 10,2 0-10,-2 0-23,2-7-9,0-1-74,0-4-13,0-1 7,0-3 31,2 3-6,1-2 3,2 2 10,-1-1-13,0 3 20,0 1 22,0 5-7,-2 1 18,2 0 2,0 2 7,-2 2 48,0 0-16,2 0-4,-2 6 20,1 2 7,1 3 2,1 2 10,-1 3-35,0 1 13,-1 1-14,-1 2-25,0-2 3,-2-1 19,0 0-35,0-4 0,2 1 12,1-3-12,-3-3 1,1-1 8,-1-2-9,0 0-16,-2-2 0,2 1-52,-2-1-38,0-1-20,2-2-42,0 0-101,0 0-95,0 0-36,0 0-147,2-5-187</inkml:trace>
  <inkml:trace contextRef="#ctx0" brushRef="#br0" timeOffset="355724.9643">7212 13514 1799,'0'0'172,"0"0"-172,0 0 0,0 0 23,0 0 178,0 0-78,0 0 10,0 0-30,0 0-19,0 0-23,61 0-38,-48 0-10,-5 0-11,1 0-2,-1 0 0,-2 0 0,1-2 0,-1 2-18,-1-2-85,-1 0-43,0 1-77,-2-1-108,0 0-26,-2-4-79,0 2-255</inkml:trace>
  <inkml:trace contextRef="#ctx0" brushRef="#br0" timeOffset="355956.0793">7212 13514 893,'20'-84'632,"-20"87"-599,0 0 25,0 3-58,0-1 189,0 5-11,0 1-28,0 2-40,0 2-33,2-3-9,-2 2-13,2 1-9,0-1-21,2-1 5,-4 1 2,0-3-31,2 0 2,0-2-3,0-1-2,0-1-14,2-2-23,0-3-93,0 0-46,5-2-140,-3 0-14,3 0-101,-1-9-365</inkml:trace>
  <inkml:trace contextRef="#ctx0" brushRef="#br0" timeOffset="356372.0678">7432 13476 1475,'0'0'124,"0"0"-124,0 0-13,0 0 13,0 0 75,0 0 58,0 0-19,0 0 28,0 0-67,0 0 13,13-99-37,-13 85 8,2 3-11,-2 2 27,2-1 5,-2 1-2,2 2-30,-2 2-19,3 2-16,-3 2 10,0 1-10,0 0-11,0 0 17,0 0-6,2 0-13,0 1 1,2 7 63,-2 1 1,2 4 2,0 2-16,-2 3-25,5-3 6,-4 5-19,-1-1 3,2 2-13,-2-2 9,0-1-12,0-1 0,0-1-1,0-3 2,0 0-1,0-2 1,-2-2-1,2-1 3,0-1-3,-2-5-2,2 3-24,-2-3-9,0 0-7,0 0-31,2 0-24,-2-2-32,3 0-32,-3 0-29,2 0-134,-2-2-66,5-4-63,-5-8-528</inkml:trace>
  <inkml:trace contextRef="#ctx0" brushRef="#br0" timeOffset="356793.2779">7496 13266 375,'0'0'766,"0"0"-639,0 0-127,0 0 0,0 0 141,0 0 28,0 0 43,0 0 12,0 0-52,0 0-56,55 23-25,-42-14-33,2 1 0,-1 1-29,2-1 42,-2 2-16,1 1 9,2-2-2,-2 4-30,-2-1-30,0 1-1,-3 2 0,-2-1 41,3-1-4,-2 2-9,-3 0 10,-2 2 12,0 1-9,-2-1 28,0 0-31,0 2-1,-2-2 3,0-1 7,0 0 10,0-3-17,0-2-16,0-2-25,0-2 29,0-1 6,0-3-13,0-1-20,0 0 14,0-4 0,-2 2-13,2-2 13,0 0-3,0 0-11,0 0-1,0 0-1,0 0-22,0 0-29,0 0-41,0 0-51,0 0-20,0 0-27,2-2-67,6-2-121,0-5-213,0 1-151,-34 31-211</inkml:trace>
  <inkml:trace contextRef="#ctx0" brushRef="#br0" timeOffset="358039.7356">7963 13123 421,'0'0'1049,"0"0"-818,0 0-130,0 0 28,0 0 105,0 0 19,0 0-40,0 0-59,0 0-76,0 0-53,-2-5-25,2 5-16,2 0 16,7 0 36,1 0 8,0 0-21,4 3-10,0-1-11,-1 0-1,2-2 0,0 1 1,-3-1 0,4 0 18,-4 0-20,-4 0-4,4 0-21,-4 0 2,-2 0 20,0 0-10,0 0 12,-3 0-2,1 0-13,1 0 0,-3 0 0,0 0 0,-2 0 3,2 0 10,0 0-20,0 0 4,0 2 3,0 3 0,2 0 6,1 1 10,-3 3 0,2 2 13,0 1 9,0 2-2,1 1-1,-1 0-18,1 2 1,-1 0 1,-2 0 39,0 3-40,2-3 11,-2 1-13,0 2 16,0-3 10,0 4-13,0-1-12,2 1 12,2-2 6,-2-2-3,2 1-14,-2-1 14,0-3-15,0 1-1,0-1 1,1-2-2,2-3-14,-3 2 14,0-2 0,0-4 0,0 1 1,-2-2 0,1-2-3,-1-1-10,-2 1 12,2-2-22,-2 0-28,0 0-20,0 0 4,0 0-20,0 0-20,0 0-31,0 0-34,-4-7-230,-5-1-108,1-4-57,-1 5-111</inkml:trace>
  <inkml:trace contextRef="#ctx0" brushRef="#br0" timeOffset="358245.726">8082 13375 1045,'0'0'518,"0"0"-232,0 0-166,0 0 91,0 0 64,0 0-26,0 0-63,0 0-51,0 0-51,0 0-27,4-12 23,7 10 16,1 0-39,6-2-25,-4 3-7,1-3-12,4 0-13,-4 2 0,0 1-22,0-1-13,-3-2-74,2 4-50,-2-3-40,-4 2-84,1-1-108,0-3-197,-5 3-72,0-6-363</inkml:trace>
  <inkml:trace contextRef="#ctx0" brushRef="#br0" timeOffset="358749.984">8290 13092 1463,'0'0'226,"0"0"-226,0 0 0,0 0 179,0 0 87,0 0-30,0 0-36,0 0-83,0 0-14,0 0-42,0 0-42,17-78-16,-13 76 20,-2-1-1,2 3-6,1 0-15,-3 0 0,2 0-1,3 7 3,-3-2 9,2 3 11,-2 0-23,-2 1 3,0-1 0,0-1-1,0 2-2,-2-2 16,0-4-6,0 1-10,0-1-3,0-3-10,0 0 0,0 0-9,0 0 2,0 0 19,0 0 1,0-3 0,0-2-80,0-4-33,2 0 62,1 0 38,2 0 0,-1 0-19,2 1 3,2-1 26,-2 4-1,6-3 4,-4 4 42,0-1 0,3 1-3,-5 2 22,3 0 3,-3 2-31,1 0-17,-3 0-13,2 0 48,-2 4 4,2 3-1,2 1-15,-4 2-10,0 0-1,0 1 17,-2 0-29,0 0 3,0 0 0,-2-1-19,0-1 2,2 0 1,-2-3-3,0-1-11,0 1-31,0-3-25,0 2-29,0-2-38,0-1-43,0 0-75,0-2-133,0 0-132,0 0-26,0 0-181</inkml:trace>
  <inkml:trace contextRef="#ctx0" brushRef="#br0" timeOffset="358963.0529">8589 13065 1495,'0'0'413,"0"0"-313,0 0 72,0 0 103,0 0-29,0 0-82,0 0-17,0 0-12,0 0-14,0 0-28,119-26-39,-104 21-29,0 2-22,-3-2 1,0 5-3,-4-5-1,0 5-16,-4-2-22,3 0-29,-5 1-23,0-1-31,0 0-59,-2 2-22,0-4-1,0 2-43,0-2-276,-4 0-172,2 1-78</inkml:trace>
  <inkml:trace contextRef="#ctx0" brushRef="#br0" timeOffset="359174.1161">8676 12966 1087,'0'0'397,"0"0"-316,0 0-42,0 0 160,0 0 99,0 0-52,0 0-48,0 0-40,0 0-33,0 0-28,0 0-43,13 80-9,-9-68-22,1 0-12,-1-3-10,0 1 0,-2-1-1,0-2 0,2 1-2,-2 0-33,3-3-77,-3 2-36,3-4-20,-3-1-39,2 0-168,-2-2-145,2 0-158</inkml:trace>
  <inkml:trace contextRef="#ctx0" brushRef="#br0" timeOffset="359562.2813">8895 12985 1576,'0'0'296,"0"0"-296,0 0 13,0 0-13,0 0 130,0 0 51,0 0-41,0 0 34,0 0-106,8-101-10,-6 93-29,0-2 13,1 5 22,-3 1 14,0 0 8,0 2 14,0 2-7,0 0-29,0 0-20,0 0-18,0 0-26,2 2 1,0 4 19,2 1 66,1 3-25,1 2-17,-2-1 1,0 4-20,1-2 13,-3 3-13,0-1 4,2 0-7,-4 1-9,2-1 9,0-2-6,-2 3-1,2-3 1,-2 0-3,0 0 2,0-5-11,2 1-4,1-4-2,-3-1 0,2-1 0,-2 1-1,2-2 0,0 0 2,-2 2 0,2-2-12,1 1-18,-1 0-29,0 1-48,0-3-35,0 3-51,2-1-47,-4 0-174,2-1-385,-2-2-755</inkml:trace>
  <inkml:trace contextRef="#ctx0" brushRef="#br0" timeOffset="361054.5579">3923 15106 391,'0'0'672,"0"0"-509,0 0-62,0 0 29,0 0 52,0 0 3,0 0 4,0 0-24,0 0-16,0 0-45,-36-27-1,30 21-52,-1 3 1,-2-4 16,-1 2 19,2-1 0,-4 1-7,4-1-22,-2-2-1,-3 5-53,2-2 15,-1-2-19,-1 3 16,-2 1-26,0-1 10,-1 0-22,-2 2 9,1 0-19,0 2 29,2 0-26,1 0 27,3 0-34,-2 0 7,3 6 7,-2 1-4,4 1 4,-2 4 6,2-1 15,-2 3-19,2 0-5,2 2 2,0 3 7,1 1-3,1 2 6,0-3 10,4 4-23,-2-2 25,2-2-28,0-2 29,0 1-16,2-4-10,4 1 0,3-4 26,-1-2-3,0-1-17,6 0 18,-2-4-13,0-1 15,6-3 1,-4 0 32,4 0-30,1-5 19,-2-7-2,2 0-1,-5-1-6,4-3-13,-4 2-1,-3-1-15,0-2-4,-3 3 18,-3-1 2,-1 1 19,-2 4 10,0 0-7,-2 5 33,0 1-17,0 1 4,0 0-22,0 2 25,-2 1 28,0 0-15,2 0-16,0 0-17,-2 0 4,2 0-22,0 0-7,0 5-37,0 3 37,0 5 26,0 1-7,6 3-16,0 0 16,1 0-17,-1-1 1,3-3-1,-1 0-1,0-1 12,2-3 3,0 1-15,0-3 12,1 1-11,-2-1-1,-1-2-1,-2-1 0,1-1-2,-1-1-18,-2-2-31,3 3-29,-1-2-38,-1 1-27,1 0-61,0-2-85,2 4-150,-2-4-27,2 2-181,-2-2-107</inkml:trace>
  <inkml:trace contextRef="#ctx0" brushRef="#br0" timeOffset="361645.207">4116 15695 637,'0'0'401,"0"0"-303,0 0-11,0 0 31,0 0 28,0 0-19,0 0 10,0 0-14,0 0-48,0 0 51,-23-83-12,21 68-62,0 0 9,0 1 1,2 1 28,0 2-54,0 0-4,0 2-19,0 4-13,0-1-3,4 2-20,0 2 22,0 2 1,0 0-3,0 0 3,3 0 0,2 2-3,-1 5 3,0 3 19,1 0-6,-3 4-13,3-2-2,-3 3 1,1-2 1,-3 0 3,0-2-2,-2 0-1,0-3-16,-2-1-10,2-4 0,-2-3-3,0 0 15,0 0 14,0 0 23,2 0-7,-2 0-16,2-3-3,0-10-82,0 0 11,3-4 32,-2-1 39,1 0 3,2-2-16,0 3 16,-2 2 24,2 1 9,-1 6 15,2 0-25,-3 4 6,0-1 0,0 4 10,-2 1-13,2 0 0,3 0 12,-1 10-12,1-2 29,-1 5 0,0 2-29,1 0-24,-5 0 43,2 1-13,-2 0-29,0-3 17,0-2-20,0-1 3,-2-3-1,2 0-2,-2-2-16,5-1 16,-3 2-3,-2-5-20,3 1-22,-1 0-68,0 0-39,2-2-64,-2 0-170,2 0 25,0-2-85,2-9-258</inkml:trace>
  <inkml:trace contextRef="#ctx0" brushRef="#br0" timeOffset="361842.5198">4454 15516 430,'0'0'1065,"0"0"-942,0 0-84,0 0 189,0 0 25,0 0-65,0 0-62,0 0-19,0 0-11,0 0-44,93 12-4,-83-12-32,1 0-3,0-2 13,-3-1-26,0-4 0,2 2-97,-4-1-80,-2 1-72,0-1-160,-4-1-65,0 2-217</inkml:trace>
  <inkml:trace contextRef="#ctx0" brushRef="#br0" timeOffset="362075.1595">4496 15434 706,'0'0'733,"0"0"-531,0 0-130,0 0 129,0 0 68,0 0-78,0 0-32,0 0-30,0 0-55,0 0-6,6 102-14,1-88-15,-3-2-26,0-2-13,3 2 0,-5-2 0,2-3-16,0 3 5,-2-5 9,1 4 1,-1-4-60,0-2-42,0-2-20,0 2-35,0-3-69,0 0-178,2 0-77,-4 0-176</inkml:trace>
  <inkml:trace contextRef="#ctx0" brushRef="#br0" timeOffset="362532.5789">4676 15455 737,'0'0'1151,"0"0"-1102,0 0 3,0 0-52,0 0 230,0 0-97,0 0-69,0 0-2,0 0 9,0 0-45,62-17 0,-54 17-16,-4 0-10,3 0-16,0 0 16,-3 3 1,2 0 18,-2 3-19,-2-1-3,1 5 3,-1-2 3,0 1-3,-2 3-3,0 1-10,0 0-38,0 0 15,-4-1-19,-1 2-32,-1-3 51,0 3 18,-3-3 17,2 1 0,1-3 0,2 5-15,0-4 14,0 1-15,4-2 14,-2-1 1,2-1 2,0 1 0,0 0 0,0-4 19,4 1 4,0-3 16,0 0-7,2 0 20,1 0 26,4-2-20,-3 0 29,3 0-3,-1 0-1,3 0-2,2-6 8,-3 1-5,4-4-23,-2 4-13,-3 0-23,2-2-22,-5 4-3,1-2-1,-5 2-1,0 1-23,-2 0-1,0 2-25,-2 0-23,0 0-19,0 0-10,0 0-19,0 0-46,0 0-52,0 0-149,0 0-83,3-2-75,-3-3-220</inkml:trace>
  <inkml:trace contextRef="#ctx0" brushRef="#br0" timeOffset="362828.8672">5133 15375 346,'0'0'1175,"0"0"-980,0 0-195,0 0 192,0 0 148,0 0-94,0 0-85,0 0 0,0 0-32,0 0-30,68-13-34,-57 13-11,1 0-16,-2 0-3,4 0 0,-4 0-19,-2 0-12,1 0-4,0 0 1,-1 0-1,-1 0-23,-1 0-15,-2 0-26,-2 0-48,0 0-35,-2 0-8,0 0-48,0 0-49,0-2-92,0-1 45,0-2-244,-8-2-469</inkml:trace>
  <inkml:trace contextRef="#ctx0" brushRef="#br0" timeOffset="363048.4709">5133 15375 1597,'6'-131'416,"-6"131"-222,0 0-42,0-3 104,0 3-5,0 0-81,4-1-68,5 1 4,4-2 5,2-3-28,1 5-16,6-7-7,-3 1 0,0 2-19,-2 1-15,0-3-12,-4 4-14,-3 1-2,1-2-10,-2 3-14,-3 0-21,-2 0-26,0 0-25,0 0-17,-2 0-51,-2 4-58,0 2-130,0-1-252,0-1-434</inkml:trace>
  <inkml:trace contextRef="#ctx0" brushRef="#br0" timeOffset="364022.9022">5732 15255 642,'0'0'825,"0"0"-585,0 0-184,0 0 57,0 0 170,0 0-8,0 0-69,0 0-38,0 0-27,0 0-25,2-2-17,0-4-6,0 0-55,0-2-3,0-5 16,0 4-10,0-4-3,2-1-28,-1-3-10,1 2-3,3-4 1,-3-6-14,-2-4 16,2-7-1,-2-2-15,-2 1 0,0 7-22,0 7-26,0 4 42,0 3 9,0 1-3,0 2-6,0-5 9,0 1-26,0 2 36,0 1 1,2 5 2,-2 1 0,2 7 1,-2-1 1,2 0-2,-2 2-21,3 0-24,-1 0-9,2 0 41,2 4 13,3 4 16,2 0-13,1 3-3,1 4 1,0-1 37,-3 6-13,6-1-23,-4 3-1,1 0 24,-1-1-9,1 2-3,-2 0-11,-1 0 1,1-2 13,0 0 3,-3 0-19,2-3 3,0 2 13,-2-1 6,0-1-21,1-3 0,-1 0 0,1 1 13,-3-5-14,-2 2 0,1-4 0,-1-2 0,-2-2 1,0 0-1,0-5 0,-2 5-1,0-5-3,0 0-15,0 0-6,0 0-36,0 0-35,0 0-6,0 0-4,-2 0-26,-4 0-39,-5 0-243,-2 0-158,3-2-33,-13-4-155,88 14 535</inkml:trace>
  <inkml:trace contextRef="#ctx0" brushRef="#br0" timeOffset="364209.8988">5804 15150 881,'0'0'1196,"0"0"-1030,0 0-150,0 0 45,0 0 192,0 0-5,0 0-59,0 0-51,0 0-29,0 0-23,108-41-26,-82 36-40,-3-1-20,2 1-1,-3 0-18,-3 3-10,-2-1-57,-2 3-67,-1-3-49,0 3-94,-2 0-147,-4 0-242,0-1-338</inkml:trace>
  <inkml:trace contextRef="#ctx0" brushRef="#br0" timeOffset="364673.8533">6290 15100 1163,'0'0'156,"0"0"-153,0 0-3,0 0 186,0 0 80,0 0-3,0 0-68,0 0-82,0 0-58,0 0-13,2 6-13,-2-3-9,0 1 12,0 0 55,0 4 0,2 0-32,2 0-36,-1 3-6,1-2 0,2 0-13,-2 1 0,3-3 0,-1 0 19,-1-3-19,1-1-1,0 1 1,2-2 0,-2-2 2,4 0 37,-4 0-23,2 0 36,1 0-30,0-3 7,-1-3 6,-2-2 4,3 2-7,-3-3-3,-2 1 3,0 0-4,-1-1-2,-3 0 15,0-3-15,0 2-4,-3-1 10,-3 1 10,-2 3-20,-1-1-20,1 3 1,-5-2 19,4 6 13,-1-3 0,0 4-6,-2-3-26,4 3-3,-2 0-16,1 0-16,-2 3-3,5 1-9,0-1-7,1 3-6,1 2-20,0 0-41,4 1-68,0 0-65,0 3-186,0-4-261,8-3-744</inkml:trace>
  <inkml:trace contextRef="#ctx0" brushRef="#br0" timeOffset="366074.1997">6875 14647 855,'0'0'241,"0"0"-172,0 0 29,0 0 87,0 0 95,0 0 19,0 0-56,0 0-62,0 0-36,0-9-19,0 9-26,0 0-29,-2 0-14,0 4-9,-4 1-3,0 5-22,-2 4 2,-1 1-2,-2 4-7,1 6-14,-1 3 11,3 9-13,-1 0 3,7-4 12,0-2-14,2-7 17,0 0-5,0-7-12,2 6 2,2-6 0,3 0 16,1 5-18,1-8 25,1 2-26,0 1 16,4 0 10,-2-2-25,-2-1-1,6-3 19,-6-1-19,1-3-2,0-1 0,-3-1-27,-1 2 0,-1-6-35,0 3-29,-2-4-70,3 3-33,0-3-91,-3 0-242,0 0-85,0-7-504</inkml:trace>
  <inkml:trace contextRef="#ctx0" brushRef="#br0" timeOffset="366556.6135">7037 14950 1646,'0'0'425,"0"0"-402,0 0 3,0 0-26,0 0 210,0 0-93,0 0-1,0 0 3,28-102-48,-20 95-29,1 5-39,-2-3-3,1 5-2,-2 0-11,0 0 10,-2 0-13,3 5 16,0 4 12,-3 2-12,0 2 0,0 2 22,-2-1 4,0 1 0,-2 2 9,0-5-22,0 2 9,0-5-19,0-3 16,0-1-18,0-2 1,0-1 11,0-2-11,0 0 0,0 0 1,0 0-3,2 0 0,-2-5-19,5-2-16,-3-6-59,4-1 14,3-3 35,-3 0 16,3 0 3,-1 2 4,-2-1 19,3 3 0,0 2 3,-3 4 16,0 0 26,-2 3 16,0 4 3,-2 0-3,6 0-6,-4 0 2,0 8 17,2 0 22,0 5 6,1 0-51,-1 1 12,1 1-18,-3-2-4,0 0-16,-2 2-22,2-4 0,-2-2 0,1-1 0,-1-1 0,0-3-28,0 3-49,-2-2-41,2-2-55,-2 1-45,0-2-101,0-2-118,0 0-168,0 0-147</inkml:trace>
  <inkml:trace contextRef="#ctx0" brushRef="#br0" timeOffset="366755.1032">7441 14900 1550,'0'0'539,"0"0"-471,0 0 72,0 0 118,0 0 23,0 0-92,0 0-38,0 0-14,0 0-29,110-25-41,-91 20-23,-2 2-42,1-1-2,-6 0-12,0 3-17,-1-3-50,0 2-61,-5 0-33,-2-2-84,-2 2-97,-2-1-142,0 1 41,-4-3-336,-8 3 43</inkml:trace>
  <inkml:trace contextRef="#ctx0" brushRef="#br0" timeOffset="366973.8117">7504 14779 931,'0'0'769,"0"0"-548,0 0-199,0 0 105,0 0 84,0 0-59,0 0-20,0 0 65,0 0-33,0 0-55,0 0-48,20 67-29,-16-54-13,-2 3-17,0-4 14,-2 2-14,0 0-2,2-3-3,-2 1-10,0-3-6,0 1-13,0-2-39,2-2-38,-2-3 10,2 2-33,0-5-36,3 0-65,-1 0-188,2 0-61,-2-3-98</inkml:trace>
  <inkml:trace contextRef="#ctx0" brushRef="#br0" timeOffset="367396.9293">7689 14691 1395,'0'0'650,"0"0"-579,0 0-28,0 0 73,0 0 107,0 0-87,0 0-68,0 0 6,0 0-29,0 0-16,93-12-29,-84 19 3,-3-3 10,3 3-10,-5-1 10,0 2 19,1-1-32,-3 0 19,-2 2 0,0 2-16,0 2-3,0 0-1,0 2-22,0-4 22,-7 1-1,1 3 1,0-5-25,-3 2-12,3 0 15,1-5 21,-1 0 2,4 0-1,0-2-15,0-2 0,2 0-4,0-1-9,0 0 20,0 0 9,2 0 38,2 0 4,2 2 19,3-3 7,2-1 2,1 0-2,1 2-17,-3-2 13,6 0 6,-4 0-3,1 0-4,0 0-18,-3 0-7,-1 0-19,-3 0-3,3-2-15,-3 2-1,-2 0-1,-2 0-18,1 0-10,-3 0-31,0 0-35,0 0-24,0 0-21,0-1-30,0 1-62,0-3-98,0 3-185,0-7-146</inkml:trace>
  <inkml:trace contextRef="#ctx0" brushRef="#br0" timeOffset="367720.7025">7910 14570 650,'0'0'1598,"0"0"-1562,0 0 77,0 0-113,0 0 168,0 0-3,0 0-21,0 0 20,0 0-4,134 96-35,-105-57-56,1-1-27,-4-2-4,-6-3-22,-2-4 3,-3 2 0,-3 1 3,1-3 0,-4 3-9,-3-4 9,-4-5-6,-2-2-16,2-6 13,-2 1-1,0 3 1,0 0 6,-4 1-3,0 2 3,0-5-17,-1-3 14,1-3-13,0-1-2,-1-5 1,3 1-2,0-4-21,0 0-36,2-2-29,0 0-37,-2 0-36,2-8-43,-2-9-209,2 2-343,-2-14-248</inkml:trace>
  <inkml:trace contextRef="#ctx0" brushRef="#br0" timeOffset="370325.4875">8553 14524 453,'0'0'1254,"0"0"-1133,0 0-121,0 0 0,0 0 22,0 0 180,0 0-44,0 0-31,0 0-46,34-3-4,-24 3-28,4 0-14,-2 0-19,0 0-14,4-2 21,-2 2-4,-1-2-15,2 2 5,0-2-9,-2 2-12,0 0 11,-3 0 0,-2 0 0,4 0-28,-4 0 13,-4 4-10,0 1-3,0 0 23,1 3 6,-3 3 1,2 2 76,0 3-64,1 1 19,-3 0-19,2 2 7,-2-2 9,0 4-17,3-2 17,-3 2 10,0-2-10,0 3-26,0-3 10,0 1 3,0 0 4,0 1 15,2-2-32,1 3 0,-1-2 13,1-1 0,1-2-15,-2 1 2,0-3-2,0 2 1,-2-2-2,2-1 1,1-3 1,0-2-2,-3-1-1,0 0-12,0-2 10,0-1-16,0 0-17,-2-2-6,0-3-22,0 0-13,0 0-30,0 0-12,0 0-10,0 0-43,0 0-55,-6-8-300,0 3-514</inkml:trace>
  <inkml:trace contextRef="#ctx0" brushRef="#br0" timeOffset="370529.2392">8702 14837 1917,'0'0'357,"0"0"-279,0 0-23,0 0 110,0 0 57,0 0-20,0 0-10,0 0-38,0 0-65,0 0-38,93-25-20,-72 22-29,-4 0 0,3-1-2,-6 0-11,2 1-18,-2-1-53,-1-1-36,-2-1-61,-1 1-42,1-2-118,-5-3-276,-2 3-143</inkml:trace>
  <inkml:trace contextRef="#ctx0" brushRef="#br0" timeOffset="371126.1059">8969 14390 760,'0'0'449,"0"0"-266,0 0-73,0 0 134,0 0 23,0 0-31,0 0-152,0 0 46,0 0-43,0 0-42,-13-74-6,13 63-20,7 0-3,-3 1 33,1 3-4,1 0-19,-2 2-14,0 3-12,0 0-12,0 0-8,4 2 19,-4 0-21,2 2 22,0 7 11,-2 0 18,0 2-9,-2 0-17,0 3 16,1-1 17,-1 1-35,-2-3 12,0-2 3,0 0-13,0-4 16,0-2-19,0 0 0,0-1-22,0-2-4,0 0 3,0 0 4,0 0 0,0 0-4,0-5-35,0-3-64,-2-4-20,2-2 61,0 2 39,0-1 0,4 0 3,3 2 29,-1 2 10,0 1 0,1-1 0,-1 6 49,0-1 38,3 2-22,-3 2 12,1 0-22,-1 0 36,0 2-46,0 5 29,4 3 19,-2 2-16,-2 1-6,0 0 12,0-1-32,-1 2-6,-1-3-4,1-2-18,-5 1-4,2-2-3,-2 0-16,0-3 19,0 3-16,0-3-3,0-1-35,0 2-26,0 1-50,0-5-47,-2 1-28,0 0-85,-1-3-137,1 1-176,2-1-221</inkml:trace>
  <inkml:trace contextRef="#ctx0" brushRef="#br0" timeOffset="371396.7786">9307 14328 1981,'0'0'337,"0"0"-321,0 0 46,0 0 180,0 0 19,0 0-107,0 0-36,0 0-3,0 0-25,0 0-20,86-19-42,-72 17-6,0 0-6,-3 1-13,2-2-1,-3 2-2,1-1 0,-3 2-4,3-2-21,-4 2-42,-3 0-38,0 0-35,-4 0-24,0 0-19,0-2-49,0 2-94,-2-2-223,-2 2-229</inkml:trace>
  <inkml:trace contextRef="#ctx0" brushRef="#br0" timeOffset="371657.1291">9337 14225 1114,'0'0'699,"0"0"-614,0 0-30,0 0 68,0 0 107,0 0-45,0 0-17,0 0-30,0 0 10,0 0-61,0 0-26,52 58-4,-48-45 1,-1-2-33,-1 2-12,0 0 9,1-1-3,-3 0-19,2-3 0,-2-1-1,2 0 1,-2-2-12,0-1-30,0-3-6,0 0-38,0 2-49,2-4-45,-2 2-58,0-2-44,0 0-175,2 0-51,-2 0-124</inkml:trace>
  <inkml:trace contextRef="#ctx0" brushRef="#br0" timeOffset="372336.2716">9574 14158 892,'0'0'453,"0"0"-238,0 0-49,0 0 48,0 0 68,0 0-39,0 0-72,0 0-55,0 0-32,0 0-23,0-11-19,0 9-20,0-2-9,5 2 6,-1-3 10,0 3-29,2-3 0,0 3-16,4-3 14,-4-1-17,2 4 2,-2 0 14,0 0-10,4 2 13,-4 0-35,-2 0 6,0 0 28,0 0-21,0 0-6,-1 2 28,-1 2 2,0 2 0,0-1 17,-2 4 1,2-2-4,1 4 25,-3 1-41,0 2 23,0-1-21,0 0 14,0-1 7,0 1-23,-7 1-16,3-3 16,-1 2-13,-1-1 11,2-1 0,0 0 4,0-3-4,2-1 1,0 0 0,-4-4-1,6 1-14,0-1 15,0-3-15,0 0 0,0 0 3,0 0 12,0 0 1,0 0 2,0 0 1,3 0 1,6 0 50,-1 0 1,0 0-14,3 0-12,4 0 3,-2 0-6,-1-3 15,4 3-9,-4 0 10,0 0 3,2 0 2,-2 0-12,-1 0-12,0 3-4,-3 0 6,-2 1-6,1-2 26,-3 1-26,-2-1 0,0-2-4,0 3-2,-2-3 6,0 0 6,0 0 4,0 0 6,0 0 6,0 0-7,0 0 7,0 0-6,0 0-10,0 0-6,0 0-19,0 0-9,0 0-42,0 0-43,0 0-52,0 0-41,-2 0-84,0 0-121,0 0-280,-4 0-403,18 0 83</inkml:trace>
  <inkml:trace contextRef="#ctx0" brushRef="#br0" timeOffset="374206.5655">2214 14468 254,'0'0'1252,"0"0"-953,0 0-218,0 0-55,0 0 97,0 0 94,0 0-42,0 0-84,0 0-56,16-6 39,6 1 4,12-5-11,13-3-34,6 1-11,-1-3 7,2-2-10,-5 1-17,-3 1-2,1-2-4,-3 1 4,-3-1-3,-3 4-16,-2 0 17,-10 2-11,-4 4-3,-8 1 3,-2 2 10,2 1-10,0-1 13,-1 0-13,-5 3 13,-1 1-2,-3 0-18,1 0 4,-5 0 16,2 0 0,-2 0 0,0 0 0,0 0 2,0 0 11,0 0 3,0-2 10,0 0-3,0-3 6,0 0 3,0-5-32,0-1-58,0-2 58,-2-2 0,-7 1 2,0 0 0,1-1 38,-3 3-38,1-1 38,1 4-24,3 2 32,-1 1 61,3 4-45,2 0 22,2 0-6,0 2-39,0-3-41,0 3-51,2 0-13,9 0 39,8 0 25,8 0 38,13 0-26,1 5-12,-5-3-3,-10 1 1,-12-1 2,0 1-4,0-2-15,-1 3 18,-2 2-21,-3-3-4,-4 1-6,-4 2 0,0 1 32,0 3 1,-10 4 25,-5 1-26,-2 2-3,-5 2-10,4 0-9,-2-1-14,1 1-28,5-2-29,0 0-39,6 2-84,2 0-126,2 1-178,4-8-88</inkml:trace>
  <inkml:trace contextRef="#ctx0" brushRef="#br0" timeOffset="375090.6811">2297 15809 801,'0'0'482,"0"0"-273,0 0 18,0 0 98,0 0-17,0 0-72,0 0-56,0 0-42,0 0-32,0 0-29,10-31 6,0 26-6,4-1-32,2 0 6,8-5-16,6 2 0,10-8-3,3-3-29,3 4 0,-1-2 0,-7 0 0,2-1-1,-3 2-2,-3 2 0,-7 1-1,-4 4 0,-8-1-24,0 6 6,0-5 16,1 3-17,4-1 5,-5 2 15,-2-1-16,-1 4 13,-3-1-10,1 3 0,-1-1 11,0 2-17,1 0 6,-2 0 10,0 0-19,4 0 9,-4 0-6,-2 0 15,1 0-34,-3 0 0,-2 0 9,3 0 3,-5 0 14,0 0 12,0 0 28,0 0 20,0 0 3,0 0-3,0 0-3,0-2-7,0 0-31,-7-2-7,-2-3-26,-1-1-12,0-2 38,-4-1 0,4 0 16,2 1 19,-1-1-7,2 3-8,3 0 5,2 2 4,2 3-8,0-1-21,0 0-13,0 0-3,6 2 0,3-1-9,4 1 12,-1 2 10,4 0 0,0 0 2,4 2-12,-1 3 13,-3 4 0,2-1 0,-6 1 1,-1-1-1,-2-1 2,-5-2-2,-2-1 1,-2 1 1,0-1 37,0 0-1,0 2-36,-6 2 23,0-3-25,-6 5-23,2-2-60,-3-1-38,0-1-7,5 0-35,-3-2-65,3-1-176,-1-1-154,5 0-86</inkml:trace>
  <inkml:trace contextRef="#ctx0" brushRef="#br0" timeOffset="376232.582">2139 12525 434,'0'0'541,"0"0"-362,0 0-88,0 0-6,0 0 16,0 0 81,0 0 104,0 0-30,0 0-78,0 0-3,-6-2-10,6 2-40,0-2-31,0 2-37,0 0-18,0 0-39,2-3 0,7 3 0,3-3 19,12-5 45,10-1-35,12-4-16,7-7-13,3 1-1,-3-3-2,0 0 1,-2 0 0,0 2-20,-3 1 6,-3 0 3,-5 2-13,-1 2 1,-5-2 2,-6 8 7,-10 0-9,-2 4-14,-6 1 7,0 0 16,-1 0 15,0 2-1,-3 1 1,-4 1-2,0 0-9,-2 0 9,0 0 1,0 0-27,0 0 7,2 0 22,3 3 19,-3 1-18,2 0 0,-2 0 1,2-1 0,-2-1 1,0 0-1,-2-2 0,2 0 1,-2 0 13,0 0 16,0 0 13,0 0 0,0 0 3,0-4-48,0-3-38,-4-3 3,-2-1 35,0-1-1,-3 0 1,1 1 0,-1 0 16,0-1-14,3 0 30,0 3-3,2 2 9,2-1-3,0 3 1,2 2 21,0 1-9,0 0-48,0 2 0,0-2-38,8 2 15,2-1 23,3-3-2,2 2 2,2 2-12,0 0 10,0 0-1,-3 0 3,2 0 0,-4 4 13,-1 1 9,0 2-9,-3-2-10,-1 1 20,-5 1-4,0-1-3,0 2 13,-2-1 6,0 0-10,0 4 4,-4-2-4,-3 0-10,1 3-15,0 0-16,-3-2-51,5 1-63,-1-2-40,1 2-45,2 2-56,2-4-169,0-4-194,0-1-392</inkml:trace>
  <inkml:trace contextRef="#ctx0" brushRef="#br0" timeOffset="385906.9005">11782 12238 46,'0'0'274,"0"0"-131,-4-10-117,4 7-26,-2-1-19,2-2-34,0 0 18,0 1-54,0 1-83</inkml:trace>
  <inkml:trace contextRef="#ctx0" brushRef="#br0" timeOffset="387164.1162">11141 11202 88,'0'0'349,"0"0"3,0 0-75,0 0-65,0 0-59,0 0 13,0 0-20,0 0-16,0 0-33,0 0-19,4-22 10,0 22-4,0 0-19,6 0 6,-2 0-13,0 0-9,1 3-20,1 5-10,1 9 7,2 12-3,-5 15 44,-2 5-2,-6 5-10,0-1-30,0-5-5,-8 2-7,-2 1-13,-5 1 2,0 0-2,0 0-11,0-3 11,2 0 0,1 0-15,-2-3-11,6-1 4,2 0-7,2-6 3,2 3-3,0-4 0,2-2 0,0 2 0,2-6-3,2-2-1,4 0 7,0 1 25,4-1-1,-2-3-11,-2 1 13,1-2 4,0 2-1,-5 1-1,0 0 12,-2 1-14,-2 1-11,0 2 11,0 1 11,0 0-9,-2 0 12,-2 2-3,-2-1-11,-1 2 0,-2 2 15,5 2-15,-2 1 0,2-2 3,2-1-3,-2-2 0,4-2-11,0-3 11,0 0 13,0-10-13,0-1-13,4-6 10,2 1-13,-2-1 16,2 4-1,3 0 1,0-1-1,-3 1-1,0-1-15,3 1 17,-5 1 17,4-2-14,1 4-2,0 4 0,-1 4 0,2 6 0,-1 0 11,-2-2-12,-1 1 0,-4-7-1,-2 5 14,0-1 0,-2 0-13,-4 3 0,-1-5-26,-2 1 0,1 0 1,2-1 24,-3-3-8,5 2 6,-2 0 6,-1 0-6,5-1 3,0-1 0,2-3 0,0-4 0,0-5-2,0-2-25,0 7 25,4 0-2,3 4 3,-1-2 1,3 4-2,-3-2-1,0 0 0,2 6-15,2-1 18,-2 12 2,-2-1 10,-2 2-12,0-5-3,-2-4 3,-2 0 19,0 0 17,0 0 19,0-1-7,0-1 0,-2 3 43,0 0-17,0-2 9,0 4 17,-2-5 9,2 1-22,2-4-17,0-5-3,0-6-22,0-4-23,0-2-3,2 1-16,2 2-3,0-5-1,2 2 1,4-4-54,-2-5-90,2 1-35,1-3-43,6-10-123,-2-3-365,2-15-658</inkml:trace>
  <inkml:trace contextRef="#ctx0" brushRef="#br0" timeOffset="388072.3345">11827 12030 55,'0'0'385,"0"0"195,0 0-286,0 0-132,0 0-32,0 0-9,0 0 12,0 0-6,0 0-4,0 0 3,-13 6-9,13-6 6,0 0 3,0 0-10,0-2-13,2-5-4,2-3-99,1-6 0,1-5 0,5-4 14,-1-9 2,3-7-16,-3 0-3,2 0-45,-6 1 9,-2 8 14,0-2-20,0 1 6,-2 9 4,2 4 23,-2 5 11,1 1-14,1 0 15,1-3-2,-1 1 0,-2 3 1,0 5 1,0 0 3,0 4-3,-2 2-2,0 0-10,2 2 9,-2 0-13,0 0-6,4 0 22,-1 8 9,3 3 72,5 8-4,-3 10-25,3 9-7,1 5-23,-1-3-19,0-3 42,-1-1-6,-2-5-2,8 1-36,-4 0 14,1-1-13,2-2 18,-4-7-19,-3-3 2,-2-6 9,3 1-11,0-1-2,-1 2 2,0 3-1,0-5 1,0-4-1,-2 0-3,-4-4-17,0-1-15,0-3-42,-2-1-48,0 0-46,0 0-48,-4 0-50,-6 0-137,-4 0-388</inkml:trace>
  <inkml:trace contextRef="#ctx0" brushRef="#br0" timeOffset="388259.368">11873 11964 1038,'0'0'1210,"0"0"-1181,0 0 39,0 0-55,0 0 194,0 0-4,0 0-52,0 0-19,113-24-36,-87 22-48,-1-1-34,2 3-14,-3 0-29,-1 0-13,3 0-34,-8 0-50,2 1-41,-5 3-33,0 2-87,0-1-219,-5 1-2,-2-2-160</inkml:trace>
  <inkml:trace contextRef="#ctx0" brushRef="#br0" timeOffset="388657.4455">12399 11953 1180,'0'0'472,"0"0"-368,0 0-75,0 0 95,0 0 87,0 0-20,0 0-42,0 0-62,0 0-87,0 0 9,-10 11-9,8-3 42,2 2-9,-2 1-31,2 3 1,0-3 16,0 3 10,0-3-3,4 0-6,0 1-8,6-2-12,-2-3 13,0-1 19,2-2-19,1 0 16,2-4-3,0 0-3,-3 0 18,3-4 1,-2-4 6,-1-1-6,1-3-4,-4-1-9,-3-1-7,-2-1 10,-2 0 4,0-1 5,-2 4-29,-6-3-11,-6 2-2,2 2 1,-3 1-13,-2 3-3,-2 2 14,-1 0-24,4 5 10,-4 0 13,6 0-13,-1 0-19,2 5 10,5-2-17,1 2-6,3 4-10,2-2-19,2-2-7,0 3-109,4-2-91,9-1-154,4-2-40,-2-3-219</inkml:trace>
  <inkml:trace contextRef="#ctx0" brushRef="#br0" timeOffset="389032.1454">12725 11465 443,'0'0'1239,"0"0"-1118,0 0-27,0 0-3,0 0 74,0 0-6,0 0-46,0 0 7,0 0 9,0 0-29,-28 70-52,26-47-16,-2 2-9,2-1-4,2-1 16,-2 2-12,2 0 5,0-4 17,0 4-32,2-3 4,4 2-17,2 1-1,1-3 1,2-1-1,-1 0 2,1-2-1,-1-1 0,6-5 0,-4-1-21,-2 0-2,4-5-63,-2 1-85,-1-5-3,-1 3-65,1-4-156,0-2-51,-5 0-150,2 0-219</inkml:trace>
  <inkml:trace contextRef="#ctx0" brushRef="#br0" timeOffset="389522.6202">12925 11789 209,'0'0'805,"0"0"-411,0 0-290,0 0-6,0 0 38,0 0 56,0 0-33,-14-107 39,14 94-40,0 1-42,0 5-38,0-1-23,2 4-4,0 2-32,3 1-17,0 1 1,-1 0 10,0 0-13,2 1 3,0 7-2,1 1 1,-1 2 0,3 5 0,-5-3-1,3 1 3,-5-2-1,0 1 15,0-2-17,0-1-1,-2 0 0,0-5 1,0 0 11,0 2-11,0-7 0,0 3 1,0-3 14,0 0 17,0 0 5,0 0-12,0 0-26,2 0-32,0-7 0,0-4-65,0-1-80,5-4 96,-3 1 39,3 0 10,1 1-13,-2 1 3,2 2 38,2-1 3,-2 5-2,-2 1 3,0 2 16,-1 2 71,-1 0-3,0 2-32,1 0 3,1 2 16,-2 6 16,2 1-13,1 3-17,-3 0-5,2 1 18,-2 0-9,3-1-32,-5-2-7,3 0 10,-1 0-3,0-1-28,-2-1 1,0 0-2,2-2 0,-2-4 0,0 3-1,0-1-16,0-2-34,4 1-67,-4 0-43,2 0-42,-2-1-74,2-2-186,0 0-97,-2 0-117</inkml:trace>
  <inkml:trace contextRef="#ctx0" brushRef="#br0" timeOffset="389732.4109">13347 11718 1570,'0'0'753,"0"0"-708,0 0-3,0 0 155,0 0 6,0 0-62,0 0-19,0 0-7,121-26-35,-104 22-41,-4 0-38,-1 0-1,-1 3-26,-4-2-22,-3 0-9,-2 2-23,0 0-49,-2-1-22,0 0-13,0-1-46,0 0-285,0-1-182,-4 0-98</inkml:trace>
  <inkml:trace contextRef="#ctx0" brushRef="#br0" timeOffset="389943.4726">13403 11600 424,'0'0'1236,"0"0"-1220,0 0 62,0 0-78,0 0 224,0 0 0,0 0-24,0 0-32,0 0-35,0 0-21,16 97-41,-12-82-32,-2-1-23,2-1-14,1 1 20,-1-3-6,1 1-12,-1-5-4,-2 1 0,2-2-2,0-3 0,-2 1-23,3-2-81,-3 0-17,2-2-44,0 0-37,2 0-139,3 0-135,-2-4-271</inkml:trace>
  <inkml:trace contextRef="#ctx0" brushRef="#br0" timeOffset="390444.5287">13627 11604 104,'0'0'1472,"0"0"-1153,0 0-319,0 0-17,0 0 17,0 0 166,0 0 12,0 0-16,0 0-29,0 0-49,0 0-36,119-46-48,-109 46-29,4 3 3,-8 3 23,0-1-16,-2 3 15,-2 2-9,-2 0 12,0-1 2,0 5 18,0-2 10,-6 0-28,-2 0 21,-1 0 1,-2-1-7,1 0-15,1-1-1,-1-1-7,-1-2 7,2 4 13,1-4-13,2 1-1,0 0-2,-1-3-10,2 1 1,3 1 12,0-5-36,2 3 10,0-3-3,0 1 28,0-1 1,2 0 13,3 0 10,2 0 2,-3-2 21,4 2 18,0-1-6,1-1 6,2 0-15,1 0 8,-1 0-2,1 0-1,2 0-25,-4 0-6,-2 0 2,4 0 4,-4 0-7,-2 0-9,-2 0-12,0 0 15,-2 0 3,1 0-15,-1 0 8,-2 0-10,2 0 1,-2 0-1,0 0-2,0 0-1,0 0-3,0 0-21,0 0 6,0 0-10,0 0-25,0 0-52,0 0-48,0 0-72,-4 0-93,1-1-181,1-1-66,11 5-690</inkml:trace>
  <inkml:trace contextRef="#ctx0" brushRef="#br0" timeOffset="390844.1947">13814 11340 362,'0'0'1418,"0"0"-1418,0 0-111,0 0 111,0 0 46,0 0 136,0 0 32,0 0-20,0 0-51,0 0-53,70 36-3,-55-20-13,-1-1 4,6 4-14,-6 0 10,4 0-16,-1 2-17,-3-2 11,4 3-17,-6-2 0,0 1-22,0 1-11,-2-2 14,-4 1 6,1 0-2,-3-1-8,3 1-11,-5-1 3,-2 2 8,0-2 1,0 2-1,0-1-11,-2-1-1,-5-4 2,3-1 1,-1 0-2,1-6-1,2 2 4,0-4-2,0-3 0,0 0-1,2-1-1,0 0-12,0-3-10,0 0-13,0 0-42,0 0-25,0 0-36,0 0-56,0 0-64,4 0 16,0-4-135,3 0-212,6-9-620</inkml:trace>
  <inkml:trace contextRef="#ctx0" brushRef="#br0" timeOffset="391352.7035">14254 11283 658,'0'0'1106,"0"0"-954,0 0-152,0 0-97,0 0 97,0 0 65,0 0 65,0 0-27,0 0-67,0 0 110,10 0-43,-2 6-54,4-3-36,-4-1 6,0 2-17,0-4 27,3 0 1,0 0-14,-3 0 6,-1 0-6,1 0-13,-2 0-1,1 0-2,-5 0 0,0 0 0,-2 0 3,2 0-3,-2 0-3,0 0-20,0 0 7,3 2 16,-1 3 26,2 3 19,-2 4-3,2 1-26,0 2 7,0 1-22,-2 1 37,3 0 7,-2 2-12,1-2-31,0 2 20,0 1 7,0-1 0,-2 2-27,4-2 27,-2-1-7,3-1-2,-2 1-20,1-3 10,-4-2-10,2-1-12,0-2 11,-2-4 1,-2-1 2,3-1-2,-3-2-13,2 0-26,-2-2-41,0 0-20,0 0-22,0 0 12,-5-6-123,-3-1-279,-2-4-38,-2 2 9,-2-8-146</inkml:trace>
  <inkml:trace contextRef="#ctx0" brushRef="#br0" timeOffset="391541.6967">14270 11539 443,'0'0'1535,"0"0"-1311,0 0-224,0 0 0,0 0 39,0 0 174,0 0 39,0 0-4,0 0-63,0 0-25,45 5-20,-30-5-38,0 0-48,2 0-32,-2-4-10,-1 1-12,2 1-1,-4-2-43,-2-1-57,1 0-55,0 2-58,-3-4-107,-1 2-206,-3-1-180,0-7-423</inkml:trace>
  <inkml:trace contextRef="#ctx0" brushRef="#br0" timeOffset="391992.6443">14425 11185 1580,'0'0'501,"0"0"-446,0 0-55,0 0-11,0 0 11,0 0 107,0 0 16,0 0-3,0 0-43,0 0-32,53-75-6,-44 75-10,0 0-28,-1 0 10,-4 0-9,2 8-2,1 0 1,-2 3 18,-3 0-16,0 1-1,0 0 11,-2-4 0,0 1-1,0-4-12,0-1 0,0-2 3,0-2 16,0 0 16,0 0 26,0 0 16,0 0 4,0 0-36,0-6-45,2-1-119,0-2 42,2-1 22,0-2 17,0 3 25,5 1-13,0 1 24,-1 1-30,0 2 9,-1 1 23,1 2 74,1 1-6,-1 0-27,-1 0 1,-1 4 16,-2 1 0,2 5-33,-1-2 11,-3 1 5,-2 2-9,0 0 7,0 0-14,0-1 1,0 1-10,0-1-4,0-2-8,0 1 14,-2-1-18,-1 1-19,1-4 3,0 3-71,0 2-66,0-2-72,2 1-88,-2 3-215,2-5-181,-2 7-523</inkml:trace>
  <inkml:trace contextRef="#ctx0" brushRef="#br0" timeOffset="392256.1831">14758 11596 590,'0'0'675,"0"0"-529,0 0-32,0 0 150,0 0 93,0 0-37,0 0-49,0 0-40,0 0-32,0 0-55,20 0-36,-20 0-16,0 0-22,0 0-10,0-2-12,0 2-14,0 0-34,0-2-20,0 2-11,-2-2-4,2 1-29,-2 1-78,2-3-81,-2 2-104,0-1-95,-1-1-263,1 2-287,15 18 170</inkml:trace>
  <inkml:trace contextRef="#ctx0" brushRef="#br0" timeOffset="393775.4904">14958 11321 78,'0'0'167,"0"0"-17,0 0-13,0 0-30,0 0 92,0 0-30,0 0 17,0 0-7,0 0-55,0 0-7,-15-36 33,15 34 44,0 2 21,0-2-28,0 2-32,0 0-19,0-2-20,0 2-23,0 0-22,0 0-20,0 0-9,0 0-36,0 0-6,0 0-32,0 4 7,0 5 25,0 3 32,0 2 0,0 6-19,0-1-12,0 0-1,-2 1 2,2-2 0,-2 2-2,2-3 0,0-4-2,0-1-18,0-3 17,0 0-17,0-3 17,4-2-20,2 0 1,1-2 21,4-2 1,1 0 0,1 0 0,4-4-3,0-2-29,1-1-7,0-1 10,-3 3 16,2-3 0,-4 4 12,-3-1 1,1 2 1,-4 1-1,-1 0-2,-4 0-1,0 2-10,-2 0-6,0 0 0,0 0 15,0 0-15,0 0 3,0 0 13,0 0-13,0 0 13,0 0 0,0 0-13,0 0-10,0 0-25,0 0-33,0-1-3,0-1 22,0-1-9,0-2-157,-2-2-207,0-2 119,-2 1 29,-3 1-62,3 0-75,23 56 176</inkml:trace>
  <inkml:trace contextRef="#ctx0" brushRef="#br0" timeOffset="394007.2077">15105 11355 364,'0'0'518,"0"0"-143,0 0-167,0 0-51,0 0-14,0 0 42,0 0 68,0 0-56,0 0-42,0 0-35,32 64-46,-24-49-13,0-2 0,4 0-13,-4 0-9,0 1-4,-2-1-34,3-2 15,-2-1-16,-1 0-3,0-2 2,-2-3 0,1 1 0,-5-2 0,2-3 0,0 4-3,-2-4-8,0 2 8,0 0-15,0-1-42,0 1-39,0 0-41,0 1-56,0-3-59,0 2-188,0-1-61,0-2-111,2 0-27</inkml:trace>
  <inkml:trace contextRef="#ctx0" brushRef="#br0" timeOffset="394792.9886">15474 11342 134,'0'0'371,"0"0"40,0 0-267,0 0-56,0 0 68,0 0 72,0 0-53,0 0-35,0 0 13,0 0 15,4-19-64,-4 14-7,0 0-35,0-1 18,0 0-12,0 1-36,0-1 26,-4-1 7,0-1-20,-1 0-16,1 2 13,-2-1-29,-2 1-12,-1 2 28,0 3-29,-1-2-16,0 3-7,-4 0-45,2 0 46,3 6 22,-1 0 0,-3 3-17,4 2 4,1 2 12,0 0 1,-1 0 3,2 2-3,3 3-8,0-3 8,0-1 0,2 3-10,-2-4 9,4 1-30,0-4 29,0 2 2,0-3-1,0-1-21,4 1 22,2-2-3,2-1-1,4-1 4,0-1 1,-2-2 1,3 0 1,0-2 19,0 0-18,-1 0-3,0 0-1,-2-2-23,-2-2-3,0-1-6,2 3 9,-6-3 20,0 3 1,-2-4 2,0 5 25,0-3 13,-2 2-10,0 0-28,0 0 0,0 1 39,0 1-10,0-2-10,0 2-17,0 0 21,0 0 19,0 0-16,0 0-23,0 0-2,2 0-1,0 2 0,0 3 42,3 5 25,-1 2-25,0 1-1,0 0-28,3 2 10,-3 1 2,0-1-9,1 2-12,-3-1 12,2-1 0,-2-2-13,0-1 0,0-1 19,2-1-9,-4-3-13,2 1 0,0-5 1,1 2 0,-3-3-1,0-2 0,0 0 13,0 0 16,0 0 6,0 0 3,0 0 0,0 0 4,0 0 5,0 0 4,0 0-13,0 0-15,0 0-20,0 0-3,0 0 0,0 0-35,0 0-57,0 0-77,0 0-110,0 0-142,0 0-298,0-7-710,0 14 1015</inkml:trace>
  <inkml:trace contextRef="#ctx0" brushRef="#br0" timeOffset="400989.6063">15846 11640 143,'0'0'199,"0"0"-55,0 0-4,0 0 202,0 0-62,0-10-133,0 9-56,0-2 0,0 2 62,0-1 26,0 2 2,0-2-31,0 2-31,0-3-28,0 3-14,0 0-9,0 0 10,0 0 9,0 0-7,0 0-9,0 0-14,0 0-18,0 0-4,0 0-15,0 0-17,0 0-2,0 0-1,2-3-1,4 1 1,3-2 28,5-1 13,4-3-19,-2 2-22,4 2 0,-6-2-1,6 5-2,-6-3 0,1 1 1,0 3 0,-2 0-14,-3 0-13,4 0 26,-6 0-10,0 0 10,-4 0-16,0 0 19,1 0 0,-3 0-2,-2 0 0,2 0 2,-2 0 13,0 0 3,0 0 3,0 0-19,0 0-1,0 0-53,0 0-23,0 0-19,0 0-20,0 0-23,3 0-38,-3-3-186,4-1-199,-2 0-50,2 3-138,-17 13 591</inkml:trace>
  <inkml:trace contextRef="#ctx0" brushRef="#br0" timeOffset="401456.5389">16312 11458 163,'0'0'473,"0"0"113,0 0-361,0 0-147,0 0-16,0 0 127,0 0 51,0 0-84,0 0-72,0 0 16,-12-68-38,12 54-46,0 2 6,0-2-21,0 0 25,0-1 3,0 4 13,0-1 20,0 4-17,0 3 6,0 1 30,0 2-23,0 2-36,0 0-22,0 0-29,0 0-25,0 6-33,0 3 87,2 7 109,0 3-44,2 3-40,2-1-6,2 0-15,-2-2 8,-2-1-12,2-1 0,-2-1-5,3-1 5,-1-2 2,1-2-2,-1 1 1,-2 0 1,0-3-2,1-1 3,-3-1-3,0-2-4,2 1 3,-4-2-15,2 0 13,0-1-55,0 0-29,0-1-38,0 0-1,1-1-42,-1 2-75,3-3-105,-1 0 4,4-3-76,-2-2-291</inkml:trace>
  <inkml:trace contextRef="#ctx0" brushRef="#br0" timeOffset="402107.2494">16610 11376 326,'0'0'688,"0"0"-434,0 0-221,0 0 54,0 0 83,0 0 70,0 0-9,0 0-72,0 0-72,0 0-48,-19-4-24,19 4-15,0 0-19,-3 1 19,1 6 64,0-1 11,0 4-40,0-1-9,0 0-13,0 2 16,2-2-28,-2 0 1,2-1 15,0-1-15,0 0-1,0 1 37,0-1-21,2 2-17,2-1 0,0-1-1,3 0 1,1 1 2,1-1 0,-3-2-2,3 1 0,-1 1 1,-2-3 5,5 2-2,-4-2-1,-1-1-3,2 0 1,-2-2-1,2 1 16,-2-2-16,0 0 0,0 0 14,-2 0 6,3 0-20,-3-2-25,3-2 9,-3 1 12,2-3-28,-2 0 6,1 0 4,-3 1 2,2-1-6,0-2 7,-2 1 19,2-1 0,1 0-2,-3 1 2,0-1 3,0 1 16,0-1 13,1-2-32,-1 0-23,-2 1 23,0 0 35,0-3-6,0 4-13,0-5-14,0 4-4,0 0 4,0-1 17,-2 2 14,-1 0-30,3 1-1,-4 1 33,2 1-9,0-1 6,-3 0-19,1 1 22,0 2-18,0-1-15,0 0-1,-1 2 46,1 1 20,0-2-28,0 2 3,-3 1-42,1 0-4,-3 0 3,3 0-18,-2 0-13,-2 0 3,2 0-3,2 0 3,0 0-3,0 0 9,1 4-15,-1-1-7,1 3-4,1-1-28,0 3-29,0-2-27,2 4-68,2-2-178,0 1-15,0-4-169,0 3-262</inkml:trace>
  <inkml:trace contextRef="#ctx0" brushRef="#br0" timeOffset="403524.9325">17177 11555 638,'0'0'1162,"0"0"-879,0 0-254,0 0-29,0 0 139,0 0 75,0 0-1,0 0-49,0 0-51,4 0-24,-4 0-2,0 0-14,0 0-12,0 0 9,0 0 19,0 0 16,0 0 0,0 0-29,0 0-23,0 0-12,0 0-6,0 0-7,0 0-3,0 0-3,0 0-6,0 0-16,0 0-13,0 0-12,0 0-3,0 0 0,0 0-23,0 0-34,0 0-48,2 0-48,2 0-84,2 0-27,4 0-146,-4 0-600,-34 0-315</inkml:trace>
  <inkml:trace contextRef="#ctx0" brushRef="#br0" timeOffset="407740.4062">17435 11526 120,'0'0'290,"0"0"-173,0 0-12,0 0 61,0 0 121,0 0-40,0 0-35,0 0-21,0 0-25,0 3-13,0-3-24,0 0-25,0 0-17,0 0-9,0 0 6,0 0 3,0 0-6,0 0-23,0 0-13,0 0-13,0 0-3,0 0 3,0 0-3,0 0 0,0 0 6,0 0 0,0 0-6,0 0 7,0-3-24,0-2-12,0-5-22,2-3-4,1-5-20,2 1 44,1-9-28,-2-4 5,0-6 15,-2 3 10,2 6 0,-2 1-13,0 6 13,3 3-22,-3-5 9,0 7-23,-2-2 36,2 1-2,-2 2 4,3 1-4,-3 1 0,0 5 2,0 0 13,0 1 29,0 4-42,0-1-1,0 3-25,0 0-13,0 0 1,0 0 6,0 0 9,0 0 1,0 0 2,2 0 17,0 0 3,0 5 56,4 2 34,-2 3-39,3 1-19,-1 5 17,5-1-17,-2 4-4,-1 1 5,-2-2-17,2 2-4,2 0-8,-2 1 12,0-2-16,-2 1 2,1-2 17,-1 1-18,-1-1 19,-1-3-20,0-1-13,0 1 12,-2-4 2,0-2-2,1 0 1,-1-4-2,0 0-17,-2 0 4,2-3 14,-2-2-36,0 0-15,0 3-31,0-3-7,0 0 3,0 0-13,0 0-42,0 0-42,-2 0-43,-7 0-120,1 0-135,-7 0-36,6 0-91</inkml:trace>
  <inkml:trace contextRef="#ctx0" brushRef="#br0" timeOffset="407953.9188">17415 11453 430,'0'0'974,"0"0"-799,0 0-32,0 0 39,0 0 49,0 0-37,0 0-29,0 0 0,0 0-20,0 0-20,36-17-19,-20 13-32,4-1-39,-1 3-20,0-1-15,-2 0 0,-1 2 0,2 1 0,-6 0-16,4 0-36,-6 0-28,-1 0-19,1 0-56,-1 0-28,-3 0-92,1 0-150,-1 0 12,-4 1-118,4-1-277</inkml:trace>
  <inkml:trace contextRef="#ctx0" brushRef="#br0" timeOffset="408539.7631">17794 11465 114,'0'0'378,"0"0"-26,0 0-143,0 0-62,0 0 12,0 0 17,0 0 29,0 0-4,0 0-26,0 0-61,0 0-59,-2 3-40,2 0-15,0-1 0,0 5 71,-2 0-9,2 0-27,0 3 4,0-3-16,0 3-22,0-2 0,0 2 2,0-3 9,0 2-11,2 0 11,2-1-9,3-3 10,-2 3-12,-1-3-1,2 1 1,-2-2 1,2-3 11,-2 2-11,1-2-1,2-1 15,-1 0 10,0 0-6,-2 0-4,5-1-14,-1-5-2,1-2-2,-1 1-27,-1-1-13,-3-2 1,2 0 40,-2 1-14,-2 0 15,-2-2 2,2 4 0,-2-2 15,0-1-15,0 3 35,-2-1-8,-2 1 9,-2 1-37,0-2-1,-1 2 2,-1 2 43,-1-2-45,1 3 32,1 0-30,1-2 11,0 2 3,2-1-6,0 1 22,-3 2-6,4 1 0,-1-1-1,2 1-22,0 0-3,-2 0-25,2 0-36,-2 0-1,-2 2 21,-4 3 12,4 0 6,0 1-3,0-1-9,2 1-10,-1 3-20,1-4-29,2 0-38,2 2-40,0 0-75,0-1-52,0-2-134,0-1-160</inkml:trace>
  <inkml:trace contextRef="#ctx0" brushRef="#br0" timeOffset="409373.1983">18181 10996 248,'0'0'456,"0"0"-45,0 0-265,0 0-77,0 0 45,0 0 78,0 0 51,0 0-28,0 0-73,0 0-64,0-2-46,0 2-32,0 4 0,0 3 78,0 6 25,0-1-35,-2 4 13,0 2-1,0 2-22,0 1-19,0 0 6,2 1-7,0 1-12,0-3 6,0 0-16,0 0-13,6 1 23,0-1-23,2-2 33,1 2-26,2-4-8,-1 2-2,1-3 22,2-1-22,-3 1 0,-1-4-3,-1 0 3,0-3-2,-1 0-1,0 0 0,-3-5-13,-2 3 14,0-4 1,0 0-2,0-1-13,-2-1-26,0 0-16,2 0-19,-2 0-29,0 0-33,2 0-25,0 0-43,0 0-153,0 0-43,0-1-229</inkml:trace>
  <inkml:trace contextRef="#ctx0" brushRef="#br0" timeOffset="409908.6117">18415 11305 65,'0'0'1085,"0"0"-880,0 0-143,0 0 48,0 0 46,0 0 7,0 0 41,0 0-71,2-105-13,0 94-62,2 0 33,0 1-4,0 2-86,0 2 22,4 3 3,-6-1-13,0 2 9,0 2-9,0 0-13,0 0-35,0 0 35,2 6 10,-2 1 32,2 6 3,-2-1-16,0 3 4,-2 1-4,2-4-29,-2 2 22,0-2-21,0 0 10,0-4-9,0-3 9,0-1 8,0-2-19,0-2 3,0 0 39,0 0 3,0 0 3,0 0 0,0 0-3,0 0-3,3-4-42,-1-6-7,2-2-150,1-1 58,1 0 44,0-1 54,1 1-67,1 0-12,0 2 51,1 2-13,0 1 13,-1 1 29,0 2 3,2 1-3,-4 2 16,-2 2 26,-2 0-3,-2 0-7,2 0 23,0 2-4,0 4 7,0-1 23,0 5-30,0 2-22,0-1-4,-2 2-9,2 0-14,-2-4 10,3 4-12,-3-4 0,0 0 0,2-1-1,-2-1-24,0 0 25,2-3 0,-2 2-23,3-3-44,-3-1-62,0 2-22,0-1-49,0 3-78,0-2-167,0-2-59,0 0-230</inkml:trace>
  <inkml:trace contextRef="#ctx0" brushRef="#br0" timeOffset="410131.3157">18733 11244 1667,'0'0'367,"0"0"-364,0 0 147,0 0 73,0 0-7,0 0-55,0 0-9,0 0-5,0 0-29,111-30-51,-95 24-38,-1 0-29,0 2-12,-4 3 12,-1-3-22,-6 2-3,0 2-33,-1-2-35,-3 2-29,0-2-22,0 2-43,0-2-49,0 0-107,-5-1-265,1-1-50,-6-1-52</inkml:trace>
  <inkml:trace contextRef="#ctx0" brushRef="#br0" timeOffset="410348.8952">18828 11114 1102,'0'0'238,"0"0"-235,0 0 104,0 0 134,0 0 12,0 0-94,0 0 3,0 0 4,0 0-57,0 0-51,24 105-12,-22-91-43,2-1 0,-2 1 10,0-5-13,0 1-3,1 0 1,-3-3 2,2-2-23,0 1-22,0 0-49,0-1-32,0-5-91,5 3-98,-1-3 3,-2 0-140,5-6-337</inkml:trace>
  <inkml:trace contextRef="#ctx0" brushRef="#br0" timeOffset="410668.7329">19076 11101 1311,'0'0'397,"0"0"-351,0 0-23,0 0 51,0 0 147,0 0-10,0 0-8,0 0-28,0 0-62,0 0-63,0 0-50,0-15 0,0 22 0,5 1 48,0 3 39,-1 3-33,0-3-2,-2 3-23,0-1 3,2-1 12,-2 1-41,0 0 36,0-1-23,1 0 3,-1 1-16,0-2 0,0-1 13,3-3-16,-5-2 0,2 2-2,0-5-14,0 0 3,-2-2-15,0 0-39,0 0-29,2 0-4,-2 0 1,2-6-46,0-4-266,0-3-221,-2 3-59,0-8-278</inkml:trace>
  <inkml:trace contextRef="#ctx0" brushRef="#br0" timeOffset="411011.6726">19122 10935 1119,'0'0'469,"0"0"-469,0 0 33,0 0 87,0 0 33,0 0 15,0 0 7,0 0 10,0 0-49,105 54-33,-87-38-19,-4 4-10,-1 1-20,2 2 17,-4-2-17,-1 1 11,0 2-27,0-4 7,-2 2-20,0-2-5,1 1-8,-3 0-10,1 0 18,-3-1-17,0-1 13,0-1-15,-2-1 0,1-2 1,-3-1 1,0-5 0,0 4-3,0-6 0,0 1 0,0-2-2,-3-3-20,3-1-16,-2-2-17,2 2-18,0-2-24,0 0-18,0 0-33,0 0-56,0 0-90,0-4-154,0 1-379</inkml:trace>
  <inkml:trace contextRef="#ctx0" brushRef="#br0" timeOffset="411196.0155">19529 11301 1858,'0'0'431,"0"0"-431,0 0 13,0 0 13,0 0 139,0 0-7,0 0-74,0 0-33,0 0-30,0 0-21,15 0-23,-11-1-41,2-3-114,-2-2-100,1 1-88,0-3-14,-1 0-226,-47 40-306</inkml:trace>
  <inkml:trace contextRef="#ctx0" brushRef="#br0" timeOffset="411694.6981">19572 10889 463,'0'0'1079,"0"0"-922,0 0-109,0 0 4,0 0 52,0 0 78,0 0 19,0 0-33,0 0-81,0 0-58,0 0 52,6-2 3,0 8-7,2 1-61,4-1 10,-2-1 13,-2 2-11,1-4 5,2 2-8,-3-5-22,1 3 13,-1-3 0,0 0 4,1 0-1,-2 0-3,-1 0-15,-2 0-1,2 0-19,-4 0-4,2 0-2,-2 0 5,-2 0 4,0 0 0,0 0-6,0 0-4,0 0-6,0 0 0,0 0 9,0 0 14,3 0 9,2 6 74,-3 2-16,2 1-23,-2 3-13,0 3 17,2 2-1,-4 0-15,2 2 6,2-1-7,-2 1 13,1 0 0,1-2-32,-2 0 10,0-2-10,0 1 15,3-4-18,-3 3 0,0-4 12,0-2-12,2 1-3,-2-2-10,1 0 12,-1-5 1,-2 1-1,2 0 0,0-2-34,-2-1-26,0-1-35,0 0-42,0 0 3,0 0 6,0 0-29,0-1-88,-2-5-201,0-1-282,-7-2-245</inkml:trace>
  <inkml:trace contextRef="#ctx0" brushRef="#br0" timeOffset="411881.2257">19646 11099 813,'0'0'1290,"0"0"-1141,0 0-147,0 0-2,0 0 142,0 0 103,0 0-29,0 0-71,0 0 12,0 0-20,29 0-54,-13-2-55,-6 1-28,2-3-3,2 0-13,-4 0-31,-2 0-56,3-3-76,0 3-74,-3-4-151,-1 3-312,-1-7-452,-148 67 650</inkml:trace>
  <inkml:trace contextRef="#ctx0" brushRef="#br0" timeOffset="412370.8671">19775 10735 1729,'0'0'445,"0"0"-445,0 0-7,0 0 7,0 0 101,0 0 35,0 0-17,0 0-12,0 0-36,0 0-1,0 0-44,43-68-24,-37 66-2,2 2 13,-1 0-11,2 0-2,-5 2-14,2 3 14,-2 2 29,3 0-29,-1 5 0,1-3 21,-3 2-21,0 1-4,-2-2 3,0-1-9,-2-2 10,0-2 25,0 1-24,0-4 12,0 0-10,0-2 29,0 0 9,0 0 4,0 0-3,0 0-10,0-2-32,0-6-64,0-2-74,2-1 51,1-2 58,1 1 10,2 0-10,0 3 3,3 1 26,0 3-6,-1 1 6,0-1 61,-2 5 38,6 0 11,-4 0-11,-2 0-25,3 0 3,-1 5-10,1 3-19,-3 1 6,-2 0-10,-2 3-25,1 0 13,-3 1-16,0-2-13,0 2 10,0-4-13,0 2-1,0-2-2,0-1-20,0 1-15,0-2-51,0 0-39,0 3-73,-3-2-43,3 1-121,-2 0-248,2-1-93</inkml:trace>
  <inkml:trace contextRef="#ctx0" brushRef="#br0" timeOffset="412673.6611">20183 11194 749,'0'0'710,"0"0"-352,0 0-95,0 0 9,0 0 83,0 0 11,0 0-85,0 0-71,0 0-49,0 0-22,0 3-23,0-3-18,0 0-26,2 0-22,-2 0-31,0 0-19,2-3-2,-2-2-86,2-1-29,0 1 5,0-1-43,2-2-50,2 0-98,0 0-181,0-1-136,-2 4-125,2-11-430,-46 95 962</inkml:trace>
  <inkml:trace contextRef="#ctx0" brushRef="#br0" timeOffset="413263.9953">20318 10778 177,'0'0'489,"0"0"-228,0 0-111,0 0 29,0 0 55,0 0 62,0 0-23,0 0-95,0 0-45,0 0-26,20 0-20,-14 0-42,2 2-9,4 2 25,-2-2-26,-2 0-31,3-2 41,2 0-20,-2 0-5,-1 0-1,0 0-3,0 0-3,-2 0-10,-2-2 13,0 2 0,0-2-3,-3 0 3,1 0 7,-1 2-4,-1-2-3,-2 2 16,0 0 13,0 0-4,0 0-21,0 0-17,0 0-3,2 0 0,0 2 0,2 6 13,0 0 38,0 3-19,3 1-31,-1 3 21,-2 0 10,1 0-29,-1 1 23,-2-2-7,2 3-6,1-2 9,-3 3 3,2-1-24,-2 3 31,2-3-30,-2 0 11,0 0-12,0 1 1,-2-1-1,2-2 21,-2 0-22,2-2-3,1 2 3,-1-4 0,-2 0 0,3-2-1,-1 0-20,-2-2 21,2 1 1,0-3-1,-2-1 12,2 1-12,-2-2-1,0-2 1,0 3-4,0-4-18,0 2 6,0-2 13,0 0-10,2 0-9,-2 0-3,0 0-13,0 0-7,0 0-22,0 0-26,0 0-16,0 0-22,0 0-46,0 0-65,-2 0-111,-2 0-183,0-2-83,-8-3-82,34 12 451</inkml:trace>
  <inkml:trace contextRef="#ctx0" brushRef="#br0" timeOffset="413593.0063">20442 11061 1533,'0'0'286,"0"0"-111,0 0 52,0 0 55,0 0 66,0 0-66,0 0-97,0 0-54,0 0-30,0 0-25,7-8-35,1 6-12,0 1-1,5-2 1,4 2 8,-4-3 4,4 2 3,-2-2-3,1 0-6,2 1-7,-6-1 6,1 0-5,0 1 3,-5-2-13,1 3 3,-5 1-19,0-2 9,1 3-11,-5 0-1,2 0-1,-2 0 1,0 0-1,0 0-2,0 0-16,0 0-6,0 0-3,0 0-14,0 0-17,0 0-29,0 0-16,0 0-13,0 0-35,0 0-55,0 0-116,0 0-79,0 6-116,0-1-249,0-2-473,0-17 1205</inkml:trace>
  <inkml:trace contextRef="#ctx0" brushRef="#br0" timeOffset="416290.7749">21054 11240 192,'0'0'480,"0"0"-96,0 0-227,0 0-43,0 0 48,0 0 95,0 0 32,0 0-68,0 0-69,0 0-29,0 0-10,0 0-14,0 0-18,2 0-10,-2 0 2,2-1-2,2-1-7,4 0 3,6-2-12,-2 2-33,2-1-9,6-2-12,-5 2 12,4 2-11,-2-5 0,4 5 1,-4-3-3,0 0 0,-2 2-16,-3 0 16,-1 1-35,-2 1-42,-5-3-12,0 3-24,-4-1-18,0 1-17,0-4-33,0 2-68,0-5-336,-4 5-75,-11-4-146</inkml:trace>
  <inkml:trace contextRef="#ctx0" brushRef="#br0" timeOffset="416525.5774">21119 11132 1428,'0'0'270,"0"0"-270,0 0 0,0 0 29,0 0 192,0 0 71,0 0-79,0 0-32,0 0-91,0 0-32,0 0 0,45 101-55,-39-84 39,-1 0-35,-3-1-7,2-3-13,-2 1 13,2-6 0,-2 4 2,0-4 1,0-2 0,2 0-3,-2-5-16,4 1-13,-4-2-51,2 0-7,0 0-29,2 0-43,4-2-132,2-7-148,-4 2-153,2-13-401</inkml:trace>
  <inkml:trace contextRef="#ctx0" brushRef="#br0" timeOffset="416953.7225">21384 10965 1267,'0'0'374,"0"0"-374,0 0-20,0 0 20,0 0 130,0 0 55,0 0-10,0 0-36,0 0-45,0 0-36,0 0-19,47 0-35,-36 4 8,0 2 5,-5-2-5,2 2 11,0 1-23,0 1-16,-2-1 15,-4 1-12,2 2 10,-4 0 3,0-1 0,0 0 1,0 2 27,-2 3-28,-4-2 0,-3 1-3,-2 1-59,3-1 23,-2-1 36,0-1-21,2 0 24,2-2 10,2 1-10,0-2-29,4-2 29,0 1 6,0-3 33,0 2-6,0-2 9,6-3 3,2 3 3,3-1 7,0-3 6,-1 0 1,2 0 15,2 0-13,-2 0-3,3 0-13,0 0-25,-2-5-20,-3 2-3,3 2-19,-4-5-4,-1 5-44,0-3-71,-1 2-62,2-2-117,-3 1-173,-2-1-96,0-2-418</inkml:trace>
  <inkml:trace contextRef="#ctx0" brushRef="#br0" timeOffset="417423.0179">21733 11127 427,'0'0'639,"0"0"-411,0 0-137,0 0 33,0 0 39,0 0 51,0 0-23,0 0 1,0 0-63,0 0-64,2-97 19,0 88-16,-2-1-39,2 0 13,-2 1 28,0 3 17,0-1-35,0 3-27,0 1 1,0-2 29,2 5-17,-2-2-15,0 2-7,0 0-14,2 0-1,-2 0 1,0 0 0,0 0-2,0 0-3,0 0-10,0 0 11,0 0-11,0 2 13,0 3 0,2 6 86,2 2 4,-1 2-23,-1 1-19,2 1-4,-2 3-15,3-4-16,-3 1 12,2 0-6,0-1 3,-2-3-9,0-2 0,3 0-12,-1 2-1,-2-4 0,0-2 3,0-1 0,0 0 23,-2-1-25,2-2-1,-2 1 1,0-4-1,0 0 1,0 1 1,0-1 1,0 0 19,0 0-3,0 0-3,0 0-14,0 0 1,0 0-3,0 0-1,0 0-40,0 0-29,0 0-28,0 0-23,2 0-32,-2-1-30,3-3-107,-3-2-360,0 0-455,-5 23 191</inkml:trace>
  <inkml:trace contextRef="#ctx0" brushRef="#br0" timeOffset="422888.982">22032 11237 904,'0'0'245,"0"0"-232,0 0-13,0 0 55,0 0 26,0 0 40,2 7 25,-2-7 30,0 0-17,0 0-19,0 0-27,0 0-19,0 0 19,0 0 43,0 0 21,0 0 7,0 0-11,0 0-36,2-5-70,0-5-67,5-1-17,-1-5 17,1 1 13,1-4-11,0-4-2,6-5 0,-6-11 0,0-1-3,0 0-26,-3 2-3,-3 4 7,0 2-58,1 3 28,-3 3-3,2 9 7,-2 5 48,2-1 0,0 4 3,2-3 64,-2 3-61,0-1 13,0 6-3,-2 0 25,2 4 7,-2 0-45,2 0-9,1 0-20,-1 0 29,2 4 25,0 4 14,5 5 25,-3 6-3,1 10-36,1 3 26,0 5-9,1-7-20,-2-7-3,-3-2-19,0-3-2,0 0 2,2 2 0,-2-6 0,1 2 0,2 2 2,-3-1-2,0-4 1,0 0 0,-2 0-1,2-4 0,-2-1-11,1-3 10,-1-1-1,-2-1-42,2-1 9,-2 0-55,0 0-34,0-2-40,0 0-39,0 0-19,0 0-14,0 0-108,-4 0-121,-9-4-558</inkml:trace>
  <inkml:trace contextRef="#ctx0" brushRef="#br0" timeOffset="423073.463">22066 11110 985,'0'0'1085,"0"0"-946,0 0-126,0 0-9,0 0 122,0 0 58,0 0-3,0 0 5,0 0-9,0 0-72,100-17-38,-81 14-51,3 1-14,-4 2-2,4-2-12,-6 0-20,4 2-48,-8 0-42,1 0-51,-1 0-66,0 0-184,-6 0-171,0 0-133</inkml:trace>
  <inkml:trace contextRef="#ctx0" brushRef="#br0" timeOffset="423514.2647">22491 11119 734,'0'0'995,"0"0"-989,0 0-6,0 0 0,0 0 46,0 0 139,0 0-19,0 0-56,0 0-59,0 0-25,-2 15 23,2-7 25,0-2-6,0 4-32,0 3-23,0-4 35,0 0-35,0-1 0,0 1-11,0-1 37,4-1-4,-2-2-35,4 4 29,-2-5-19,3 0-7,-1-3 10,1 1 16,-1-2-7,0 0 17,3 0 16,-1-6-14,3 1 4,0-4-19,-5 0 6,2-2-16,-2-1 22,-1 1-9,-2 0-13,-3-1 10,0 3-25,0-3 20,-8 3-21,-2-2-1,2 2-21,-3 2 9,-2 3-13,1 1 4,-1 0 21,-2 3-28,2 0 26,3 0 2,-1 0-2,2 3-10,3 0-16,0 3-19,2-1 13,2 2-4,0 1 1,0-3-27,2 2 7,0 1-32,4-2-104,2-1-116,4 2-171,-2-6-137</inkml:trace>
  <inkml:trace contextRef="#ctx0" brushRef="#br0" timeOffset="423746.4872">22794 11127 787,'0'0'827,"0"0"-630,0 0-196,0 0 47,0 0 140,0 0 65,0 0-49,0 0-69,0 0-38,0 0-42,0 0-55,0 3-16,0-3-26,0 0-6,0 0-53,0 0-86,0 2-104,0 0-92,0 0-21,0-2-182,0 1-148,0-11 734</inkml:trace>
  <inkml:trace contextRef="#ctx0" brushRef="#br0" timeOffset="424307.3005">22794 11127 150,'94'-13'1525,"-96"9"-1324,0-1-155,2-3-1,-3-1 114,3-1-39,0-4-3,0 1-43,0 0 13,0-2-32,3-1-54,1 1-1,0-2-16,0 3-7,2-1 7,-1 4 16,1 2 0,0 1-2,3 1-14,-2 4 0,-3 1-7,2 0 1,-2 2-11,0 0 33,2 0 0,0 0 0,-2 4 0,0 2 0,-2 1 32,-2 5 0,2 1-13,0 2 43,-2 1-33,0-1-17,0 0 1,0-1 13,0-3-10,0 1-16,0-3 1,0-1 1,0-2 0,0-4 17,0 0-18,0-1 31,0-1 10,0 0 3,0 0-16,0 0-29,0-8-10,0 0-105,4-6-37,0-1 62,2-1 31,4 1-2,-4 0 19,0-1 42,2 5-26,1 1 13,-3 3 12,3 1 1,-3 4 19,-3-1 43,-1 3-1,2 0-22,-2 0-3,2 7 15,0 0 20,0 3 36,0 4-33,-1-1 16,-1 2-29,1 0 0,-3 1-3,2-3-7,-2 1-29,0-3 4,0 0-10,0-1-15,0 0 0,2-3-2,-2 1-14,0-5 13,2 4-17,-2-5-10,2 1-54,0 1-81,0-3-29,2-1-79,2 0-178,-2 0-201,6 0-626</inkml:trace>
  <inkml:trace contextRef="#ctx0" brushRef="#br0" timeOffset="424509.4724">23314 11078 1334,'0'0'1076,"0"0"-986,0 0-88,0 0 52,0 0 114,0 0 60,0 0-42,0 0-77,0 0-52,0 0-29,0 2-28,0-2-29,0 0-25,0 0-55,0 0-25,0 0-23,0-2-75,0-4-312,0 1-256,4-3-246,-8 27 819</inkml:trace>
  <inkml:trace contextRef="#ctx0" brushRef="#br0" timeOffset="424977.5188">23327 10742 1216,'0'0'543,"0"0"-474,0 0-37,0 0-6,0 0 195,0 0-1,0 0-78,0 0-38,0 0-30,0 0-7,53-4-34,-42 6-20,-1 0-13,1 0 1,-2-2 1,-1 0 14,0 0 0,3 0-13,-2 0 20,-1 0-7,0 0-13,-2 0-2,2-2-1,-4 0 1,-2 0 1,0 2-2,-2 0-25,0 0-17,2 0 0,0 0 13,-2 0 3,4 6 26,-2 1 42,2 3-13,1 2 3,-1 3 26,1 0-39,-1 1-15,-2 1 41,2 0-42,0 1 22,1-4 8,-1 3-1,0-1-13,-2-1-16,2 0-3,3-2 16,-5-2-15,2 2 9,-1-2-10,-1 0-3,0 0 2,0-2 1,2-1 0,-2-1-2,0-3 1,0 0 0,0-1 1,-2 0-19,2-3 0,-2 0-7,0 0-25,0 0-20,0 0-16,2 0-22,-2 0-14,0 0-19,0-5-88,-2 0-319,-2-1-469</inkml:trace>
  <inkml:trace contextRef="#ctx0" brushRef="#br0" timeOffset="425177.9667">23404 10955 1186,'0'0'514,"0"0"-384,0 0-75,0 0 36,0 0 149,0 0 25,0 0-39,0 0-65,0 0-33,0 0-48,0 0-28,87-26-8,-71 23-41,0 1-3,-4-3-2,1 4 2,-5 0-15,3-2-21,-4 0-73,-3 0-58,2 1-110,-4-2-111,2-1-167,-2 1 5</inkml:trace>
  <inkml:trace contextRef="#ctx0" brushRef="#br0" timeOffset="425675.2828">23616 10606 372,'0'0'1459,"0"0"-1365,0 0-94,0 0 0,0 0 146,0 0 23,0 0-92,0 0 33,0 0-26,0 0-45,57-87-36,-51 85-3,3-1-29,-5 3-6,1 0-1,-1 0 34,-2 0 2,0 3 0,0 2 61,0 5-19,-2 1 0,2 0-26,-2 3 26,0-2-18,0-1-22,0-3 6,0-1-5,0-3 9,0-3-11,0 2 11,0-3 33,0 0 19,0 0-6,0 0-4,0 0-5,0-3-49,0-2-13,0-2-109,0-5 61,0 3-10,4-4 39,0 2-1,4 0-15,-2 2 9,0 1 10,2 1 13,1 5-7,0-1 23,-1 1 42,-2 2 29,3 0-25,-3 2 21,3 3 17,-1 2-23,-3 1 16,1 3-42,0 0 36,-2 1-10,0 0-26,-2 2-3,3 0-32,-2-3-10,-3 1 10,0-3 1,0 1 9,0-3-10,0 0 0,0-2-2,0 1 2,0 0-38,0-1-78,0 1-60,0 0-24,0 1-130,0-1-234,0 1-126</inkml:trace>
  <inkml:trace contextRef="#ctx0" brushRef="#br0" timeOffset="426103.1213">24116 11036 1023,'0'0'771,"0"0"-498,0 0-118,0 0 23,0 0 61,0 0 22,0 0-49,0 0-62,0 0-20,0 0 4,45 0-39,-30 0-44,2 0-29,1 0 16,-4 0-7,4-1-12,-4-2-3,-1 1-16,-3 1-1,-1-1-12,-5 0-21,0 2-26,-2-2-13,1 0-16,-3-1-19,0 0-26,0-1-83,0-4-181,-5 1-386,1 0-363</inkml:trace>
  <inkml:trace contextRef="#ctx0" brushRef="#br0" timeOffset="426377.841">24128 10893 1410,'0'0'780,"0"0"-621,0 0-130,0 0 123,0 0 128,0 0 15,0 0-87,0 0-33,0 0-39,0 0-31,85-10-39,-67 7-29,0-1-11,-4 0-11,1 0-2,-4 1-10,-3 1-1,-1 2 1,-3-3-1,-2 3 1,0-2-2,-2 2-1,0 0 0,0 0-2,0 0-24,0 0-8,0 0-10,0 0-13,0 0-25,0 0-26,0 0-41,0 0-78,-4 2-129,0 3-163,-1 2-173,-3 1-551,29-30 882</inkml:trace>
  <inkml:trace contextRef="#ctx0" brushRef="#br0" timeOffset="428747.3534">24598 10740 246,'0'0'590,"0"0"-310,0 0-117,0 0 0,0 0 35,0 0 10,0 0 16,0 0-13,0 0-33,2-4-20,4 3-23,-4-2-32,2 0 3,0 1 3,4-2-3,0 1-17,4 1-25,-2-3-29,1-1-16,1 2-19,1 1-2,-2-1-11,-1 0 12,1 2-34,-4 2 13,-3-1-29,0 1-39,-2 0-18,-2 0-11,0 0-16,0 0-26,0 0-17,0 0-32,-4 0-111,-4 0-105,-6 1 65,0 3 116,3 0 99,-4-1 123,4 1 23,1-2 62,4 1 45,-3 0 56,2-1 59,3 1 2,2-1-32,0 3-26,0 0-33,2 1-6,-2 0 2,2 3-15,0-1-37,0 2-41,0-1-14,0 1 7,0-2 7,0-1-23,4 0 9,0-3 1,-2 0-20,2-3 0,1 4 23,-1-3 3,1-2-9,-1 1-1,0-1 10,0 0-10,3 0-3,-1 0 20,2 0-11,1 0-12,2 0 7,-1 0-20,3-1-1,-2-1-16,1 0 14,1-1 2,0 2 0,-3 1-21,1 0 22,-3 0-17,1 0-8,-3 0-1,1 1 10,-1 7 13,-2 1 3,0 2 22,0 0-12,-1 3-7,-1-1 20,-2-1-20,0 1 0,0-2 23,0 1-13,-7-1 3,3 0-13,-2 1 26,-2 2-16,-1-1 9,-4-2-3,3-1 1,-3 0 8,1-3-8,-4 1 9,4-2-4,-1-2 14,-2-3-23,3 1 3,1-2 0,-2 0 6,4 0-25,1-3 0,4-3 10,-2-2-10,-1 1 0,5 1-13,-1-2 10,1 3-26,2 0 7,0 1 19,0 4-32,0 0-23,0 0-16,0 0-6,0 0-10,2 0-36,7 0 33,2 0-43,-1 0-191,3-1-176,-4 1-90,4-4-438</inkml:trace>
  <inkml:trace contextRef="#ctx0" brushRef="#br0" timeOffset="429208.5565">25011 10583 987,'0'0'195,"0"0"-110,0 0-20,0 0 108,0 0 122,0 0-12,0 0-63,0 0-58,0 0-43,0 0-28,0-10-27,0 10-28,0 5-24,0 0 46,0 5 48,0 3 10,0 5-39,0 4-29,0-1 0,0 4-13,0 3-7,2-6-12,0 5-3,0-3 9,2-3 7,2 2-28,1 0 2,2-3 13,-3 0-13,2-2 13,1-5-15,-1 0 2,1-3 10,0 0-13,-3-5 2,0-2-2,0 2-2,-2-3-23,-2 0-10,3-2-7,0 0-12,-5 0-10,2 0-16,0 0-25,0 0-20,-2-2-62,4-5-175,-2-4-221,0 2-546</inkml:trace>
  <inkml:trace contextRef="#ctx0" brushRef="#br0" timeOffset="429641.2673">25108 10639 1231,'0'0'983,"0"0"-983,0 0-49,0 0 49,0 0 152,0 0 7,0 0-20,0 0 2,0 0-15,0 0-56,68 4-5,-57-4-40,-1 0-9,1 0 7,-2-3-21,-1 2 11,0-1-12,2 0 1,-4 0-2,-2 0 0,2 0-19,-2-1 6,2 3 11,-1-2-1,-3 2-17,2 0-9,-1 0 10,1 0 16,-2 0 3,0 5-2,0 1 4,0 2 17,0 3 10,0 0-10,0 5-15,1-1 50,-1 0-19,-2 3-9,0-3-14,2 2 30,-2-2-10,0 1-16,0-3 9,2 0-12,-2-1 6,2 1-18,0-2 0,0 0-1,0 2 4,0-4-4,1-2 2,-1 1-2,0 0 0,0-1 0,0-5-13,1 3-19,1-3-22,-2 3 9,0-3-83,-2-2-26,2 0-7,-2 0-35,0 0-66,0 0-153,0-2-57,0-5-528</inkml:trace>
  <inkml:trace contextRef="#ctx0" brushRef="#br0" timeOffset="429840.7814">25181 10839 1289,'0'0'982,"0"0"-950,0 0 1,0 0-24,0 0 163,0 0 76,0 0-42,0 0-37,0 0-25,0 0-48,54-5-42,-36-2-40,-4 4-14,2-2-1,-4 0-2,1 1-19,-1-1-54,-1 1-68,0-1-57,-3-3-95,0 0-179,0 1-318,-4-5-515</inkml:trace>
  <inkml:trace contextRef="#ctx0" brushRef="#br0" timeOffset="430339.2386">25350 10497 886,'0'0'703,"0"0"-501,0 0-131,0 0-25,0 0 113,0 0 35,0 0 16,0 0-48,0 0-62,0 0-39,20-48-13,-18 46-29,4 1-19,-2 1 3,0 0 19,2 0-3,1 0 7,0 0-3,-1 5-11,0 1 17,-2 1-28,3 0-1,-5-2 1,2 3 19,-2-2-8,-2-1 1,0 1-6,0-2 4,0 1-9,0-3 12,0-2-1,0 0 3,0 0 7,0 0 9,0 0 0,0 0-4,0 0 1,0 0-19,0-5-10,2-3-99,0-1-49,3-1 126,-3-1-7,2 3 3,3-2-3,-1 5 7,0-1 6,-2 2 2,6 3 14,-6-2 35,0 3 1,0 0 5,0 0-2,0 3-4,0 2 0,0 2 33,1 3-24,2-1-12,-3 3 23,-2 0-36,-2-1-6,2-2 2,0 0-2,-2-1-13,0 1 13,0-3-12,0-1 1,0-1-2,0-2 0,0-1-3,0-1-13,0 0-19,0 0-39,0 0-63,0 0-59,0 0-61,0 0-154,-2 0-183,-2 0-417</inkml:trace>
  <inkml:trace contextRef="#ctx0" brushRef="#br0" timeOffset="430894.7472">25596 10326 929,'0'0'88,"0"0"-88,0 0 62,0 0 75,0 0 84,0 0 53,0 0 2,0 0-78,0 0-69,0 0-42,58 7 17,-52-1-11,3 3 14,-3 0 15,3 6-19,-3-2 16,3 0-39,-1 4 19,0 3-26,1-2 13,0 3-22,-1 0-7,0 3-28,3-1 28,-2 0-35,-1 5-10,-2-4 1,1-2-12,-1 1 1,-4-2-2,3-1 2,-3 2 11,-2-1-10,0 0 10,0 0-11,0-2-2,0 1 2,-7 2 12,1-3-2,-1 2 7,1-2-6,-2-1 0,2-1-10,-4-3 19,4 1 3,2-4-6,-2-2 6,2-1-6,2-1 3,-2-1 6,1-1 0,1 0 1,-3-1-11,5-2 4,-2-1 3,2-1 2,0 2 7,0-2 0,0 0 1,0 0-1,0 0 3,0 0 7,0 0 6,0 0-1,0 0-5,0 0-10,0 0-9,0 0-7,0 0-6,0 0-10,0 0 0,0 0-2,0 0-1,0 0-2,0 0-34,0 0-31,0 0-37,0 0-45,-2 0-45,0 0-60,-4 0-193,0 0-520,-14 4-443,56-8 536</inkml:trace>
  <inkml:trace contextRef="#ctx0" brushRef="#br0" timeOffset="435189.3659">11946 11044 457,'0'0'733,"0"0"-580,0 0-153,0 0-68,0 0 68,0 0 33,0 0 10,42-17 15,-29 13 1,-2-1-27,1-2-6,-2 1-6,6 1-1,-2 1 11,-1-2 5,0 1 21,2 1 12,-3-2 13,4 3 4,-2-2-11,2 2-32,0-4-12,-1 2-17,4-1-13,-2 3 3,5-3-1,-2 0 24,8-1-26,6-3 1,7-2 2,1 3-3,-6-1 0,-11 5-19,-7 0 19,-2 3-2,6-4-11,3-1 10,9 2-11,4-3 14,-4 0 1,-4 5-1,-2-4-12,-1-1 12,5-1 0,4-2 20,-4 0-18,-3-1-2,-1 3 2,4-1-4,-6 0 2,-5 5 0,5-5-22,6 3 19,1-3 0,7 0-16,-2 5 19,-6-1-3,0 2-26,1-1 16,-3 3-1,-8-2 12,0 2-10,-5 0 10,-3-1 1,8 0 1,2 1 13,0 0-13,2-1 0,-3-2 0,5 3 25,-2-3-24,-4 1 1,6 1 14,0-1-3,-3 0-13,3 0 3,-2-1 10,-1 0 4,3 2-17,0-1 0,-4 0 13,4 0-11,0 2 1,1-2 36,-1 3-20,2-1-15,-2-2 25,-5 2-19,5 0-8,4 2-2,-1 0 3,1-2 29,-2 2-2,-6 0-27,-6-2 23,6 2-24,-1 0 27,0 0-27,0 0 18,-1 0-4,-3 0-15,4 0 0,-6 0 24,5 0-25,-4 0 1,2 0 0,-2 0 14,4 0-15,-5 0-7,4 0 7,0-2 20,3 2 6,0-3-24,-2 3 0,2 0 18,-3 0-18,5 0 0,-6 0 11,4 0-13,-3 0 1,1 0-1,1 0-1,-2 0 1,3 5 2,-3-3 18,2 0-20,-2 0-1,3 0-2,-4-1 3,2 2 0,-3-3 1,0 0 2,-2 2 17,3-2-20,-6 0-13,4 1 13,-4-1 2,1 2 0,2 0 11,-4-2-12,4 2 1,-2 0 11,1 0-10,2-1 10,-2 5-13,4-5 0,-3 0-2,2 1 2,0 1 0,-5-1-12,6 1 12,-6 1-3,2 0 3,-2-1-2,-1 1-1,0 2 3,0-2-4,-1-1 3,2 2 1,-4-2 0,0 1-1,1-1 1,2 2 1,-3-3 0,1 0 2,2-2-2,0 2 11,-3 0-12,0-2 10,4 1-8,-4 2-4,-2-2-8,4 1 8,-2 0-10,-2 0 8,1 2-3,1-3 7,1 3 1,0 1-1,-1 0-1,3 0-9,-4 4 9,1-3 1,-2 1-2,1-2 2,2 4-14,-5-4 12,2 3 3,-1-1-1,4 3 2,-5-3 11,2 3-13,-3-3-17,3 2 17,-2-1 14,3 2-14,0 0-4,-3-1 4,0 0 0,0 2-1,4-2 1,-4 3 0,0-3 11,0 3-11,0-4 0,1 3 10,2 0-10,-1 1 0,-2 0 0,1-1 1,1 2 2,0 1-3,1-3 1,0 3 19,-1-2-17,-2 0 14,2 0-16,2-3-1,-4-1 23,0-3-23,-2 1 22,0-4-19,1 2 20,-3-4-23,0 2 26,3 1 3,-5-3-7,2 0 7,-2 0 4,0 0-8,0 0-5,0 0-4,0 0 0,0 0-13,0 0 0,0 0-3,0 0-10,0 0-55,2 0-57,-2 0-56,4 0-90,0 0-50,0 0-167,1 0-526,-24 0 624</inkml:trace>
  <inkml:trace contextRef="#ctx0" brushRef="#br0" timeOffset="437744.3569">16086 11156 209,'0'0'182,"0"0"-103,0 0 51,0 0 118,0 0-33,0 0-39,0 0-13,0 0-33,0 0-7,8-9-19,-6 5-13,2-2-10,-2 1-25,3-1-1,1-2-16,3 0-20,-1 1-3,1-3 14,-1 1-17,2-2 0,2 2 0,-2 1 25,-2-2-12,3 0-6,2 1-4,-3 0-16,1-4 0,4 2 23,-2 2-22,-3-1 2,5 0-2,-2-1-1,1 1 1,2 1-1,-2-2 2,3 1-2,0-2-13,-2 3 11,3-1 1,-6-1-12,2 2 13,2-1 1,-4 0 0,3 1-1,0 1-13,0-1 13,0-1-1,2 0 1,-3-1 0,4-1 15,-2 2-15,4-1-19,-5 2 6,1 0 12,2 1 1,-4-1-20,4 1 1,-6-1 18,3 2-1,2 2-13,-2-3 15,0-1 2,2 4 16,-5-2-17,6-1 11,-4 0 11,4 1-23,-2-1 32,-1 0 0,2 1-15,0-3-17,1 3 13,-2-3 0,1 3 6,0-1-6,0 0 3,2-2 6,-2 3-21,5-3-1,-4 3 0,4-1-2,-3 0 2,2 4-1,-2-5 1,3 1-11,-4 3 9,4-3 0,-3 2-9,0-2 10,0 3 1,3-3 0,-6 1 31,6-1-18,-4 0-12,4-2 1,-3 3 9,2-3-11,-2 3-12,3 0 12,-4-1 0,2-1 16,-1 2-14,0-1 18,0 3-20,1-3 0,-2 3 0,2-1 0,-2-1 0,1 2-2,3 0 2,-4-1 11,4 0-9,0 1-2,-4-1 3,6 0-2,-5 0 13,0 1-13,0 1 11,1-3 10,-4 2-2,1-1-17,2 1 13,-2 1 22,5-2-37,-6 3 10,4-1 2,-1-1-10,0 2 13,0-2-13,3 3 7,-2-3 2,2 3-12,-1-3 29,2-1 0,-2 2-25,3 1-3,0-1 21,-4 0-19,2 2 10,-1-2-12,0 2 3,-4-1 18,5 1-20,-4 0 1,2-3 14,-1 5-1,4-3 0,-4 1 0,3 0-3,-2 1-1,4-4 1,-3 3-10,3-1 26,-2 1-27,0-2 1,2 2 18,-3-1-20,2-1-2,-2 2 7,3-2-6,-6 2 0,6-1-16,-7 1 16,4 2 0,-6 0-2,5 0-17,-4 0 4,4 0 15,-4 0 14,1 0-14,2 0 0,-4 0-12,3 0 11,-2 0-11,2 0 12,-2 0 1,1 0 3,0 2-4,0 1 0,3-1 0,-4 0-3,4 0 2,-4 0 1,4-1-2,-1 2-1,-3-2-10,4 1 13,-4 0 0,4 0 0,-4 0-2,2 1-1,-3-1 0,1 0-1,2 0 4,-4 1 12,4-2-11,-2-1-1,2 2 0,-2 0 0,3 1 0,1-3 0,-4 0 0,2 0 0,-2 0-22,2 0 22,-4 0 0,3 2 0,0 1-3,-4-3 1,-1 2-15,2 0-12,-4-2 29,0 1 0,4 1 0,-2 0 0,-1 1-1,2-2-21,-3 3 21,1-2-12,1 2 13,2-3 0,-2 3 0,0 2 13,4-2-13,-6 1 9,5 2-9,-2-4-3,-2 1-14,1 0 17,3 2 16,-2-5-13,-3 3-2,3 0 1,0 0 13,-3 0-15,1-3 0,4 3-3,-4 1-3,-1-3 6,3 3 16,0-2 10,-1 2 9,2-3-14,-2 1-21,-2 1-12,1 0 11,0-2 1,-1 2-10,-1-1 10,1 1 2,1 0 0,0-1 1,-3 2 1,2-2 14,2-1-17,-2 3 0,-2-5 15,1 5-16,2-1 2,-3-2 6,1 1-7,-1 1-1,3 0 1,-3-2 1,-1 2 1,3-3-3,-2 4-1,4-1 0,-2-3 1,-2 3-2,3-1 1,0 4-18,-3-1 16,1-2 6,-3 1-3,2-1 0,3 1 0,-4-1 0,1 0 1,0 0-1,4-1 0,-4 2 0,0-1 2,0-1-2,1 3 2,2-2-1,-3 0-2,-2-1 0,3 1-12,-3 1 12,3-2 1,0 2-1,-3 0-10,0 0 11,0 1 3,3-2-3,-2 2 0,-1-3 0,0 1-2,0 0-11,0 0 12,4 1-2,-4-1 2,2 1-1,-2 0 2,1 1-3,1 0-13,1 0 6,-3-1 10,3-1 0,-3 1 2,2 2-1,1-5 2,0 5 0,-3-3 0,0 0-3,2 1-2,-1-1 2,2 0 0,-3 0 1,-2-1 1,2-1-4,1 2-9,-3 0 8,3 0 0,-1 0-4,0-1 7,-1 2 1,1 0 1,0-1-2,0 0-16,1 0 16,0-1 0,-3 1-1,2 0-15,0-1 13,-2 4 3,6-4 3,-6 2-3,2 0-2,-2-1 2,2 0 3,-2 0 0,1-1-3,-1 1-1,3-2-12,-3 1 12,-2 1 1,2 1 20,-2-2-18,3 2-3,-3-3 1,2 3-13,-2-1 11,0 2 1,2-3-1,-2 1 0,0 0 2,3-1 0,-1 4 7,-1-4-5,1 2-2,-2 0 0,0 0 1,2-1 17,0 2 21,0 0-8,0 1-30,0-3 14,4 2 3,-4-1-17,0 1 27,0-2-15,0 1-10,0 0-3,1-1 0,-1-1 1,-2 1 14,2 0-13,1 0 21,-3-1-10,2 3-1,0-2 1,-2 3 19,3-2-6,1-1 6,-2 1-10,0 1-6,3 0 0,-3-3-13,1 1 13,-1-2-13,-2 2-1,0-3 2,0 2-4,0-3 0,2 3 1,-2-2 1,0 0 0,0 1-2,-2 1 1,2-1 0,4 1-1,-4 1 1,0 0-2,-2-2-1,2 2-11,-2-3 11,2 3 1,-2-2 0,2 0-53,-2 1-42,0-1-61,2 1-52,-2-3-91,0 0-297,0 0-207,-10-27-226</inkml:trace>
  <inkml:trace contextRef="#ctx0" brushRef="#br0" timeOffset="439427.0426">21092 10935 105,'0'0'238,"0"0"-52,0 0 65,0 0 166,0 0-111,0 0-68,0 0-20,0 0-8,0-2-28,0-2-53,2 1-90,0-4-38,2-1 41,2 3 0,1-4-23,4 1-18,-3-3 1,2-2-1,3 2-1,0-1 0,2-3 0,-1 2 0,6 0 13,-6 2-13,8-3 3,-5 2-3,2 4 3,-2-4 13,0 3-3,-2-1 6,-1-2 4,4 2-4,-6-1 3,3 0 1,2-1-20,-4 0 0,4 1 20,-2 0-21,1-3 1,2 3-2,-3 0 3,2-1-3,-2 1 0,1-1-1,2 1-2,-4-3 2,2 2 2,-2 2 0,-1-2-2,2 2 1,-5-1-1,1 1 0,-1 0 3,1 3 10,-2-3-11,-1 3 1,0-1 0,4 1-3,-2 0-4,0-4 3,3 4-1,0-1 1,0 1-18,-1-1 19,1 0 3,0 3-1,-1-2 0,2 0 11,-4 1-11,2 1 18,4-3-1,-6 3-4,3-2-15,2 4-1,-4-3-12,-1 0 13,2 1-1,2-3 0,-2 2 0,3 1-1,0-2-21,0 2 22,0 0 0,0 0 1,-1 0-23,2 1 2,-2-2 21,-1 2 16,4-1-15,-5 1-1,1 0-15,2-3 14,0 5 1,0-5-1,0 2 1,-1 1 15,4-2-15,-4 3-13,1-1 10,2 0 3,-4 1-1,2-2 0,-2 2-12,-1-1 12,4-1 1,-4 2 0,-2-1 0,3 0-1,0 2 0,-2-2-19,-1 1 20,3-1 3,0 0-3,-1 3 2,2-3-2,-2 0 0,3 0 1,0-1 11,0 2 0,1-2-11,2 1 2,-2-1-1,4 0-1,-4-1 1,6 2-2,-5-1 0,2 1 0,-2-1 1,3 0 2,-4 2-2,3-4 3,0 4-4,0-3 1,1 1 18,-4 1-19,2 0-1,-4 0 1,3 2 0,-4-1 0,2 1 0,-3 0 0,2-1 0,-4 2-3,2 1 2,4-2 1,-4 0 0,1 2 2,4-3-2,-2 0 0,2 1 3,-2-2-3,1 1 3,0-2 0,0 2 10,2 1-10,-4-2-3,1 0 0,0 3 0,-2-1-1,1 0 1,2-1 1,-4 2-1,1 1-2,0-2-15,-3 2 17,3-2 3,0 2 17,-5-3-20,3 3-1,-3 0-2,3 0-9,-4 0 12,1 0 1,2 0 28,2 0-13,-4 0-7,0 0-8,3 0-1,-1 0 16,1 0-13,-2 0 0,-1 0 13,0 0-16,3 0 0,-4 0 11,1 0-8,0 0 0,4 0 0,-4 0 0,-2 0-3,0 0-15,3 0 15,-1 0 13,3 0-11,-5 0 30,3 0-11,-1 3-19,1-1 9,-3 0-11,1-1 16,-1-1 16,0 3-19,2-3-2,0 2-10,-2 0 11,-2-1 7,2 1-6,-2 0-12,0 0 2,1 0 0,-3-2 20,0 0-10,0 2 3,0-2 12,1 0 4,-1 0-6,-2 0 6,0 2 3,0-2 3,0 0 0,0 0-3,0 0 3,0 0 3,0 0 4,0 0-7,0 0 0,0 0-4,0 0-2,0 0-1,0 0 7,0 0-6,0 0-7,0 0-3,0 0-9,0 0-13,0 0-29,0 0-53,0 0-53,0 0-75,-9 4-144,2-2-302,-9-1-701,48-8 281</inkml:trace>
  <inkml:trace contextRef="#ctx0" brushRef="#br0" timeOffset="441272.7627">14671 10937 235,'0'0'212,"0"0"-92,0 0 60,0 0-24,0 0-25,0 0-50,0 0 0,0 0-19,-42-11 13,36 9 16,4-1 23,-2 1 3,1 2 49,-1-1 6,2 1-52,0 0-6,0 0-11,0 0 20,2 0-3,0 0-14,0 0-22,0 0-23,0 0-6,0-1-4,0 1 4,0 0-1,0 0-6,0 0-3,0 0 0,0 0 6,0 0 0,0 0-16,0 0-19,0 0-16,0 0 0,-3 0-19,1 0-7,0 2-2,-2 8 28,-3 5 12,-1 2-11,0 8-1,-6 4-2,4 9-1,0 1-14,2-5 17,-4 0 1,6-7 1,0 3-1,0-1-1,-3 0-1,2 0-12,1-3 13,0 1 2,-1 0 0,1-1 0,2 0-1,-2-2 2,-1 3 0,2 0-2,-1-1-1,2 1 0,0 2 0,-2-2-1,0 0 0,-4-1-1,2-1 2,2-1 0,0-7-1,-1-3 1,1 2 1,-7 5 0,4-2 1,-1 6-1,0-1 2,0-5-3,2 6 3,0-4 0,2 3 16,-3-3-6,0 1 6,3 2 0,2-4-6,-2-1-10,1 1 16,-1-3 3,1 0 4,-1-1-1,2-1-9,-2-2-3,-1-2-1,3 1 4,-2-2 0,2-1 0,-1-1 3,3-3-6,0 1-1,0 0 1,-1-2-13,1-3 3,2 1 13,0 0-13,-2 1 0,2-3 0,0 0-3,0 0-4,0 0-27,0 0-29,0 0-26,0 0-26,0 0-63,7 0-101,6-3 70,3-2-75,-3-2-322,15-10-461,-105 49 349</inkml:trace>
  <inkml:trace contextRef="#ctx0" brushRef="#br0" timeOffset="442741.2343">19998 10563 62,'0'0'277,"0"0"-189,0 0-16,0 0 36,0 0 162,0 0-55,0 0-101,0 0-45,0 0 5,-4-5 5,4 5 2,0 0 7,0 0 3,0 0 0,0 0 9,0 0 34,0 0 2,-2 0-10,2 5 17,-2 0-27,-1 3-13,1 3-26,0 1 4,-2 0-39,2 3 16,-2-1-1,-2 3-37,-1-2 28,0 2-32,1-1 16,0-1-13,0 1 0,-3-1 4,-2 1-21,3-1 30,0 2-16,-1 1-14,-2-1 27,1 0-28,1 3 0,-1-2 18,-1 1-6,2-1-11,1 2-2,0-1 3,2-1-1,-4 0 17,2 2-15,2 1 12,0-2 3,-1 2 0,3-2-6,-5-1 6,5 0-3,-2-1 10,-1 1-24,1-1 12,-2 0-12,-1 0-2,0 0 2,3 3 1,0-3 1,-2 2-4,-2 0 2,2 1-1,0-2 18,2 1-6,-1 1-11,-1-2 23,1-2-9,-1 0-15,1-2 15,3 2 0,-2-3 0,0 2-14,-4-1 1,4-2 9,0 2-12,2-2 3,-2 0 0,2-1 16,-1 0-16,0-1 13,3-2 3,0-1-16,0 0 25,2-2-12,0-2 3,0 1 3,0-1-19,0-1 10,0-2-13,0 0-3,0 0-16,0 0 0,0 0-13,0 0-15,0 1-29,4-1 19,6 2-7,-2-2-66,2 0-56,5 0-61,2-3-72,-4-2-315,12-7-612,-127 29 585</inkml:trace>
  <inkml:trace contextRef="#ctx0" brushRef="#br0" timeOffset="444173.4795">23890 10385 7,'0'0'130,"0"0"-3,0 0-26,0 0-26,0 0 62,0 0 147,0 0-89,0 0-130,0 0-32,0 0 35,0-10 27,0 10-10,0 0-11,0 0 4,0 0 7,0 0 13,0 0 9,0 0 6,0 0-12,0 0-7,0 0-6,0 0-4,0 0-10,0 0 4,0 0 15,0 0-22,0 0-13,0 0-16,0 0 0,0 0-19,0 0-21,-2 0-1,0 6 1,-3 3 24,-2 1 35,3 0-23,-2 3 1,0-1-20,2 0 16,-2 2-32,-4-1 41,4 1-24,0-1-17,0 3 0,-3-3 19,3 2-19,-5-2 0,5 1 10,-3-1-10,3 1 0,-2 1 0,-1 0-3,2 0 13,1-2-13,0 2-1,2-4 1,0-2 16,-3 0-1,2 3-14,-1-2 1,2 2 1,-2-3 23,0 3-24,1-4-1,-1 4 1,-1-2-2,3 0 13,-2-1-13,2 0 1,-1 1 2,1 0-3,0 1-2,0-2-1,2 1 3,-5 2 22,3-3-22,1 0-3,1 3 1,-2-1 0,0-2 2,2 0 12,-2 0-12,0 2 0,2-1 0,-2 2 3,-4-3-1,4 3-1,-2 0 2,2-1-2,-2 0 0,-1 1 1,1 0 0,-1-1 1,1 0 17,-2 3-19,1-3 1,1 0 14,-3 1-4,1-1 4,1-1-13,1 1 19,2 2-19,-2-4 0,0 4-2,-4 0 18,4 0-3,-2 1-15,2-1-1,-3 1 1,0 1 12,3-1-12,0 1 1,-1-4 11,1 3 0,2-5 3,-1 0 3,1 1 6,2-3-3,0-2-6,0-3 0,2-1 9,-3 0-3,3 2 0,0-3 7,0 0-1,-2 0 7,2 0-3,0 0-1,0 0-12,0 0-6,0 0-12,0 0-1,0 0-4,0 0-49,0 0-48,0 0-48,5 0-48,5-5-71,10-5 53,12-9-214,-2 2-601</inkml:trace>
  <inkml:trace contextRef="#ctx0" brushRef="#br0" timeOffset="445539.9852">25546 10337 65,'0'0'235,"0"0"-95,0 0 4,0 0 257,0 0-79,0 0-114,0 0-58,0 0-17,0 0 20,0-6-4,0 6-26,0 0-9,0 0-8,0 0-5,0 0-18,0 0-2,0 0-13,0 0-10,2 0-7,-2 0-12,0 0-7,0 0 3,0 0-3,0 0 0,0 0-13,0 0-6,0 0-13,0 0-2,0 0-14,0 0-3,0 2 19,0 4 1,0 1 31,0 2 0,-5 5 6,1 0-3,0 3-3,0 1-28,0-1 18,0-1-20,-3 2 20,2 1-9,1-2-13,-2 2 12,2-1-11,-2 0 17,0 2-18,-2-1-11,2 0 11,0-2 1,0 2-1,-1-1 0,3-1-1,-3-1 1,1 2 1,0-1 3,-1-1-4,1 1 2,0 0-1,2 0 2,-5-2 16,4 0-19,-1 2 0,0 0 3,0-3 13,2 1-16,-2-1 0,-2 1 16,0 0 1,2-2-17,0 2-1,1-2 1,-1 0 13,-3 0 3,5-1-15,-2 0 0,-1-1 0,1 2 2,0-1 19,-1 1-6,1 0-13,-1 0-2,3-1 15,0-2-14,-2 0 2,2-1-1,0-2 8,-4 3-11,4-2 0,-2 1 3,2 0 12,0-1 1,0 1-3,2 3-10,-3-2 32,1 1-32,-1-1 19,1 0-9,0-2 3,2-1-14,-2 0 14,2-1-14,0 0 14,-1-3 6,3 1-10,-2-2-9,0-2 0,2 3 9,0-2 4,-2 1 16,2 0-10,0-2 3,0 0 3,0 0 0,0 0 4,0 0 6,0 0 5,0 0 4,0 0 1,0 0-1,0 0-3,0 0-13,0 0-12,0 0-18,0 0-1,0 0-22,0 0-34,0 0-38,0 0-48,0 0-50,0-2-61,2 0-108,-2-2-253,0 1-477,-2 14-309</inkml:trace>
  <inkml:trace contextRef="#ctx0" brushRef="#br0" timeOffset="455529.994">12175 12702 414,'0'0'603,"0"0"-310,0 0-156,0 0 0,0-31 64,0 31 104,0-3-65,0 3-72,0 0-48,0 0-30,0 0-9,0 0-17,2 0-3,-2 0 0,0 0 3,0 0-3,0 0 3,0 0-10,0 0-15,0 0-14,0 0-25,0 3-25,0 6-16,0 2 41,0 6 50,0 1-50,2 6 0,0-2-13,0 2-3,-2-2-25,2 0 25,0-3-13,3-2 4,-1-3 2,0-5-2,3 0 12,-3-3-7,2 0-8,1-4 8,-1 1-7,0-3 27,5 0 0,-2 0 2,1 0-1,0 0 0,2-3 2,-2 1-3,-2-1 1,3 0 0,2-1 0,-5 2-1,1 1-20,-1 1 20,1-2 0,0 2 0,-3 0-19,0 0 15,-4 0 4,2 0-3,-2 0 1,0 0 2,0-2-26,-2 2-25,0 0-4,0 0 1,0 0-14,0-2-16,0-2-32,0 0-127,-2-1-130,-2-2 45,2 0 28,-2-3-35,4 3-56,-2 0-53,16 60 380</inkml:trace>
  <inkml:trace contextRef="#ctx0" brushRef="#br0" timeOffset="455776.6499">12379 12784 289,'0'0'258,"0"0"-24,0 0 24,0 0-43,0 0-69,0 0-32,0 0-13,0 0 23,0 0 19,0 0-20,-6 6 26,6 4 3,0 3-19,0 4 0,0 0-56,0 2-32,0 1-6,0-3-36,0 2 48,0-4-9,0 1-16,0-1-24,2-3 1,-2-1-3,2-2-10,-2-1 10,2-2 0,-2-1 0,2 0-29,0-3 16,0 1-52,-2-3-15,2 2-14,0-2-12,2 0-11,0 0-74,4-2-55,-2-6-112,0 4-159,0-7-517</inkml:trace>
  <inkml:trace contextRef="#ctx0" brushRef="#br0" timeOffset="456407.5726">12669 12761 913,'0'0'296,"0"0"-198,0 0-13,0 0 45,0 0 55,0 0 46,0 0-95,0 0-25,0 0 8,0 0-54,0 0-49,-24-24 36,14 20 0,4 0-39,0 1-13,-2 1-17,-1 2-8,-2-3 21,3 3-12,-1 0-36,-1 0 33,-1 5-7,2-2 7,1 5-7,0-1 0,0 1 13,-4 1 12,6 2-28,0-3 9,0 4 4,1 0 13,1-3-13,2 1 3,2 0-10,0-3-3,0 0 0,0-1-13,6 0 39,3-1 23,-1-3 6,2 0 16,4-2 33,0 3-26,-1-3-7,4 0-19,-2 0 3,2 0-5,-2-7-24,1 2-6,0-3 2,-4 3 4,1-3-19,-2 4 17,-5-2 0,0 4 2,-4 1 2,1-1 0,-3 2 11,0 0 29,0 0 10,0 0-10,0 5-13,0 5 45,0 2-32,0 2 29,0 1-45,0 2-26,2-3 32,-2 1-10,0 1-20,2-3 21,-2 1-1,2-2-20,0-3 0,0-1 11,0-1-13,-2-3-1,2 2 1,1-3 2,-3 1-2,2-4 0,-2 5 0,0-5-4,2 0-15,-2 0-13,0 0-26,2 0-35,2 3-7,1-3 12,1 0-60,0 0-189,2 0-92,2 0-122,-2 0-469,-59-8 1020</inkml:trace>
  <inkml:trace contextRef="#ctx0" brushRef="#br0" timeOffset="456922.1725">12901 13044 1391,'0'0'461,"0"0"-409,0 0-3,0 0 146,0 0 41,0 0-74,0 0-20,0 0-46,0 0-12,0 0-26,-2-46-26,2 33-32,4-4 2,-2 0 14,2-4 16,2-4-3,-1 1-29,2 0-1,-3-3-15,0 6 0,0-4 15,2 2 0,-3 1-26,1 0 27,0 2 0,0-1-19,1 3-23,-3 5 13,0 2 26,0 2 3,-2 2-1,0 1-1,0 4-2,0 2 1,0 0-13,0 0-6,0 0-4,0 0-3,0 0-7,2 0-5,-2 0 8,5 0 33,-3 7 42,2 1-3,0-1 16,0 4-20,0 4 10,5 0 19,-4 3-41,1-1-1,0 1 4,-2 0-7,2-1 13,1 1-31,0 1 18,-1-2-19,0 1 13,0-1-13,1-1 0,-3-1-13,5 1 13,-3-1 2,-2-2-1,3 1-1,-3-4 1,0-1-2,0-3 0,-2 1 1,2-5 0,-1 3 0,-1-3-20,0-2-15,-2 0-23,0 0-25,0 0-4,0 0 0,0 0-16,0 0-52,-7-2-204,-1-5-210,2 4-20,-9-5-210</inkml:trace>
  <inkml:trace contextRef="#ctx0" brushRef="#br0" timeOffset="457108.6691">12939 12922 1007,'0'0'785,"0"0"-506,0 0-208,0 0 52,0 0 94,0 0 12,0 0-52,0 0-29,0 0-17,0 0-51,69-17-39,-53 13-41,2 2-1,0 0-1,-3 1-14,2-2-22,-2 1-39,0 2-73,-2 0-27,-3 0-90,2 0-190,0 0-85,-6 0-96,2 0-285</inkml:trace>
  <inkml:trace contextRef="#ctx0" brushRef="#br0" timeOffset="457509.5751">13278 12891 966,'0'0'323,"0"0"-281,0 0-16,0 0 117,0 0 111,0 0-1,0 0-91,0 0-55,0 0-23,0 0-6,0 0-10,0 34-26,0-27 9,0 0-2,0 3 22,0-3-52,0 3-19,0 0 3,6-6-3,-2 5-9,0-3 9,2-1 15,0-1-14,0-2 11,6 0 0,-4-2-10,0 0 17,-1 0-16,1-2 23,1-4-26,-3 1-2,1-5-1,-3-2 0,0 2 3,-2-4 2,-2 1-2,0-1-23,0 0 4,-6 2 15,-3 0 1,1 2 3,-5 0 0,2 5 0,-1 1 29,-1 0-29,0 4 0,1 0 10,-2 0-10,4 0 16,2 4 0,-1 2-13,0-3-3,5 4-2,0-2-24,2 0-16,2 2-3,0-2-3,0 3-7,2 1 16,6-1-32,3-1-77,4-2-124,-1-1-34,6-2-136,-8-1-203</inkml:trace>
  <inkml:trace contextRef="#ctx0" brushRef="#br0" timeOffset="458161.8062">13580 12876 904,'0'0'528,"0"0"-385,0 0-107,0 0 71,0 0 95,0 0 25,0 0-40,0 0-96,0 0-23,0 0-10,-10-86 16,10 73-61,0-1 10,4 3 12,0 0 23,0-1-26,1 4-12,1 1-5,0 1-15,3 0-23,-3 4-3,1 2-9,-3 0-4,0 0 39,2 2 0,1 5-1,0 3 1,-3 2 0,0 0 23,-2-1-23,0 0-19,0 3 19,-2-3 11,0 0-11,0 1-13,0-4 11,0-3 2,0 2 0,0-6 4,0 1-1,0-2 13,0 0 0,0 0 6,0 0-18,0 0-4,0 0 0,0 0-29,0-2-32,2-4-59,0-1 7,2-3 39,3-1 2,2 0 8,1-3-40,1 4 29,-1-1 49,3 1 23,0 3 3,-3-4 16,4 6 10,-4 0 39,-2 1 10,2 4 45,0 0-39,-4 0-23,0 0 16,0 4 16,-1 1-19,-1 5-6,0-2 15,3 3-9,-5-2-4,2 2-19,-2-1-12,0 0-11,0 0-5,1-1 11,-3 0-11,2-2-8,-2-2 30,0 3-4,0-4-6,0 1 7,0-1-17,0 0 13,0 2-3,0-3-29,0-1 19,0 3-22,0-5-2,0 1-1,0-1-10,0 0 11,0 0 0,0 0 0,0 0-21,0 0-15,0 0-26,0 0-12,0 0-10,2 0-30,0-4-44,0 0-40,4-7-113,-2 4-258,1-9-596,-26 58 568</inkml:trace>
  <inkml:trace contextRef="#ctx0" brushRef="#br0" timeOffset="468206.527">14064 12846 107,'0'0'218,"-2"0"-16,2 0-23,0 0 203,0 0-105,0 0-79,0 0-29,0 0 7,0 0 9,0 0-33,0 0-36,0 0-22,0 0 0,0 0 9,0 0 0,0 0-16,0 0-19,2 0-17,2 0 4,1 0 9,4 0 12,1 0-24,1 0-11,3 0-15,4 0-24,-2 0 11,6 0 9,-3 0-21,2 0 0,-2 0-1,3 0 0,-4 0-2,2 0 2,-4-2-29,0 0 4,-6 0-23,-2 0-7,-3 2-5,-3-2 12,-2 2 15,0 0 30,0 0-10,0 0-25,-4-2-91,-3 1-77,-3-2 35,-6 1 6,6 0-29,0 2-82,-1-1-62,-2 1-60,7-2-139,-5-3-9,109 23 546</inkml:trace>
  <inkml:trace contextRef="#ctx0" brushRef="#br0" timeOffset="468512.6037">14177 12726 310,'0'0'789,"0"0"-516,0 0-211,0 0-10,0 0 72,0 0 32,0 0-10,0 0 16,0 0-9,0 0-53,6 18-9,-2-8-40,-2-1-2,1 3-1,1 0 1,-2-1-4,3 0-23,-3 1 14,2 0 2,0 1-25,0-2-13,0 3 20,1-6-20,-1 4 0,0-2-4,0-3 4,1 2 0,-3-1 4,2-3 8,-2-1-12,1-1-16,-1 1 14,0-4 0,0 4-53,0-2-58,-2-2-16,2 2-13,-2 0-98,2-2-62,0 0-49,0 0-167,0 0-264</inkml:trace>
  <inkml:trace contextRef="#ctx0" brushRef="#br0" timeOffset="469339.9703">14754 12610 1032,'0'0'222,"0"0"-131,0 0 3,0 0 98,0 0-3,0 0 77,0 0-33,0 0-158,0 0-46,0 0-26,-23-53 39,17 47-42,-1 2 13,1 1-12,-3-1 0,3 0 26,0 3-27,-2 1-13,-4 0 0,4 0-22,-2 5 35,-4 2-26,2 3 23,2 1 1,-1 2-19,-2 2 20,4-1 1,1 1 0,0-1-13,2 1 10,1 2-7,2-5 10,3 0 0,0-1-10,0 0-20,5-2 30,4-2 52,-1-1-36,3-1-3,4-3 13,0-2 16,-1 0-23,6 0-8,-4 0-11,6-7-19,-6-1-30,4 1 23,-3-1 4,-3-2-1,0 2-16,-4 1 20,-4-1 3,0 3 15,-4 0 1,0 3 25,-2-1 18,3 1 12,-3 2-1,0 0-8,0 0 18,0 0 11,0 0-18,0 0-28,0 0-25,0 5-4,0 4 45,0 4 51,0 0-32,3 0-15,-1 2-17,2-1 0,-2-1-29,2 3 19,0-4-9,0 0 13,0 2-26,3-3 2,-3 3 1,3-4-3,-3-3 2,0 0-2,0 0 2,1-6-2,-3 3-15,2-1 13,-2-3-20,0 0-17,2 0-25,-2 0-42,0 0-3,3 0-23,-1 0-39,1 0-120,-1-8-154,0 1-190,0-10-472</inkml:trace>
  <inkml:trace contextRef="#ctx0" brushRef="#br0" timeOffset="470043.3033">15024 12590 307,'0'0'759,"0"0"-577,0 0-155,0 0 73,0 0 50,0 0 6,0 0-19,0 0-14,0 0 13,0 0-35,83-26-14,-73 26-44,3 0-1,-2 0-26,-3 0 0,-2 2-3,4 3 0,-4-4 0,-2 3-13,0 1-7,-2 0 5,0-1 3,-2 2-1,0-1 13,0 1-12,0-1 15,0 3 10,-2-3-13,-4 6 16,-2-4-16,-4 1 13,4-1-23,-2 3 10,-1-2-12,-4 1 2,7 1-3,-3-1 4,1 1 6,1 0-7,2-1 11,3 2-14,0-3 0,2 1 0,0 2 19,0-4 0,2 3-17,0-3-2,0 2 13,0-1-12,0 2 28,0-3-26,0-1-3,0 0-16,0-1-4,0-1 20,2 2 12,2-2-10,0-1-2,2 1 25,1 0-24,2-2 40,-1-2-19,3 0-22,-3 0 0,3 0-1,-3 0 1,1 0-22,-5 0 9,2 0-3,0-3 3,1 0 0,-4 1 11,1 0-1,-2-5-10,-2 3 3,0-2 10,0 1 39,0-3-39,0 2-10,-4-1 10,-4-1-2,2 0 2,-2 1 0,0 1 0,-1-2 14,-4 3-14,3-2 0,-1 2 0,1-1 0,-4 0-3,4 1 3,0-1 1,-2 1 21,2-3 7,4 1 29,0-1-42,2 1 10,-1 2-13,3-1 67,2 3-13,0 1-15,0 0-20,0 0-32,0 2-18,0 0-21,0 0-19,0 0-12,0 0-20,7 0 48,1 0-10,-2 0-89,4 0-53,2 2-104,0 4-60,-2-1-81,2-1-190,-89-21-25</inkml:trace>
  <inkml:trace contextRef="#ctx0" brushRef="#br0" timeOffset="470640.8402">15407 12864 963,'0'0'404,"0"0"-264,0 0-52,0 0 74,0 0 140,0 0 6,0 0-101,0 0-82,0 0-22,0 0-48,-3-28-26,3 17-13,0-5 10,3 1-7,1-2 23,0-6-20,2-5-2,-2 2 2,0 2-20,2-1 17,2-1-19,-4-9 0,2-2-3,-2 2 3,0 6 0,-2 5-29,-2 7-3,0 2 7,2 3 25,-2 1 0,3-2-17,-3-1 11,0 4 4,0 3 3,0 4-1,0-2 13,0 5 16,0 0-29,0 0-2,0 0-27,0 0-3,0 0-7,0 0-6,2 0-3,2 2 48,0 6 3,1 0 42,1 3-3,0 2-40,1 4 11,-3 0 25,2 4-9,0 3-10,1-2-16,0 2 16,-1-2-19,0-1 3,0 1 10,3-2-12,0 2 12,-3-3 6,2 1-3,-1 0-15,-1-3-1,3 1 0,-3-3 2,3-1-2,-3 1 2,0-2-2,0-2 0,3 0 0,-4-3 13,1 0-13,-4-3-19,2 2 17,-4-4-1,2-1-36,-2 0 14,2-2-30,-2 0-45,0 0-19,0 0-10,0 0-25,0 0-112,-2-6-283,0 2-170</inkml:trace>
  <inkml:trace contextRef="#ctx0" brushRef="#br0" timeOffset="470860.5327">15449 12691 408,'0'0'1417,"0"0"-1203,0 0-213,0 0 33,0 0 193,0 0 48,0 0-75,0 0-56,0 0 17,0 0-53,36-2-40,-21 0-40,-1 0-9,2 0-7,-2-1-12,4 3-16,-4-2 14,-1 2-23,4-2-39,-4 2-61,-1 0-42,1 0-71,-2 0-91,-3 0-154,-2 0-44,0 4-268</inkml:trace>
  <inkml:trace contextRef="#ctx0" brushRef="#br0" timeOffset="471373.8221">15824 12752 82,'0'0'1216,"0"0"-1040,0 0-160,0 0 23,0 0 160,0 0 135,0 0-78,0 0-104,0 0-74,0 0-39,0 3-7,0 0-19,0 0 6,0 3-16,0 2 55,0 1 0,-2 1-32,2 1 9,0 2-6,0-1-9,0-2 15,2 1-3,2-1-13,3 0-15,0-2-2,-3-1 11,2-2 3,0 1-15,-1-2 10,3-2-11,-2 0 0,3-2 19,0 0-7,-3 0-9,0 0 13,0 0-4,-2-6 8,4 0-4,-2-1-13,-2-3 10,0 0 2,-2-1-14,0 0-1,0-3 25,-2 2-9,0-1-13,0 0 20,0 1 9,0 4-20,-2-3-12,0 4 42,-2-1-23,0 3 13,-2-2-31,-4 2 0,4 0-1,-2 0 32,2 2-32,-5 1-2,0 0-40,1 2 11,-1 0-1,3 0 6,-5 2 7,4 5-23,1 1 17,0 0-10,-4-1-4,6 1-12,0-1-52,4 1-29,0 0 1,2 0-34,0-2-81,0-1-198,2-1 8,4-1-151</inkml:trace>
  <inkml:trace contextRef="#ctx0" brushRef="#br0" timeOffset="475233.7393">16302 12851 1152,'0'0'644,"0"0"-490,0 0-152,0 0 64,0 0 145,0 0-11,0 0-57,34-23-18,-28 21-12,5-1-33,0 1-12,-1-1-20,1 0-29,1-1-6,0 2 19,-2 2 0,0-2 3,4 0-12,-4 2 15,2-1-12,1 1-10,2-3-14,-4 3 0,-3-1 0,3 1 12,-2-2-14,-3 2-3,-2 0 1,0 0-13,0-2 12,-2 2 0,0 0-16,0 0-19,4 0-33,-4-2-22,0 2-3,2-2-39,0 0-58,0-1-114,2-1-242,1 0-170</inkml:trace>
  <inkml:trace contextRef="#ctx0" brushRef="#br0" timeOffset="475590.0785">16756 12695 1114,'0'0'439,"0"0"-377,0 0-29,0 0 15,0 0 56,0 0 65,0 0-32,0 0 18,0 0-77,0 0 12,-14-104-88,11 92-1,3-3 20,-2 2 5,2 2 6,-2 4 46,2 2-33,0 2-13,0 3 23,0 0 6,0 0-22,0 0-20,0 0-16,0 0 9,0 1-11,0 8 11,0 2 107,4 2-49,1 4-12,1 3-33,-2-4-5,2 4-18,-1-5-1,1 1 11,-1-1 4,-1-4-16,-2 0-2,2-2-7,-2-1 8,0 1 1,0-6-2,-2 1-11,2-3-19,-2 2-22,2-1-30,-2-2-38,0 0-19,2 0-21,6 0-93,-4 0-105,4 0-43,-4-5-193</inkml:trace>
  <inkml:trace contextRef="#ctx0" brushRef="#br0" timeOffset="476059.8497">16975 12571 741,'0'0'574,"0"0"-493,0 0-61,0 0-1,0 0 134,0 0 49,0 0-14,0 0-68,0 0-7,0 0-51,0 0-13,-12 51-24,9-41 14,3 1-23,0-1-3,0 0-10,0-2 32,0 1-9,3 2-24,1-2-2,2 0 29,0-1-16,1-1-10,-1-2 10,2 0 3,1 0 10,0-3 3,-1 0-9,2-1 9,2-1 0,-2 0-13,-2 0 0,3 0-16,0-5 2,-3-1-2,-4-1 0,3 0-1,-3-3 0,0-1 1,-2 2-19,0-4 19,-2 0 3,0-1-3,0-1 2,-2 1-2,-4 1 16,-3-1-32,1 2 32,-2 3-35,-4 1 32,4 3-13,-2-1 22,-2 4-20,2 1-2,1-2 0,0 3 16,3 0-3,-1 0-10,5 0 18,-2 4-21,2 2-16,0 1-13,-1 0 3,1 2-19,1 1 29,3-1-7,0 4-12,0-3-52,0 0-46,3-3-94,6 1-136,1-2-99,-2-3-252</inkml:trace>
  <inkml:trace contextRef="#ctx0" brushRef="#br0" timeOffset="476675.9108">17362 12683 928,'0'0'218,"0"0"-159,0 0 26,0 0 94,0 0 71,0 0 0,0 0-55,0 0-40,0 0-48,0 0 29,-5-17-49,5 9-13,0-1 7,0-3-30,2 0-25,3-4 9,-3-2 32,2 1-65,0-2 36,0-1-37,-1-6 30,1 4-31,-2-4-10,2-2 7,-2 5-22,0-2 12,0 0 10,3 6-26,-3-2 29,0 0-16,3 2 16,-3 0-16,2 4 16,-2 2-1,-2 1 1,2 2-10,-2 4 10,0 2 14,2 3-14,-2-1-23,0 2-2,0 0-11,0 0-9,0 0 13,2 0 10,0 3 22,2 5 74,0 4 0,6 3-26,-2 2-16,0 2 9,0 5 24,1-3-24,2 1-6,-3 2 0,3-2-3,-1 1-16,1-2 10,0 0-23,-3 1 22,0-5-24,4-1-1,-4 0 3,-2-2-2,2-3 0,-1 0-1,2-4-1,-5 3 1,0-4-2,0 0 2,-2-1 1,1 0-1,-1-2 1,-2-1-1,0 2-13,0-4-28,0 2-20,0 0-25,0-2-27,0 1-15,-2 1-30,-3-2-26,-3 5-68,-5-5-140,0 0-60,5 0-170,-12 0-125</inkml:trace>
  <inkml:trace contextRef="#ctx0" brushRef="#br0" timeOffset="476943.6191">17378 12540 411,'0'0'1201,"0"0"-1048,0 0-134,0 0 46,0 0 218,0 0 11,0 0-65,0 0-35,0 0-44,0 0-50,41-10-30,-35 8-22,0 2-19,0 0-17,2 0-11,-4 0 20,2-2-2,0 1-18,2-1-1,3 0 0,2-1 16,-2 0-16,1 1-1,4-2-24,-8 2-1,2 0-32,-2 1-5,4 1-17,-6-3-17,-2 3-38,-2 0-19,0 0-40,-2 0-81,0 0-101,0 0-5,0 0-45,0 0-132</inkml:trace>
  <inkml:trace contextRef="#ctx0" brushRef="#br0" timeOffset="479189.4814">16623 12547 110,'0'0'156,"0"0"-51,0 0-14,0 0-10,0 0-6,0 0-16,0 0-10,0 0-10,0 0 0,6 0 7,-4 0 13,-2 0 6,2-1-7,0-1-18,-2 0-5,2 0 53,-2 0-6,0 2-7,0-2-14,0 1-41,0 1-20,0-2-12,0 2 12,0 0 2,0 0 14,0 0 10,0 0-9,0 0-17,0 0-1,0 0-16,0 0 15,0 0 2,0 0 12,0 0 17,0 0 14,0 0 22,0 0 13,0 0 6,0 0-2,0 0-4,0 0 6,0 0-6,0 0-7,0 0-3,0 0 0,0 0-6,0 0 6,0 0-4,0 0 7,0 0-3,0 0-4,0 0-6,0 0-3,0 0 3,0 0-7,0 0-28,-6-3-23,0 3 19,-1 0-19,-5 0-51,-1 0 51,0 0-52,-3 0 52,-2 5-35,4-2 35,-4 1-13,6-2-19,-3 0-7,0-1 38,4 2-28,3-3 26,2 0-23,2 0 13,-2 0 11,6 0 2,0 0-19,0 0-26,0 0-4,0 0-2,6 0 2,2 0 49,0 0 0,3 0-17,2 0-80,-1 0-58,1 0-131,-3 0-98,-1 0-195,-99 0-357</inkml:trace>
  <inkml:trace contextRef="#ctx0" brushRef="#br0" timeOffset="479927.5451">16665 12632 26,'0'0'95,"0"0"-20,0 0-23,0 0 7,0 0 68,0 0-13,0 0-3,0 0-27,0 0 1,0 0 13,20 4 19,-18-4-12,-2 0-1,0 0 16,0 0 36,0 0 7,0 0 3,0 0-4,0 0-19,0 0-7,0 0-33,0 0-12,-2 0 15,2 0 10,0 0-16,0-2-19,0 2-1,0 0-10,0 0-5,0 0-14,0 0-10,0 0-15,0 0-10,0-2-16,6 2 1,0-2 15,2-3 16,3 5-17,4-3-14,-4-1 1,3-2 14,-1 4-15,0-1 0,-3-1 2,4 0-3,-6 2 0,-2 1 0,-4 1 0,0-3-13,0 3 13,-2 0 12,0 0 7,0 0 0,0 0-16,0 0 1,0 0-3,0 0-1,0 0-3,0 0-19,0 0-6,0 0-1,0 0-22,0 0-39,-2 0-47,2 0-43,0 0-62,-2 4-42,2 0-128,0 0-196,4-16-683</inkml:trace>
  <inkml:trace contextRef="#ctx0" brushRef="#br0" timeOffset="481550.9116">17776 12654 59,'0'0'169,"0"0"-2,0 0 22,0 0 58,0 0-25,0 0-23,0 0-17,0 0 13,0 0 10,2-15-10,-2 15-39,0 0-33,0 0-33,0 0-28,0 0-17,0 0-19,0 0-7,0 0-6,0 0-13,0 0 0,0 0-19,0 0-4,0 0 10,0 0 12,0 0 0,0 2 1,0 0 0,0 2 2,0 0 1,0-2-2,0 1 0,0 4 16,0-4-17,0 2 12,0 4-12,0-4 2,0 3 28,0-3-8,0 3-22,0-2 1,2 1-1,2 0 0,0 0-13,0-1 13,0-2 1,3-1 16,-2 1-14,1-2-2,-2 1 15,0 0-14,0-3 0,2 0-1,-1 0 41,4 0-9,-3 0-14,-2 0-6,2 0 6,-1-3-3,1 0-13,-2-3 14,3 3 5,-1-1-19,-2-2 13,1-1 19,-3-2-35,0 1-1,2 1 1,-2 0 16,0-1 9,-2 1-21,2-2 12,-2 1 0,0-1 13,0 2-27,0-1 27,0 1-4,-2 0-22,-2-1 33,-2 1-17,2 2 29,-5-1-48,3 3-1,-5-2 1,2 2 0,3 1-3,-4 2-10,-1-2 11,2 2 1,-1 0-27,0 0 15,-2 2 11,6 2-17,-2-1-13,4 3 6,-1-2-6,1 2-16,2-1 25,0 1-9,-3-1-29,5 4-3,0-4-23,0 3-65,5-2-78,3-1-156,-1 0-95,5-4-330</inkml:trace>
  <inkml:trace contextRef="#ctx0" brushRef="#br0" timeOffset="483024.2864">18153 12612 783,'0'0'485,"0"0"-329,0 0-45,0 0 61,0 0 65,0 0-45,0 0-30,0 0 0,0 0-56,0 0-19,-10-40 0,10 27 0,0 0-19,0-3-36,0-1 51,0 2-9,0 0-39,0-1-33,0 1-2,2 0-21,2 2 20,0-1-30,0 4 29,3-1-33,0 2 15,-1 5 19,-2-1-28,2 2 16,0 3 12,4 0 1,-4 0 4,2 0 23,0 5-26,1 2 24,2 4-9,-1 2-3,-1 0 19,-1 1-29,0 1-3,-1 0 16,0-1-14,-3 0 9,0-3-11,-2-2 0,0 0-2,-2-1 2,0-1 3,0-2 10,0-1-11,0 0 1,0-4 16,0 1 4,2-1-7,-2 0-4,0 0-9,0 0 9,0 0-11,0 0-1,0 0-3,0 0-10,0-1-6,2-5-16,0-1-51,2-5 12,1 0-1,2-3 74,-3 0 2,2-1-2,0-1-48,1 2 42,1 0 5,-1 1 2,-1 3-1,-2 0 1,1 7-13,-1-1 13,0 2 0,-2 1-1,2 2-12,0 0 13,1 0 0,-3 0 0,2 0 16,1 0 39,-1 5-20,2 2 14,0 2-5,2 1 8,2 1-30,-4-2-19,0 3 20,0-2-10,1 1 3,-3-1-14,3 0 0,-3 0 13,0 0-14,-2 0 14,0-1 10,0 3 7,0-3-13,-2 1-6,3 0 0,-3-3 3,2 0-3,-2-3 2,0 0-15,0-2 3,0-2-3,0 2 2,0-2 10,0 0-8,0 0 12,0 0-4,0 0 7,0 0 0,2 0 4,-2 0-11,0 0-8,0 0-1,0 0-1,0 0-2,0 0-29,0 0-25,2 0-35,0 0-51,2 0-46,3 0-23,-1 0-27,3 0-259,-5 0-530,-38 0 18</inkml:trace>
  <inkml:trace contextRef="#ctx0" brushRef="#br0" timeOffset="486908.3836">18741 12523 706,'0'0'545,"0"0"-344,0 0-90,0 0 52,0 0 119,0 0-13,0 0-52,-2 0-39,2 0-34,2 0-21,5 0-8,-1 0 0,5-5-13,0 5-6,-1-5-16,-2 1-23,4 2-25,-2 0-17,-4 1-13,2 1 2,1-3-4,0 3-4,-3 0 2,-2 0-1,2 0-13,-1 0 4,-1 0-1,0 0 13,1 0-2,-3 0-11,0 0-12,0 0-29,0 0-23,0 0-22,0 0-16,3 0-26,-3-3-71,0-5-117,2 1-335,-2-4-400,-38 40 352</inkml:trace>
  <inkml:trace contextRef="#ctx0" brushRef="#br0" timeOffset="487340.2717">19011 12251 1387,'0'0'290,"0"0"-225,0 0-23,0 0 95,0 0 80,0 0-16,0 0-49,0 0-49,0 0-22,0 0-38,0 0-41,73-16-4,-59 14-9,-1-1 11,2 1 10,-3 2-10,-1-2-3,2 1 2,-4 1-1,-1-2-19,-4 0 21,2 2 2,-4 0-2,0 0-1,0 0 0,-2 0 0,0 0 1,2 4 12,-2 1 29,2 5-2,2 3-13,-4 0 6,2 3-16,0-1 16,2 0-31,0 3 47,0-1-6,0 0-23,2-1 36,-1 4-26,1-3-9,1-1-18,-3-1 28,0 0-27,0-1-3,-1-2 2,-1-1-2,0-4 0,0 1 0,0-5 0,0 2-18,0-2 2,0-1 14,-2 0-27,0-2-22,0 0-29,0 0-17,0 0-2,0 0-27,0 0-32,0 0-75,-4 0-108,-4-2-121,3-3-293</inkml:trace>
  <inkml:trace contextRef="#ctx0" brushRef="#br0" timeOffset="487512.7283">19132 12410 1243,'0'0'628,"0"0"-469,0 0-158,0 0 122,0 0 104,0 0-7,0 0-37,0 0-32,0 0-35,0 0-52,87-8-13,-68 6-49,0 2-2,2-2-13,-1 1-35,0-3-80,2 2-84,0 0-27,-6 0-168,3-2-188,-4 1-154</inkml:trace>
  <inkml:trace contextRef="#ctx0" brushRef="#br0" timeOffset="487895.9574">19485 12341 398,'0'0'1038,"0"0"-898,0 0-137,0 0 40,0 0 148,0 0 56,0 0-65,0 0-59,0 0-33,0 0-54,0 0-7,-38 85-26,38-72 10,0-2 0,6 0-11,0 0 27,0-4-26,3 1 23,0-5-6,1 3-19,-4-2 1,5-3 27,-3-1-7,3 0-19,-2 0 29,-1-1-13,0-5-8,1-3-11,0-4-2,-3 2-8,-2-4-9,0 0 15,-4 0 2,0-1-11,0 1 13,-2 1 0,-4-1-19,-4 4 3,-2 2 0,0 0 16,-3 4-2,0 1 0,0 0-1,-1 4 3,-2 0 26,2 0 6,-2 0-14,6 6-18,-3 0-3,2 2 3,0-1-1,5 0-15,0 1-13,1 2 16,2 2-19,3-1-16,2-2-43,0 3-45,9-1 49,4-3-218,4 0-26,0-2-154,8-5-337</inkml:trace>
  <inkml:trace contextRef="#ctx0" brushRef="#br0" timeOffset="488430.7334">19844 12470 336,'0'0'1251,"0"0"-1173,0 0-62,0 0 69,0 0 168,0 0 0,0 0-27,0 0-45,0 0-14,0 0-28,-5-12-37,5 6-41,0 0-26,0-1-32,0-6 45,0 3-19,5-8-10,-1 0-19,2-6-3,0-5-32,0-7 35,-1-2 3,-3 0 16,0 2-19,-2 1 0,0-1-16,0-1-92,0 0 60,-2 6-42,0 8 35,2 7 55,0 2 14,0 0-11,0 1 8,0-3-9,0 5-2,0 4 2,0 1 21,0 3 35,0 2 2,0 1-47,0 0-13,0 0-35,0 0-7,2 6 42,2 3 32,5 2 13,-1 7 22,1-1-41,3 7 3,4 5 2,0 5-5,2-3-23,-6-6 23,-4-6 2,-1-4-9,6 2 10,-3 4-16,3 3-10,2-2-2,0 2-1,-3-3 2,4-1-2,-4 0 1,-2-3-1,3 0-2,-2-3 2,-3-1 2,-1-4 0,-1 1-2,-2-3-2,1-2 1,-3 0-24,-2-1-7,2-2-38,-2 0-7,0 0-19,0 0-35,0 0-20,-4-2-26,-7 0-62,0 0-201,-3 0 76,-4 0-271,6 0 55</inkml:trace>
  <inkml:trace contextRef="#ctx0" brushRef="#br0" timeOffset="488628.2728">19875 12303 1228,'0'0'504,"0"0"-335,0 0-78,0 0 55,0 0 84,0 0 19,0 0-1,0 0-40,0 0-57,0 0-27,68-17-45,-48 15-18,-4 0-39,3 0 0,0 2-22,0-1 0,1-2-15,-4 0-52,2 3-57,-6 0-36,3 0-39,0 0-93,-2 0-109,-1 0-242,-3 0-109</inkml:trace>
  <inkml:trace contextRef="#ctx0" brushRef="#br0" timeOffset="489073.6658">20336 12253 741,'0'0'697,"0"0"-563,0 0-118,0 0 33,0 0 162,0 0 71,0 0-65,0 0-74,0 0-56,0 0-35,0 0-27,2 11-12,-2-7 26,0 4 22,0 0-9,-2-1-7,2 3 0,0-1-7,0-1 4,0 1-13,2 0-13,0-2 16,4 3-29,-2-3 29,3 1-10,4 0 1,-3-1-20,1-1 29,-1-2-13,5 0 3,-4-1-22,-1-1 13,2 0 13,-1-2-13,0 0 15,-3 0-5,2 0-4,-4 0-17,3-2 20,0-2 7,-3-3-10,2 1-3,-2-3 22,-2-1-6,0 0-11,-2 1-20,0-4 45,0 1-20,0 0-7,-4-1-18,-2 0 15,0 2 15,-6 2-15,4 2 19,0 0-32,-2 1 15,-2 2-17,2 0 0,2 3-1,-1 1-16,-4 0-9,5 0-26,-3 3-6,3 5 10,-3 1-29,4 2-45,-1 2-26,4 1-39,0 3-145,2-1-163,0-3-332</inkml:trace>
  <inkml:trace contextRef="#ctx0" brushRef="#br0" timeOffset="492425.0897">21088 12266 20,'0'0'508,"0"0"-94,0 0-274,0 0-39,0 0 59,0 0 55,0 0 87,0 0 16,-24 2-85,22-2-78,2 0-39,0 0-6,0 0-1,0 0-6,0 0-17,0 0-9,0 0-7,0 0-9,0 0-10,0 0-13,0 0-16,0 0-9,2 0-13,4 0 0,2 0 11,6 3 33,0-2 1,6 0-26,-1-1-17,2 0 14,-2 0-16,1 0 0,-4 0-2,1-1-17,0 0-13,-4 1 3,-1-3-22,-1 1-6,-6 2-10,-1-2-22,-2 2-17,0 0-28,-2 0-20,0 0-7,0-5-104,0 3-342,-8-5-636</inkml:trace>
  <inkml:trace contextRef="#ctx0" brushRef="#br0" timeOffset="492692.8019">21155 12114 1503,'0'0'238,"0"0"-238,0 0 0,0 0 175,0 0 46,0 0-24,0 0-22,0 0 15,0 0-45,0 0-35,44 58-40,-36-36 1,-4-1-27,-2 0-21,2 2-10,-2-2-1,0 0-8,2-2-1,0-2 13,3-1-16,0-3 11,-1-1-11,-2-1-3,0-5-13,-2 1 16,2-3-29,1-2-18,-1-2-24,2 0-54,3 0-23,0 0-16,1-10-111,0-1-273,2 0-148,-2-9-403</inkml:trace>
  <inkml:trace contextRef="#ctx0" brushRef="#br0" timeOffset="493074.2798">21447 12041 833,'0'0'804,"0"0"-710,0 0-61,0 0-33,0 0 214,0 0-3,0 0-59,0 0-23,0 0-19,0 0-7,91 15-38,-81-3-39,2 0-7,0 2-19,-4 0 1,-2 1 1,0-1 0,-4-1 0,0 0 23,-2-1-25,0 0-3,0-1-14,-4-2 16,-2 2 1,-2-1-13,0 0 11,-4 2-18,4-3 20,-2 0-13,3-1 0,1 0 10,2-1 1,-1-1-17,3 0-1,2-2-21,0-1 13,0 1 28,2 0 38,5 0 4,1 0 16,3 0 13,3-2-26,4 0-3,-2 0-10,4-2-16,-1 0-15,2 1-1,-4-1-2,5 0-34,-6 0-28,4 0-48,-4 0-46,1 2-39,-2-2-59,-2 2-114,2 0-33,-4 0-31,-5 0-117</inkml:trace>
  <inkml:trace contextRef="#ctx0" brushRef="#br0" timeOffset="493372.8596">21870 12339 532,'0'0'449,"0"0"-64,0 0-206,0 0-82,0 0 118,0 0 57,0 0-97,0 0-29,7-99-72,-7 82-35,0-1 22,0 2-28,0-1 50,0-1-83,0 1 1,2 1 28,0 3 52,1 3-62,-1 1 29,0 0-3,-2 7 29,2 0 6,-2 2-10,0 0-28,0 0-42,2 0 0,0 4 0,0 9 41,2 4 23,1 2-26,-1 2-15,0 1-23,0 0 22,1-1-22,-1-1 2,0-2 1,1-3-3,-3 1 0,2-1-1,0-4-1,-2-1 0,2 0-14,-2-4 0,2-1-32,2-1-54,0-1-13,-2 2-26,0-4-64,4-1-170,-2 0-332,8 0-650</inkml:trace>
  <inkml:trace contextRef="#ctx0" brushRef="#br0" timeOffset="493822.0609">22245 12310 1474,'0'0'653,"0"0"-556,0 0-93,0 0 99,0 0 107,0 0-74,0 0-4,0 0-7,0 0-38,2-105-39,0 89 6,0-6-18,2 3-36,-2-6 19,2-4-42,0 3 30,-1 1-9,-1 4 4,0 2-4,0 0-11,0-1 0,0 0 7,3 2 6,-3 5 25,-2 4-12,2 3 16,-2 2-16,0 2 9,0 2-6,0 0 0,0 0-3,0 0-13,0 0-32,2 4-42,2 7 74,1 3 66,3 3 8,2 4-46,2 0-2,-4 0-7,2 0-19,0 0 16,2 0 3,-4 0 3,2 0-19,1-1 6,0 0-9,-5 1-3,3-3-10,-1-2 13,-2 1 0,3 0 0,-2-5-1,-5 0 1,2-3-3,0 2-10,-2-4-9,0-2-1,-2 0-98,0-2 13,0 1-27,0-2-48,-2 0-46,-8-2-87,-1 0-233,-2 0-125,-6-2-384</inkml:trace>
  <inkml:trace contextRef="#ctx0" brushRef="#br0" timeOffset="493989.4995">22245 12310 1345</inkml:trace>
  <inkml:trace contextRef="#ctx0" brushRef="#br0" timeOffset="494020.0802">22245 12310 1345,'-28'-105'1027,"28"105"-888,0-1-123,0 1 4,2 0 135,4-3 70,4 2-36,4 1-36,-2-2-41,7 0-42,1 2-49,3 0-21,-2 0-22,1 0-10,-2 0-48,2 0-47,-3 0-56,3 0-54,-6 0-89,6 2-241,-10-2-116,5 0-458</inkml:trace>
  <inkml:trace contextRef="#ctx0" brushRef="#br0" timeOffset="494358.3446">22639 12180 1634,'0'0'448,"0"0"-370,0 0-52,0 0 51,0 0 88,0 0 6,0 0-45,0 0-39,0 0-3,0 0-43,0 0 1,-25 81-42,25-66 0,0 0 3,0-1 19,2-2-22,4-2 0,3 0 1,-1-2 2,3-2-1,-1-3 16,1 1-17,2-2 2,0-2 13,-3 0-16,2 0-3,0-4-13,-4-4-9,-2 1 24,-2-4 1,-2-1 21,-2-3-21,0-2-26,-2-1 7,-8 1-16,-2 1 3,-6-1-26,2 0 45,-4 5-3,-1 2-7,0 3 14,0 0 9,-1 3 0,6 4-22,-4 0 22,5 0 11,5 0-11,-1 6-13,2 2-6,5 2-4,0-1-6,4 4-12,0 1-1,0 0 29,11-2-55,6 2-39,6-3-165,9 1-192,-2-6-184</inkml:trace>
  <inkml:trace contextRef="#ctx0" brushRef="#br0" timeOffset="494923.218">23053 12213 1235,'0'0'193,"0"0"-70,0 0 59,0 0-48,0 0 164,0 0-104,0 0-3,0 0 6,0 0-52,0 0-85,-21-94 11,21 81-39,0 0-3,0 0-27,0-3 1,0 3 13,0-1 10,2 3-25,0 3-1,5 2-2,-1 1-56,-2 3 26,3 0 0,-1 2 29,2 0 3,3 2 0,0 5 2,-1 3-2,-2 4 35,6 1-6,-8 2-28,2 2 17,1-2-18,-5 2-1,0-3 1,1-1 0,-3-2 16,0-3-16,-2-2 0,0-3-3,0-3 3,2 0 3,-2-2 23,0 0 12,0 0 7,0 0-19,0-5-26,2-7-62,0-4-69,0-1 28,3-6 77,-1 0-44,2 1 34,0-1-48,3 0 20,0 3 22,-1 3 42,0 4 26,4 5-24,-4 2 24,0 4 32,0 2 6,-1 0 13,2 0-6,-1 8-20,-2 4 33,1 3-11,1 3-9,-2 2-3,3 1-26,-4 1-3,-1-4-13,0 1-3,0-2 9,0-1-23,-2-3-2,2-1 0,-2-4-9,0 1 6,4-3-20,-2 0-43,0-1-43,0 1-38,2-3-71,3 0-66,1-1-289,-1-2-247</inkml:trace>
  <inkml:trace contextRef="#ctx0" brushRef="#br0" timeOffset="495141.4006">23854 12129 2172,'0'0'288,"0"0"-253,0 0 14,0 0 109,0 0 73,0 0-74,0 0-19,0 0-30,113-12-41,-99 11-51,0-1-6,4 0-10,-6 0-45,1 2-44,-2 0-29,-2 0-78,-5 0-51,-2-2-89,-2 2-296,0-6-409</inkml:trace>
  <inkml:trace contextRef="#ctx0" brushRef="#br0" timeOffset="495326.4299">23813 12001 2108,'0'0'327,"0"0"-314,0 0 71,0 0 93,0 0-6,0 0-91,0 0-29,121-15-19,-102 11-32,1 2-26,-2-2-19,4 1-119,-3 2-104,0 0-233,-4-1-218,4-6-601</inkml:trace>
  <inkml:trace contextRef="#ctx0" brushRef="#br0" timeOffset="496474.8636">24487 11754 2289,'0'0'352,"0"0"-339,0 0 13,0 0 129,0 0 60,0 0-65,0 0-29,0 0-9,0 0-11,0 0-25,127-12-25,-106 7-19,-2 2-30,0-1-2,-2 1-13,-4 1-3,-3-1-15,-1 0-29,-4 2-32,-3 1-39,-2 0-22,0 0 3,0-1-11,-5 1-90,-8 0-234,-3 0-64,-6 0 107,1 2 15,-3 5-10,4-1 261,-2-1 62,5 1 114,0-2 168,2 0 135,5-1 33,-1 1 22,4-2-42,3 2-10,4-3-69,-2 5-85,2-5-19,0 3-36,0 0-13,0-1 49,0 3-21,0-1-25,0 1-26,0 2-12,0 2-11,0-2-22,0-1 26,2 3-29,-2-3 12,0 1-9,0-3-3,0 4 13,0-4-4,0 1-19,0 0-1,0-3 11,0 3-2,0-4-11,0 2-11,0-3 11,0-1 3,0 2-2,0-2-1,0 0 0,2 0 1,-2 0-1,2 0-1,0 0 0,1 0 1,1 0 18,5 0 34,-3 0-11,2 0-6,1 0-3,1 0-10,1 0 1,-2 0-4,1 0 0,0 0 6,2 0-24,-2 0 15,-2 0-2,3 0-14,0 0-1,-3 0-2,1 0-1,-1 0 2,-1 2-1,1 0-10,-3 2-2,1-1 15,0 0 0,0 1-3,1-1-9,-2 2 10,-1-2 2,0 1 0,0 0-1,0-1 2,0 3-1,-2-2 0,2 3 1,-1-2-1,1-1-1,1 3 1,-3-1-1,0-1 1,0 1 1,0 0-1,-2-2 0,2-1-3,-2 1 3,2 0-1,-2-3-8,2 5 8,-2-1 1,0-1 22,2 1-20,-2-1 1,0 0-3,0 2 0,0-1 0,0 1 16,0 1-15,0-5 12,0 5-11,0-4 0,0 1 11,0 0 0,-2-1 6,-2 1-16,2 0 16,0 0-3,-2 0-13,0 2 13,-6-1-14,4 0 0,0 3-1,0 1-1,0-4-1,-4 2 0,2 1-1,2 1 1,-2-4-1,3 1-2,-1 0 2,1-3 0,1-1 0,2 2 1,0-4-2,2 2 1,-2-1-1,-2 2 3,-1-2 1,1 1 21,-2 2-19,0-2 26,-3 0-17,0-2-10,-1 0 0,2 3 14,-6-3 7,4 0-21,0 0-2,-1 0 19,-2 0-4,0 0-12,3-5 0,-3 1 31,0 0-2,5 0 6,0 1 18,-2-1 42,4 2-26,2 0 22,2 1-3,2 1-16,0-2-7,0 2-15,0 0-10,0 0-22,0 0-21,0 0-28,0 0-19,0 0-30,0 0-63,0 0-87,0 2-106,2 5-52,2-2-199,-4 1-809,-6-26 122</inkml:trace>
  <inkml:trace contextRef="#ctx0" brushRef="#br0" timeOffset="508041.241">12008 13188 75,'0'0'170,"-3"-4"-14,3 1 17,0 1 29,-2-1 3,2 1-110,-2 0-27,-1-2 36,1 2-16,0 0-13,2 2 3,-2-3 17,0 1-20,0 2-10,2-2-7,-2 0 23,2 2-6,-2-2 0,2 2-7,0-2 0,0 2-13,0 0-10,0 0-3,0 0-16,0 0 0,0 0 10,0 0-1,0 0-2,0 0-8,0 0-12,0 0-12,0 0-1,0 0-12,0 0 12,4 0 50,2 0-8,3 0-39,0 4 16,-1-2-18,0 2-1,3-1 1,0-1 14,-1 0-12,1 2-2,2-2 1,-1 3 11,-1-3-11,4 1 2,-4 1-3,1-1-1,-4 3 0,6-2 17,-4 0-17,-2 1 2,3-1 13,0 2-14,-3-1-1,3 2 3,-5-5 0,5 3 11,0-1-12,-3 0-2,0 0 1,4-2 18,-2 1-16,-2-1 16,3 0-19,0 1 0,-1-2 16,1 1 9,-3-2-21,3 2 15,0 1-18,-1-3 0,-2 0 17,6 2-5,-4 1 13,0-3-24,1 2 14,0 0-14,-3-2 14,3 3 0,-3-3-15,3 4 25,-2-2-10,1 0 0,-2-2-15,4 2 2,-4 0 10,0-2 10,0 2-20,6-2 13,-6 1-15,2 1 15,-1-2-16,-1 2 1,3 0 0,-2-2 0,-1 2 1,0 0-2,4-1 3,-4-1-3,0 5 0,-2-3 0,3-1-1,0-1 1,-1 2 1,2 0 11,-3 1-12,3-3-2,1 2 2,-2-2-9,-3 3 9,4-1 3,0-2 0,-2 2 10,-2-2-13,2 1-1,-2-1 1,6 0 14,-6 0-14,2 3-1,-1-3 1,-1 0 0,3 0 1,-1 0-1,1 0 19,-1 0-3,2 0-15,2 0-1,-2 0 0,0 0 12,4 0-12,-2 0 0,-2 0-2,1 0 2,0 0-4,-3 0-8,3 0 10,-5 0 2,5 0 0,-2 0 0,-1 0-4,-2 0 4,2 0-1,4 0 1,-4 0 1,2 0 0,-1 0 2,2 0-2,-3 0 17,3 0-16,-3 0 0,3 0-2,0 0 16,-3 0 0,2-3-16,2 3 1,-2-1 1,0 1 11,-1-2-13,2 0 1,-3 2-1,3-3 0,-5 3-2,4 0-22,-1 0 22,0 0 2,-1 0 0,0 0-11,2 0 11,-2 0 12,0 0-12,0-2-1,-1 2 1,4 0 2,-5 0-1,2-3 11,1 1-10,-1 2-2,1-2 3,0 1 13,-3-1-16,0 0 0,0-1-3,0 3-7,4 0 7,-4 0 3,0 0-3,0 0-14,0 0 17,1-1 0,2-1 1,-1 2 0,1-2 2,-3 0-3,2 0 12,3 0-9,-2 1 0,-3-1-3,2 0 0,1 0 0,0 0-1,-1 0 1,-2-2 2,2 1 14,4 1-14,-6 0-2,2-3 0,1 2-3,-1 1 3,1-1 1,-1 0 0,1 1 0,-3-2-1,2 1 1,1-1-1,0 0 3,-1 0-2,0-1 0,1 3 0,2 0-1,-3-3-2,0 2-11,1-1 11,0 3 2,-1-4 1,3 1-1,-5 1 0,2 1 0,1-2 0,-2 2 1,-1-2-1,0 2-1,-2 2-2,0-1-10,3-1 13,0 0-1,-3 0 1,0 2-2,0-3 2,-2 1-13,0 2 10,0 0 0,-2 0-10,0 0 13,2 0 0,1 0 3,-3 0 13,2-3-12,0 3-1,0 0 0,0-2 10,3 0 6,-1 1-17,-2-4-2,2 5-1,-2-2-12,0 2 12,-2 0-1,3-3-1,-1 3 2,0-2 1,0 0 1,0 2-1,2-2 0,0 0-3,3-1 3,-3 0-2,3 2 2,-3-3 0,0 2-1,0 0 1,2-3-1,-2 5 1,4-3 4,-4 1-3,-2-1 2,0 1-2,2 0 12,-2-1-12,2 3-1,-2-5 1,2 3 0,1-2 1,-3 2-1,2-2 2,1 3 0,-3-1-2,0 0 15,-2 2-3,2-2-10,-2 2 13,0 0 0,0-2 0,0 2-3,0 0-10,0 0 10,0 0 3,0 0-14,0 0 1,0 0-1,0 0 1,0 0 0,0 0 0,2-2 13,0 1-13,0-4-1,-2 1 17,2 3-16,-2-1-1,0 0 18,0 2-1,0 0-3,0 0-15,0 0 0,0 0-1,0 0 0,0 0 0,0 0 0,0 0-1,0 0 0,0 0 0,0 0 1,0 0 2,0 0 10,0 0-8,0 0 11,0 0-12,0 0 9,0 0-9,0 0 10,0 0-11,0 0 0,0 0-2,0 0 0,0 0-12,0 0-4,0 0-3,0 0-7,0 0-9,0 0-12,0 0-33,0 0-22,0 0-39,0 2-55,-4 1-94,2 1-208,-2 1-113,-5 0-439,28-24 659</inkml:trace>
  <inkml:trace contextRef="#ctx0" brushRef="#br0" timeOffset="512145.3648">21412 12590 629,'0'0'300,"0"0"-205,0 0-43,0 0 23,0 0 45,0 0 14,0 0-14,11 0-19,-7 0-16,0 0-14,0 0 1,0 0-11,1 1-6,0 1 4,1 1 48,-4-3-23,4 1-39,-2 1 30,0 2-17,3 0 13,2-1 0,-1 4-26,-2-4 10,3 2-19,1-3-1,1 3-6,0 0-16,-1-3 23,5 4 2,-2-2 7,-1 0-13,4 1-12,-2 0 15,-1 0-9,2 0-4,-2 0-3,1-3 0,0 5-16,-4-3 19,2 0-21,2-2 1,-2 1-2,-2 1 0,4 0-1,-2 0 0,-1 0 1,1-1-3,4 2 0,-6 0 0,2-1 1,2 0 2,-4 0 0,3-1 0,2-1 0,-5 0 0,5 0 0,0 0 21,0 0-20,-1-1-1,2-1 1,-2 3-1,2-3 0,-4 1 0,3 1-10,0-2 10,-2 2 26,1-2-26,4 2-1,-4-2 1,6 0 0,-6 0 3,5 0-2,-2 0-1,0 0 0,1 0-1,-2 0-10,2 0 11,-2 0 11,1 0-11,2 0-2,-4 0 1,3 0 1,-2 0-2,-1 0 1,2 0 1,-2 0 1,4 0 12,-4-2-13,4 2-10,-4 0 10,3 0 13,0-2-10,1 2-3,0 0-1,-2-2-2,0 1 3,0-2 0,0 2 2,-2-1 1,2 2-3,0-2-7,-2 0 7,-1 0 1,2 0-1,-2-1 1,2 1 0,-2 0-1,1-1 1,0 2 0,-3-1-1,1 0 0,2-1-13,-2 3 11,-1-5 2,2 3-3,-2-1 2,0 1-15,2 0 13,-4-1 3,1 0-1,1 1 2,1-2-2,-2 2 2,1-1-2,2 1 2,-2-2-1,3 0 3,0-1-2,0 1-1,4-1-2,-4 2 2,-1-2 0,4 0 12,-4 1-12,1-1 0,-2 1-1,0 0-10,-1 0 11,1 3 1,-4-3-1,1 2-4,1-3-13,-2 5 15,1 0-25,-2-5 24,3 3 2,0 1-37,-5-2 37,4 1 1,-1 0-1,0 1-17,1-1 18,-3-2 29,1 0-6,0-2-23,4 3 1,-4-3 0,0 1 12,2 0-13,2-1 2,-6 2-1,2-1-1,1 1 0,-3 0-1,1 3 0,-1-3 1,-2 0-2,3 2-2,-3-2-12,2 3 14,0-1-11,3-3 12,-2 2 1,-1 1-2,2-3-11,-2 0 13,4 1 13,-2 0-10,-4-1 11,2 1-12,-2 0-2,0 1 3,1-1-1,-1-1 20,1 4-19,-3-1 0,2 0-3,-2-1-3,0 1 2,-2-3 0,2 3-2,2-1-13,-1-2 0,1 2 3,0-1 11,0 2 1,-2-1 1,5-1 0,-3-1 0,1 2 0,-1-2 13,2 3-13,-2-1-1,0-1-1,0 1 2,-2 1 1,2 0 0,2-2-1,-4 2 3,0 0 13,-2 2-3,0 0 6,2 0 7,-2 0-1,0 0 1,0 0 3,0 0 9,0 0 4,0 0-4,0 0 3,0 0 1,0 0-1,0 0 0,0 0-9,0 0-10,0 0-6,0 0-15,0 0 2,0 0-1,0 0-1,0 0-1,0 0-1,0 0-12,0 0 11,0 0 2,0 0 0,0 0 0,0 0-1,0 0-2,0 0-10,0 0 0,0 0-3,0 0-19,0 0-19,0 0-51,0 0-42,0 0-61,0 0-85,-2 0-180,0 0-160,-10 2-398,28-4 552</inkml:trace>
  <inkml:trace contextRef="#ctx0" brushRef="#br0" timeOffset="515640.8935">16520 13142 362,'0'0'323,"0"0"-199,0 0-40,0 0 27,0 0 0,0 0 0,0 0-27,0 0-28,-4 0-24,4 0-15,0 0-14,0 0 16,0 0 7,0 0 17,0 0 15,0 0 11,0 0-1,0 0 3,0 0 1,0 0-4,0 0-3,0 0 3,0 2 7,0 0 6,2-1 26,3 2-33,2 0-19,-1 1-13,0 0 3,2-1 10,6 1-16,-4 2-7,0-1-9,3 0-10,2-1-10,0 1 22,0-1-21,0 0 12,-1 2 0,6-3-3,-6 1-10,6 0 13,-1-2 3,0-2-15,2 2 12,1-2-16,-4 0 35,4 0-35,-1 0-1,0 0 1,-2 0-3,5 0 3,-8 0 6,6 0-6,-5 0-2,2 0 1,-2 0 1,-1 0-2,4-4 2,-4 3 1,2-2-1,-1 1 1,0 0 13,-2 0-12,1 1 7,2-1-7,-4 0-2,6 0 0,-6 0 0,6 0 1,-3 1 11,-3-2-11,4 1 2,-2 1-3,2-3-3,-2 2 2,1-1-1,0 1 4,-2-1-2,5 1 14,-6-1-14,4 0-4,0-1 4,-3 4 0,4-5 3,-4 3-3,0-2 0,0 2-18,-3 1 18,4-2 0,-4 2 0,-2-1-13,6 2 10,-4-2 3,1 2-1,4-2 0,-4 2-1,3-2-1,4 2 3,-6-2 12,6-1-11,-3 0-2,0 1 4,0-1-3,-3-1 2,2 1-1,-2-2-1,2 1 17,-4 0-17,1 0-2,2 1 2,-3-1-13,1 0 12,-1 3-1,2-1 2,-2-1-3,-1-1 2,2 3 0,-3-3 1,1 1-1,2 1-12,-3-1 12,-1 1 1,1 0-1,1 0-12,-2 0 12,1-2 1,-2 3 0,6-1-4,-6 0 3,0-2 1,3 2 4,2-1-3,-3-1 0,-1 0 1,3 2-1,2-3 1,-2 0-2,0 3-1,4-1-2,-6-1-10,3 0 11,0 0-18,-1 0-9,-3 1-3,1-1 30,-1 2 1,0-2-12,-3 0 10,0 1 0,0-1 2,0 1 1,4-2 0,-4 3 1,0-1 0,0-2-1,3 1 0,0 1-1,-1-1-12,-2 0 13,1 2 0,-1-2 1,0 3 1,3-5 11,-2 1-11,-1 0 14,-2 2-16,0-2 13,2 1-10,-2-1 20,4 1-23,-4 1 3,0-2 10,0 2-11,-2-4-2,2 2-1,0 1 0,0 0 1,-1 0 0,1 1 13,1 1-11,-3-2 11,0 2-10,-2 0 16,2 1 7,-2 1 9,0 0 4,0 0-1,0-3 4,0 3-7,0 0 4,0 0 2,0 0 7,0 0 0,0 0-3,0 0-7,0 0-9,0 0-10,0 0-3,0 0-13,0 0 0,0 0-1,0 0-1,0 0-1,0 0-1,0 0-2,0 0 0,0 0 0,0 0-1,0 0 3,0 0 0,0 0 1,0 0 1,0 0 2,0 0 0,0 0 0,0 0 0,0 0-1,0 0-1,0 0-1,0 0 0,0 0-1,0 0-2,0 0-10,0 0 11,0 0-1,0 0 1,0 0 0,0 0 1,0 0 0,0 0 1,0 0 0,0 0 0,0 0 0,0 0 0,0 0-2,0 0-11,0 0-3,0 0-6,0 0-10,0 0-13,0 0-3,2 0-51,0 0-23,-2 4-6,2 2-82,2 1-90,-4-3-212,0 0-116,0 3-573,-10-39 1201</inkml:trace>
  <inkml:trace contextRef="#ctx0" brushRef="#br0" timeOffset="519156.4366">14619 14234 62,'0'0'476,"0"0"-163,0 0-111,0 0-59,0 0-6,0 0 6,0 0 7,-11-3 16,11 3-20,-2 0-20,0 0-28,2 0-20,-2 0-7,2 0 6,-3 0 4,3 0-13,-2 0-20,0 0-2,0 0-14,0 3-13,-2 2 13,1-1-3,-1 1-9,2 2-17,0-1 16,0 3-15,0 1 5,0 0-7,2 0 11,0-1-13,0 2-20,0-1 10,2-2 10,2 1 0,2 1-9,1-5 6,3 5-19,1-3 22,0-2 25,-1 1-24,5-3-1,-2-1 2,-3 0 15,6-2 22,-4 0-17,1 0-6,0-2 7,-1-3 2,-1-3 4,1-2 0,0-1 3,-2 0-19,-2-6 3,-2 2 19,2-2-35,-6 0 42,0 3-4,-2-4-22,0 5-13,-2-1 29,-8 1-16,2 1 4,0 3-5,-5-2-13,-2 4 0,2 2-2,-1 3-39,-4 0 11,2 0 12,-4 2-16,4 0 30,-2 2-37,4 2 23,-1 3 0,2-2 3,2 6-3,3-4-19,2 3-7,0-1-9,3 3-4,3-2-9,0 1-26,3 0-49,5 3-42,4-5-221,5 1-56,-2-4-151</inkml:trace>
  <inkml:trace contextRef="#ctx0" brushRef="#br0" timeOffset="519657.4617">15050 14277 196,'0'0'642,"0"0"-518,0 0-123,0 0 110,0 0 107,0 0 29,0 0-6,0 0-11,0 0-45,0 0-62,10-7-32,-8 0 9,-2-2-42,4-2 7,0-6-33,3-3 29,0-8 20,3-7-52,-1 0-4,-3 1-25,0 4 1,1 2-3,-3 6 4,-2 5 9,5-6-11,-5 6-2,2-1 0,-2-1-5,0 4 7,0-2 0,0 1-26,-2 3 26,2 4 45,-2 4-42,0 5 0,0-3-3,0 3-1,0 0 0,0 0-18,2 3-13,0 6 25,0 8 7,8 5 80,-2 7-25,4 8-26,6-1-26,-4-2 29,-1-1 7,0-7-37,0-1 20,-3-1-19,-2-7 20,2-2-20,-2-2-3,0 0 2,0 3 0,6 1 2,-6-4-4,0-1 1,-1-2-1,-1-3-20,-2-3 18,1 0 2,-3-1-35,0-1-3,-2-2-33,0 0-32,0 0-3,0 0 16,0 0 6,-11 0-100,0-5-367,-1-3 173,-6 1 40,2-3 41,-6 1-91,8 2-6</inkml:trace>
  <inkml:trace contextRef="#ctx0" brushRef="#br0" timeOffset="519825.91">15151 14187 57,'0'0'508,"0"0"-133,0 0-59,0 0 13,0 0 67,0 0-98,0 0-103,0 0-60,0 0-48,0 0 39,18-19 25,-2 17-20,4-2-41,1 2-39,2 0-16,-4 0-32,5 0-3,-4 2-1,4 0-1,-5 0-49,3 0-10,-6 0-73,4 0-17,-6 0-74,2 2-92,-4 2-182,-2 0-9,-1-2-127,2 0-64</inkml:trace>
  <inkml:trace contextRef="#ctx0" brushRef="#br0" timeOffset="520167.2022">15542 14170 858,'0'0'403,"0"0"-276,0 0-58,0 0 58,0 0 58,0 0-3,0 0-65,0 0-13,0 0-1,0 0-22,6 44-13,-4-33-29,2 1-23,4-3-16,-4-1 42,2-1-10,0-1-2,0-1-28,3-2 22,2-1 8,-3-2 36,1 0-39,-1 0 7,-2 0 18,5-7-18,-4 0-4,-1-2-7,-2-2-23,-2-6 26,0 3 17,-2-1-44,0-2 51,0 3-49,-6 0 26,-2 1-27,-3 1-4,-2 3-19,3 3 5,-3 2 4,0 3-27,0 1 13,1 0-25,-2 1 35,4 9 3,0-1-9,1 1-7,0 0-10,3 1 10,4 1-16,2-2-6,0 5-20,2-4-42,8-1-133,6-2-66,2-3-35,6-5-83,-7 0-232</inkml:trace>
  <inkml:trace contextRef="#ctx0" brushRef="#br0" timeOffset="520706.6131">15860 14154 1190,'0'0'355,"0"0"-254,0 0 35,0 0 69,0 0 90,0 0-85,0 0-68,0 0-58,0 0-11,0 0-72,-8-92 36,16 77-8,3 1 13,0 2-23,2 2 17,-5 3-8,2 1-8,2 2-7,-4 4-12,0 0-1,-2 0-26,1 0 26,-1 4 13,1 5 48,-1 7 9,0 1-35,-4 0-9,3 0-24,-1-1 11,-2-3-10,-2-2-2,2 0 18,-2-4-19,2-2 13,-2-3-13,0 0 1,0-2 21,0 0 23,0 0 9,0 0-16,2 0-9,-2 0-1,2-7-28,1-2-67,-1-2-19,2-2 28,1 0 4,-1-1 6,0 1-13,4-1 10,0 0-3,6 6 25,-4-4 6,3 4-6,2 1 28,-3 1-2,3 1 3,0 2 51,-4 3-6,-1 0 3,2 0 17,-6 3-27,0 4 35,0 3-15,0 2 15,1 5-16,0 1-15,-5 2-20,2-1 10,-2-1 3,-2 1-16,0-3 12,0 1-9,0-4 4,0-1-11,0-4-15,0-3 0,0-1 0,0-2 3,0 0-3,0-2-29,0 0-37,0 0-48,-2 0-55,-2 0-74,-3 0-133,0 0-369,-3-8-303</inkml:trace>
  <inkml:trace contextRef="#ctx0" brushRef="#br0" timeOffset="521574.8684">14723 14626 95,'0'0'697,"0"0"-439,0 0-190,0 0 33,0 0 82,0 0 48,0 0-20,0 0-52,0 0-26,0 0-17,-3 2-2,3-2-8,0 0-2,0 0 6,0 0 12,0 0-3,0 0-26,0 0-32,0 0-29,0 0-30,0 0-2,3 0-19,1 0 19,0 0 0,2-2 25,3-4-6,1 1-19,8-3 13,-4-1 10,12-5-1,8-7 4,6-1-1,7-5-6,-3-2 16,1 1-15,-5 4-19,3-1 11,-1 1 1,-2-1-13,1-1 1,1-2 2,-2 0 9,1-3-12,1 1-13,-2-3 12,1 1-1,1-5-17,2 4 6,-2-2 10,-2-4 3,3 3-3,-3-2-10,-2-2 11,1 3 1,-4 6-14,-1-1 15,-8 10 13,-8 6 0,-4 5 6,-4 3 9,-4 0 10,3-2 32,0 7 13,-5-1 6,-2 2-17,0 2-5,-2 0-8,0 0-2,0 0-7,0 0-3,0 0-9,0 0-3,0 0-6,0 0-14,0 0-12,0 0 13,0 0-14,0 0-1,0 0-1,0 0-2,0 0-1,0 0-10,0 0 11,0 0-10,0 0 9,0 0-16,0 0-7,0 0-2,0 0-26,0 0-24,0 0-29,0 0-26,0 2-57,0 5-103,-2 3 1,-4 2-127,1-2-641,18-51-330</inkml:trace>
  <inkml:trace contextRef="#ctx0" brushRef="#br0" timeOffset="528736.035">17111 14107 326,'0'0'678,"0"0"-424,0 0-218,0 0 6,-7 0 85,7 0 56,0 0-18,0 0-45,0 0-32,0 0-30,0 0-32,0 0-26,0 0-3,0 0 2,0 0 1,0 0 36,0 0 12,0 0 4,0 0 0,3 0-7,1 0 7,2 0 19,3 1 7,2 1-20,1-2 6,6 0 4,-2 0 9,6 0-44,-4 0-8,4 0-25,-5-2 13,4 1-1,-4-1-12,-3 0-3,4 0-10,-6 2 0,1 0 13,-2 0 17,-3 0-17,-1-2 0,-3 2-3,-2 0-26,-2 0-16,0 0-13,0 0 3,0 0-19,0-2-29,0 2-69,-6-1-139,-1-2-88,-3 1-28,1-1-130,-4 1-81</inkml:trace>
  <inkml:trace contextRef="#ctx0" brushRef="#br0" timeOffset="529059.1897">17249 13939 733,'0'0'303,"0"0"-121,0 0-32,0 0 6,0 0 36,0 0-10,0 0-46,0 0-45,0 0-20,0 0 75,0 0 38,13 40-80,-7-21-27,2 1-32,1 0 3,0-1-25,-3-2-22,2 2 34,-2-2-31,4 0 12,-4-3-3,0 1-1,-2-1 1,0-4-13,1 1 0,-3-4-1,0-1-1,0-1 1,0-2-1,-2-1 2,0 0 3,2-2 0,-2 1-3,0-1 0,0 0-3,0 0-23,0 0-28,0 0-27,0 0-19,0 0-22,0 0-56,0 0-98,0 0-90,0 0-74,0-5-316,0 9 241</inkml:trace>
  <inkml:trace contextRef="#ctx0" brushRef="#br0" timeOffset="530895.8449">17913 13825 1018,'0'0'414,"0"0"-323,0 0-75,0 0 66,0 0 122,0 0 33,0 0-62,0 0-71,0 0-46,2-11-16,5 7-9,2-1 12,-1-1-10,0 0 10,5 3-6,0-3 0,-3 1-20,1 2 13,2-1-15,0 3-17,-5-2 0,2 1 0,2 2-4,-4 0-31,-2 0 33,0 0-24,0 5-9,-1-2-1,0 4 23,-1 2 12,-4 0-12,2 0 13,-2 5 1,0-2 0,-2 1-1,-4 2-18,-4 1-5,0-1 1,0 0-4,-4-2-10,2 3 4,2-3 0,-1-2 16,0 0 14,5-3 0,-3 4-1,5-4 2,0-1-12,2 1 12,0-5-15,2 2-17,0-2 30,0-1-10,2 0 13,6-2 52,3 0 45,4 0-6,0 0-27,3 0-19,4-2-3,-1-1 16,0-4-3,1 4-13,-5-1-13,-1 0 19,2 4-19,-6 0 6,1 0 0,-2 0-3,-3 0-9,-2 0 6,-1 0-13,-3 0 3,0 0-6,0 0 6,-2 0 19,0 0 1,0 0-17,0 0-6,0 0 3,0 0 3,0 0 4,0 0-13,0 0-13,0 0-39,0 0-37,0 0-42,0 0-33,0-2-36,0 2-38,0-1-102,0-3-156,2 0-139,-4 15-508</inkml:trace>
  <inkml:trace contextRef="#ctx0" brushRef="#br0" timeOffset="532342.5779">18316 13736 460,'0'0'381,"0"0"-156,0 0-43,0 0-28,0 0 73,0 0 92,0 0-40,0 0-85,0 0-75,-2-18-44,2 18-21,0-2-15,4-1-13,6 1-23,0-4 23,3 5-4,2-3-6,0 0-16,-1 0 4,4 2-1,-2-1 19,4 3-22,-6 0-6,3 0 6,-2 0-16,-2 0-10,-3 0 10,1 0 14,-2 3-1,-5-1-17,0 2 18,-2-2-27,0 1 10,-2 0 3,0-2 0,0 3 15,0 0 1,0 1 1,0 2-1,-4 1-24,-2 1 22,-3 0-12,-4 2 1,3 1 0,-1 0 11,-1 1-17,-2-2 17,2 1-1,4 0-29,-6 1 29,6-2 2,0-1-2,4 0 0,0-1 0,-1 1-33,3-3 34,2 3-20,0 0 20,0-3-11,0 3 1,0-3 11,0 0-1,0 3 1,4-3-3,1 1-23,-1-1 27,0 2 13,2-1-13,0-1 0,4-3 0,-4 2 3,2-2 17,-2-3 9,5-1 3,0 0-9,-3 0 25,1 0-12,1-1-7,-1-3 3,-1-2-29,-3 0 23,-1 1-13,0 1 22,-2-2-2,-2-1 15,0 3-10,0-2-38,0 0 33,0-2-8,-4 0-25,0 3 0,-5-1 0,0-1 0,-1 1-15,-1-1 15,-1-1 0,-4 0 13,4 0-13,-4-1 0,-2 1 18,3 0-18,-2 1 0,0-1 17,3-1 16,-4 1-1,6-1-4,-2 2 33,4 0-38,2 1 12,2 0-19,2 3 0,1-1 6,3 2 8,0 2-30,0-2-38,0 2-20,0 0-12,0 0-23,0 0-32,9 0 51,-1 0 19,4 2-81,4 2-77,-2 1-179,4 4-69,-6-6-181</inkml:trace>
  <inkml:trace contextRef="#ctx0" brushRef="#br0" timeOffset="532944.4306">18907 14011 1213,'0'0'260,"0"0"-211,0 0 29,0 0 163,0 0 86,0 0-68,0 0-78,0 0-39,0 0-49,0 0-16,-2-24-41,2 12 21,0-4-50,4-2-5,2-4-2,5-4 87,0-7-30,-1-5-36,1-3-20,0 2 24,-5 2-9,0 4-32,0 0 4,1 2 11,-3 6-36,3 5 35,-5 6-23,0 2 24,2 0-14,0 1 15,-1 0 29,-1 1-29,0 3-3,0 2-13,-2 3 15,2-1 0,-2 3-15,0 0-20,0 0-8,0 0 5,2 0 1,0 0 6,0 3 32,4 6 41,1 2 4,2 2 26,-1 9-46,2 10 10,4 6-22,-2 4 6,-1-1 23,2-3-7,-3-6-16,1-1-3,-1-1-15,1-7-1,0-4 3,-7-1-1,4-5-1,0 4 1,4 1 15,-2 4-17,-2-5-1,1-2 1,0-3-2,-3-3 2,-2-3-1,0-2-3,-4 0-24,3-4-4,-3 0-26,0 0-28,0 0-33,0 0-3,-3-4-13,-5-6-275,-7-4-350,2 4-235</inkml:trace>
  <inkml:trace contextRef="#ctx0" brushRef="#br0" timeOffset="533143.2609">18929 13845 411,'0'0'1872,"0"0"-1749,0 0-123,0 0 0,0 0 158,0 0 61,0 0-26,0 0-10,0 0-24,0 0-54,99 2-28,-73-2-43,-4 0-18,4 0-5,-2 0-11,-3 0-25,3 0-45,-6 0-64,2 0-35,-2 0-84,2 0-85,-3 0-265,-5 0-86,6 0-449</inkml:trace>
  <inkml:trace contextRef="#ctx0" brushRef="#br0" timeOffset="533577.3684">19568 13843 1349,'0'0'347,"0"0"-347,0 0 0,0 0 130,0 0 143,0 0-14,0 0-55,0 0-56,0 0-45,0 0-35,0 0-23,-14 28 0,10-21-10,0 4 0,0 0-19,0 3 20,2 1-1,2 0-34,0-1-1,0 0-2,0-2 1,2 0 1,2-3-3,2 1 5,2-2-4,4-1 2,-4-4-1,2 2 1,1-3 1,2-2 12,-5 0 0,5 0-10,-2 0 0,-1-7 1,-1 0-4,1-4 0,-2 0 0,0-3-1,-6-1 20,0-2-19,-2-2 44,0-1-44,-4 1-2,-8-1-36,0 4 25,-1 3 13,-2 1 42,2 5-42,-1 0-4,-4 7-8,2 0 11,-6 0 1,6 0 2,-4 7-2,3 2-3,5-1-13,-1 3-16,2 0 9,5-2-60,2 6 51,4-2-64,0-2-20,2 1-29,10-2-49,6-3-175,3-3-115,-2-2-203</inkml:trace>
  <inkml:trace contextRef="#ctx0" brushRef="#br0" timeOffset="533910.8005">20170 13822 1011,'0'0'586,"0"0"-401,0 0-107,0 0 65,0 0 139,0 0-20,0 0-59,0 0-65,0 0-29,0 0 4,68 0-56,-49 3-22,-2-3-6,5 2-13,-6 1 0,4-3-16,-4 0-3,4 2 1,-6-2-18,-1 0-18,0 0-48,-4 2-68,-5-2-16,0 0-37,-2 0-64,-2 0-115,0 0-43,-4-4-372</inkml:trace>
  <inkml:trace contextRef="#ctx0" brushRef="#br0" timeOffset="534108.6503">20145 13711 2073,'0'0'356,"0"0"-356,0 0 0,0 0 133,0 0 99,0 0 9,0 0-43,0 0-16,0 0-42,114-10-55,-82 7-47,1 1-18,-9-2-20,0 2-22,-9 2-26,2-3-59,0 3-78,1 0-13,0 0-113,-4 0-251,2-3-415</inkml:trace>
  <inkml:trace contextRef="#ctx0" brushRef="#br0" timeOffset="534446.2558">21047 13438 437,'0'0'1527,"0"0"-1255,0 0-226,0 0 18,0 0 137,0 0 69,0 0-74,0 0-74,0 0-23,0 0-22,61-15-26,-43 13-23,-4-1-26,3 3 2,1 0-3,-4-3-1,2 3-2,-4 0-30,-4 0-32,0 0-54,-1 0-23,-2 0-39,-5 0-71,0 0-72,-2 0-86,-8 3 104,2-3-164,-6 5-527</inkml:trace>
  <inkml:trace contextRef="#ctx0" brushRef="#br0" timeOffset="535128.0738">21047 13438 1261,'-53'41'433,"51"-39"-429,-1 7 12,-1-2 81,0 4 108,2-1-33,0 2-56,0-1-22,0 2 3,2-1-42,0 2-20,0-1-5,0 0-28,0-2-4,4 1 4,-2-4-1,0 1 21,2-3-19,0 0 45,1-1-47,1-3 34,-1 3 4,1-3-20,-4-2 4,2 3 6,1-1 9,-1-2-15,0 0 6,0 0 9,2 0 10,1 0-3,2-5-6,-1 3-10,4-7-10,2 3-17,-4-1 14,0 0-16,4 0 0,-2-1-2,-3 3 0,1 1-21,1 1 20,-2 1 1,-3 2-20,0 0 18,0 0 3,0 0-15,2 0 13,-2 0 3,-2 4 32,4 1-10,0 0-10,2 3-11,0 1-1,-2-2 0,1-2 2,-1 1 11,3 3-13,-4-4-3,1 0 3,-2 2-1,2-2-12,0 3 11,-4-3 0,0 1 1,0 1-15,-2 3 15,2-2-12,0 2 13,-2-1 0,0 0-13,0-1 13,3-1 11,-3 2-11,1-1-3,-1-1-8,0-2 11,-2 1 0,0 2 11,0-3-11,0 2 0,0 2 1,-4-1 14,-6 1-15,2 2 0,-2-4-3,2 2 0,-6-1-18,2-1 21,1 0 0,-4 0 0,0-4-1,3 2 1,-4-3 16,2 1-13,4-3 26,-6 0 9,2 0 7,3 0 3,-4-3-4,2 1 11,3-5 11,-1 2-12,2-1 29,3 2 9,0 0 2,4 3 1,0-1-26,0 0-22,2 2-19,0 0-13,0 0-15,0 0-25,0 0-13,0 0-12,0 0-19,0 0-32,0 0-70,2 0-121,6 0-102,-2 2-220,12-2-934,-52-2 831</inkml:trace>
  <inkml:trace contextRef="#ctx0" brushRef="#br0" timeOffset="535660.3329">22223 13825 1638,'0'0'536,"0"0"-497,0 0 3,0 0-42,0 0 174,0 0-15,0 0-21,0 0 4,0 0-14,143-18-35,-97 12-32,1 2-39,-1-2-19,-5 3-2,-11-1 14,-8-1-14,-4 5 0,-6-3-1,6-1-23,-4 0 4,3 0-32,-4 1-36,-4-1-31,-5 2 12,-4-2 19,0-1 9,-4-1-248,-11-4-99,-13 1 119,-10-1 85,-6 3-17,-1 1-32,3 0-121,1 1 45</inkml:trace>
  <inkml:trace contextRef="#ctx0" brushRef="#br0" timeOffset="536393.1833">22274 13661 218,'0'0'271,"0"0"-33,0 0 23,0 0-23,0 0-40,0 0 14,0 0-7,0 0 25,0 0-74,-89-17-95,89 17-32,0 0-9,6 0 35,5 0 19,2 0-3,1 0-10,6 0 20,-4 0-42,6 0 32,-3 0-46,5 0 24,2 0-4,9 0-20,5 2 27,4 0-20,-1 0-30,-5 0 46,-4-2-48,-2 3-2,-4-3-16,-7 3 18,-4-3 1,-2 1 0,7-1-1,-2 0 1,8 0-1,-5 0 0,-1 0-1,-4-4-22,0 3-9,-10-1 19,-2 0 12,-2 2 1,-4 0 29,0 0 13,0-2 3,0 2-4,0 0-2,0-2-39,0 0-15,-2-1 15,0 1 28,0 2-12,2 0-12,0 0-4,0 0 0,0 0-39,0 0-9,0 0-3,0 2 51,0 3 23,0 1-11,0 0-12,4-1 20,-2-1-11,3 1-9,-5-5-3,2 0 2,-2 0 1,0 0 19,0 0 10,0 0 6,0 0 6,0 0 1,0 0-1,0 0-6,0 0-35,-4-2-36,-3-7-2,-3 0-23,2 0 26,-6-3 10,2-2-26,2 3 39,-1-2 12,-2-2 0,4 1-1,3 1 1,4 1 19,0 0-19,0 3 16,2 1 0,0 3-13,0 1 0,0 2 13,2 0-14,4 1 0,5 1 10,1 0 11,6 0-7,-2 0 32,6 5-17,-1 4-15,2 6 7,3-3-23,-3 3-1,3 1 1,-3-1-3,0 0 1,-1 1 0,-5-4-14,-1 1 16,0-4-2,-8-2 2,0 1-3,-4-4 0,-2 1-23,-2 0 26,0-3 0,0 6 23,-6-3 18,-4 4-12,-5 1-17,-6 0 11,2 2-1,-3-3-9,4 0 2,-4-1-11,6 4-3,-4-4 0,7 3-1,-2-4-3,7 1-1,-1-5-21,3 3-7,4-2-28,0 0-52,0 1-16,2 0-35,0 0-65,0 1-66,6-2-228,2-2-265</inkml:trace>
  <inkml:trace contextRef="#ctx0" brushRef="#br0" timeOffset="537293.2201">24144 13723 866,'0'0'401,"0"0"-333,0 0-68,0 0 114,0 0 111,0 0 103,0 0-53,0 0-84,0 0-49,0 0-71,2-22 16,1 13 16,1-4-48,-2-1 2,2-1 1,3-4 16,-3-4-49,2-7 49,3-5-61,-1-3 19,-2-1-31,1-1-1,-2 4-1,-1-4-3,0-1-31,0 0-3,-2 5 3,2 3 6,0 6 29,-2 10 22,0 4-22,-2 4-2,3 1-14,0 1 16,-3-2 4,0 4-3,0 2 21,0 3-12,0 0-10,0 0-26,0 0-6,2 0-19,-2 4-29,2 9 80,2 5 89,0 10-41,2 7-19,3 5-10,-3-3 7,3-4-10,-1-5 6,-2 2-3,3-3 7,-1 0-4,1-4-20,0-5-2,-5-1 13,2-3 0,2 1-13,0 2 13,4 5-13,-6-5 0,2-1 0,-1 1 0,-1-6-2,1-2 0,-3 0 2,0-2 0,-2-1 0,0-4-4,0 0 1,-2-1-35,0-1-20,0 0-34,0 0-11,0 0-6,-2 0-13,-6-5-178,-7-3-280,-2 1-64,5-1-79</inkml:trace>
  <inkml:trace contextRef="#ctx0" brushRef="#br0" timeOffset="537477.9138">24102 13539 1618,'0'0'750,"0"0"-734,0 0 10,0 0-26,0 0 197,0 0-17,0 0-32,0 0 13,0 0 2,0 0-52,129-5-57,-103 5-19,0-2-32,-1 0-1,-1-1-2,-6 1-35,0 2-42,-6 0-60,1 0-55,-2 0-46,-3 0-136,-2 0-284,1 0-143</inkml:trace>
  <inkml:trace contextRef="#ctx0" brushRef="#br0" timeOffset="537990.4261">24665 13566 651,'0'0'424,"0"0"-278,0 0-71,0 0 52,0 0 88,0 0 64,0 0-22,0 0-70,0 0-28,0 0-30,0 0-26,0 0-22,0 0-14,0 0-6,0 0-3,-3 0-17,1 0-41,0 5-20,-2 4 20,2 4 29,-2-2-3,2 2-26,2-1 3,0-2-3,0 1 1,0-2 0,0-1 1,6 0 14,0-4 13,3 4-29,1-5 32,3-1-16,0 0 9,1-2-9,4 0 10,0 0-7,2-2-18,-5-6 2,2 1 0,-2-5 13,-5 1 7,0 0-23,-2-6 25,-6 0 1,-2 1-4,0-1-19,-2 1-6,-12-1-23,2 4 24,-3 3 2,-4 0 0,0 5-10,-3 1 8,2 4 2,-2 0 12,1 0-11,-1 0-1,8 4 0,-4 1-3,4 2-13,4 1-19,-2-3 7,6 2 15,0-1-25,2 2-17,4-3-18,0 3-59,0-1-6,6-2 0,6-1-56,10 1-94,8-3-202,-7-2-102,9 0-465</inkml:trace>
  <inkml:trace contextRef="#ctx0" brushRef="#br0" timeOffset="538265.222">25217 13499 78,'0'0'1270,"0"0"-1009,0 0-187,0 0 50,0 0 123,0 0 35,0 0-40,0 0-52,0 0-42,0 0-26,12-2-13,-4 2 63,8 0-35,0 0-42,4 0-38,1 0-25,3 0-7,-2 0-9,0 0-16,1-1-1,-2-2-18,-4 1-32,-1 1-28,-6-1-57,-4 2-24,-4-2-32,-2 2-39,0-5-30,-12 3-306,1-1-447</inkml:trace>
  <inkml:trace contextRef="#ctx0" brushRef="#br0" timeOffset="538460.2365">25087 13363 1304,'0'0'1141,"0"0"-1141,0 0-30,0 0 30,0 0 110,0 0 106,0 0 9,0 0-7,0 0-49,0 0-32,110-19-61,-90 18-41,0 1-35,0 0-1,-3 0 0,2 0-40,-4 0-39,0 0-25,-2 0-80,-1 0-48,4 0-141,-6 0-351,6 0-552</inkml:trace>
  <inkml:trace contextRef="#ctx0" brushRef="#br0" timeOffset="538766.0674">25879 13033 1137,'0'0'1134,"0"0"-1095,0 0-38,0 0-1,0 0 181,0 0 3,0 0-43,0 0 7,0 0-42,0 0-13,66 0-13,-52 0-42,4 0-35,-2 0-3,0 0 0,-4 0-44,-1 0-30,-3 0-15,-1 0-49,-3 1-26,-4-1-46,0 3-104,0-1-143,-4 2 99,-9-1 111,-4 1-144,-3 1-82</inkml:trace>
  <inkml:trace contextRef="#ctx0" brushRef="#br0" timeOffset="539134.2948">25879 13033 375,'5'47'316,"-19"-43"53,4 1-83,4-4-39,2 3 17,-1 0-37,3-1-75,-1 3-51,3 0-1,0 2-19,0-3-17,0 5-19,3-2 39,1 1-26,3 2-13,1-4-43,-2 1 34,2 1 6,4-1-26,-4-3 13,2 1-13,1-3-14,2 4 62,0-4-35,-1 2-4,6-5-21,-2 5 37,2-3-25,-2 0 0,1 3 7,0 1-4,-2 0 2,-2-1-21,-2 2-3,-3 1 3,-2-3-16,-2 2 15,-2 1 1,-2-1 0,0 1 3,0 0 23,-4 2 9,-4-3-10,-4 3 17,-6-3 2,1 0-18,-2 1 5,-2-1-5,-1-2-7,2-1-3,-2 0-5,1-3-9,4-1 11,0 0-9,5 0 21,0 0-6,4-1-8,2-5-11,2 1-25,2 3-22,2-5 12,0-1-39,2 1-40,8 0-49,3-3-29,6 0 2,0-2-55,2 3-241,-4 2-112,7-6-426</inkml:trace>
  <inkml:trace contextRef="#ctx0" brushRef="#br0" timeOffset="539523.6011">26422 13000 980,'0'0'991,"0"0"-929,0 0-59,0 0-3,0 0 159,0 0 32,0 0-39,0 0-39,0 0 16,0 0 38,-16 63-71,0-28-35,0 5-6,-2-2-14,4 0-19,-1-1 33,-2-1-20,0-2-10,2 3 1,-2-1-4,1 0-6,-2-2-16,1 3 0,-2-1 0,2 0 0,2-1 2,-2 0 20,5-3-20,-4-2 1,4-2-3,4-4-3,1-5 2,0-4 1,1-3-12,0 2 12,-3-1 0,1 2 0,2 0-19,-1-4 3,1-2 3,1-2-22,1-1-16,2-2-13,0-3-6,2-1-13,0 0-49,0 0-32,0 0-42,0-3-76,4-3-276,11-10-555</inkml:trace>
  <inkml:trace contextRef="#ctx0" brushRef="#br0" timeOffset="539993.8232">26363 13571 1699,'0'0'687,"0"0"-580,0 0-78,0 0 13,0 0 116,0 0-13,0 0-39,0 0-23,0 0-3,0 0-41,100-22-36,-90 24 6,1 3-9,-2 2-19,-3 1-6,0-1 21,-4 0-34,0 3 22,-2 1-3,0 0 0,0 3-10,-6-1 25,-4 2-8,-4 1-14,-2 1 13,-1 0 10,-5 0-14,6 3 15,-4-4 1,4 1 0,-2-3-2,6 1-10,-1 2 11,2-5 2,5-2-2,2-1-23,2-1 9,2-1-4,0-3 20,0 1 24,6-2 14,5 1 10,-1 0 29,5-2-9,3-2-11,-2 0 4,6 0-13,-6 0-7,3-2-9,-1 0 0,-2-2 0,0 2-4,-4-1-2,-2 3-23,-3 0-3,0 0 0,-3 0-2,-2 0-14,-2 0 14,0 0 0,0-2-30,0 2-32,0-3-22,0 1-19,0 0-52,0-5-164,-2-3-219,0 1-16,0 1-160</inkml:trace>
  <inkml:trace contextRef="#ctx0" brushRef="#br0" timeOffset="540646.6527">26705 13518 1277,'0'0'644,"0"0"-541,0 0-100,0 0 143,0 0 54,0 0-22,0 0-36,0 0-23,0 0-22,0 0-24,87-17-31,-74 21-29,-5-1 3,1 3-16,-1 0-5,0-1 2,1 4 3,-4-2 0,1 1 17,-2-1-14,0 1-3,-2-1-1,0 2 1,-2-2-1,0 1 1,0-1 1,-2 0 19,-4 3-18,0 0 9,-3 0-2,-4-1-5,1 1-8,1-1-8,-4 3-20,0-1 28,3 0-41,-2 3 4,2-1 41,2-1-4,3 1-28,-2-2 7,5 1-4,0-2 17,0 1 12,2-1 1,0 0-1,2-2-21,0 1 21,0-2 1,0 1 18,4-3 0,0 3 7,2-2 6,3-1-32,-2 0 16,-1 0-16,0-1 13,0 0-12,2 2 1,2-5 21,-4 3-20,0 0 9,2-2-11,-1-2-1,-1 1 16,1-1 6,-3 0-9,2 0-10,-1 0 20,-1-1 5,0-1-8,0-2 2,-2 2 0,2-1 10,-1-1 3,-1 0 1,2-2-5,-4 1 1,3-2 3,-3 0-3,0-1 19,0-1-16,0-4 0,0 4-13,0-8 44,0 0-15,-7-2-49,-2-2 36,-1 0 9,-1-4-25,1 3-18,-5-3 27,2 4 45,1 0-26,-4 2 0,4 2 10,4 5-57,-6 0-3,6 5-16,0 3 0,-1 0-56,3 4-79,-5 0-70,0 0-145,5 6-350,-6-2-1036</inkml:trace>
  <inkml:trace contextRef="#ctx0" brushRef="#br1" timeOffset="552324.1833">23854 15100 293,'0'0'682,"0"0"-265,0 0-294,0 0-90,0 0 84,0 0 146,0 0-29,0 0-56,0 0-33,-6-48-25,6 41-62,0-1-7,0 1-5,0-3 8,-2 4-2,2-3-10,-3-1 18,0 2-27,-1 0 5,2 0 17,0-1-4,-2 2-51,0-1 1,0 2-2,-3-2-9,-1 3 8,-3 0-1,0 0-42,1 5 13,-3 0-23,-2 0-50,1 0 40,-4 8 7,2 4 20,-2 1 15,2 2 7,3 5 13,0-1-7,2 1 7,5 2-20,2-1 1,2-2 6,2 2 3,0-4-13,6-1 0,4-3-6,6-4 30,1 0-11,-1-2 13,4-6 31,0-1-30,2 0 12,2-3-13,-6-7-19,4 2 16,-5-3-35,-1 0 12,-2-1-6,-6 0 28,-2 1 8,-4 2-4,0-1 3,-2 0 29,0 5 7,0 0-10,0 2 29,-2 3 29,0-2-3,0 2-36,2 0 10,-2 0-19,2 0-29,-2 5-10,0 5-9,0 3 9,0-1 41,2 3-15,0 4-26,0-5 0,0 3-3,0-1 3,4-1 0,0-2-27,2 0 24,0-3-26,4 0-22,-2-3-40,2 1-12,1-2 7,6-2-137,0-3-101,3-1-52,-2 0-70,0 0-209</inkml:trace>
  <inkml:trace contextRef="#ctx0" brushRef="#br1" timeOffset="552822.6832">24142 15241 1448,'0'0'449,"0"0"-449,0 0 1,0 0 105,0 0 76,0 0-46,0 0-56,0 0 30,0 0-13,0 0-12,-28-47-85,28 33-22,0 3-1,0 0 21,5-1 2,0 4 0,-3 2 20,2 0-19,-2 5-1,0 1-38,2 0-14,2 0 49,-1 0 3,1 8 26,0 0-11,1 5-14,-3-2 27,0 3 0,1-1-27,-1 0 0,-2-2-1,0-1-2,0-3-9,-2 0 9,2-6-25,-2 2-5,0-3 32,0 0 16,0 0 19,2 0-9,0-4-26,3-8-42,-1-1-13,3-2 29,-1-5-12,2 3 5,0 0 30,2 3 3,-2 1-1,0 3 2,1 5 11,-3 1 14,1 2-4,-3 2 4,0 0 10,0 0 2,0 10 40,1 1 15,1 4-12,-2 3-33,2 0-32,1 2 35,-2-3-38,-1 2 25,-2-4-38,2 1 13,0-7-14,-2-1 1,0 0 0,0-4-2,0-3-20,-2-1 18,2 0-8,-2 0 9,2 0-26,-2-1-25,2-9-13,2-1-81,0-10-130,-2-7-107,-2 2-18,0 1-128,0 10-124</inkml:trace>
  <inkml:trace contextRef="#ctx0" brushRef="#br1" timeOffset="553324.7591">24155 14676 924,'0'0'778,"0"0"-590,0 0-155,0 0-32,0 0 106,0 0 19,0 0-19,0 0 3,0 0 42,0 0 13,15 42-75,-9-26-45,1 4-32,1-3 3,-2-1-16,1-1 35,-3 0-33,1-3-2,-3-2 2,0-5-1,0 1 1,0-4-2,0 1 0,-2-3-29,0 0 27,0 0 0,0-1-14,0-9-46,0-2-131,0-8 38,-4-1-26,-2-2 123,-1 0-20,-2 0 0,1 0 75,0 3 3,1 0 0,1-1 16,2 6 7,-1-3 38,3 5 10,2 0 14,0 1-34,0 3 24,2 1-33,7 4-26,-1 1-14,1-1 24,3 4-23,2 0 17,-4 0-4,0 2 20,2 5-34,-4 3 0,0 2 33,-2-2-35,1 4 1,-5-1 2,0 0 0,-2 0 29,0-1-6,-2-2 6,-7-1 0,1 1-6,-2-2-13,-6 0-11,4-1-1,1-3-1,-2 0-23,5-2 20,0-1-19,3-1-62,3 0-7,0 0 11,0 0-53,2 0-107,0 0-94,0-3-138,4-1-205</inkml:trace>
  <inkml:trace contextRef="#ctx0" brushRef="#br1" timeOffset="553926.0499">24790 15198 1770,'0'0'558,"0"0"-558,0 0 19,0 0-9,0 0 187,0 0-71,0 0-36,0 0-32,0 0-6,0 0-17,110 0-35,-95 0-10,0 0 10,-4 2 0,1-1-16,-4-1-32,0 0-23,-4 3-19,-4-3-55,0 0-59,0 0-68,0 0-75,-2 0-138,-12-10-592</inkml:trace>
  <inkml:trace contextRef="#ctx0" brushRef="#br1" timeOffset="554157.6464">24790 15198 297,'-39'-89'1747,"39"88"-1459,0-1-239,0 0-14,7-2 59,2 2 55,1-1 8,5-1 14,2 0-30,2 3-20,5-5-25,-4 4-49,4-3-21,-1 3-13,-3-1-11,-4 1-2,0-1-1,-6 2 0,-2-1-11,-2 2 9,2 0-29,-6 0-22,-2 0-19,0 0 9,0 0 3,0 0-22,0 0-49,0 0-54,0 0-37,0 0-62,0 0-136,6 0 40,0 0 62,2 0-229</inkml:trace>
  <inkml:trace contextRef="#ctx0" brushRef="#br1" timeOffset="555190.3725">25489 14819 372,'0'0'215,"0"0"-163,0 0 43,0 0 110,0 0 56,0 0-43,0 0-39,0 0-36,0 0-23,0 0-19,-2-2-20,2 2-13,0 0-16,0 0-7,0 0 4,2 0 15,2 0-5,2 0-1,2 0-23,-2 0-9,1 0-22,0 0-2,-3 0-2,0 0 2,0 0-2,0 0-13,-1 0-4,-1 0 17,0 0 2,2 0 20,0 0 8,3 0-8,-1 0-9,1-2 3,-1-1-3,0 0-13,2 0-1,2 1-12,-6 0 13,0 2-1,-2 0-22,-2 0-6,0 0 13,0 0 3,0 0-3,0 0-10,0 0-19,0 0 6,-4 0-6,-2 0-36,-6 0-29,0 0 32,-1 4 20,-4 2-20,-2-1 6,-3 3 43,4-1 26,-2 0 3,4 0 39,1-1 9,0 3-15,4-3-4,3 2 33,-1 0-36,5-4 16,2 5-16,-1-4 3,3 3-27,0-1 18,5 0-4,6-2 10,-1 3 13,1-4 12,4 1 8,0-3-30,-1 2 10,6-4-4,-4 0 1,6 0-20,-3 0 12,2 0-27,-2 0 14,3 0-12,-2 0 8,0 0-11,-3 0-16,2 2-7,-6 4 20,-1 0 2,1 1-1,-4 0-14,-1 4 13,-2 0 3,-2 0 10,-2 2-7,-2 2 1,0-4 15,0 1 4,-6 3-11,-2-5 5,0 2 5,-8 0-20,2 0 21,-1-4-21,-4-2 1,2 0 20,-5-2-22,6-2 18,-2-2-17,6 0 11,-1 0 23,2-2-36,5-2 45,0 1-45,4-1 0,2 1-1,0 2-12,0-3-103,0 1-36,8 2 10,3 0 13,0 1-66,1 0-130,-2 0-150,0 0-238</inkml:trace>
  <inkml:trace contextRef="#ctx0" brushRef="#br1" timeOffset="555493.3753">25429 15253 1631,'0'0'192,"0"0"-192,0 0 0,0 0 185,0 0 120,0 0-79,0 0-7,0 0-16,140-6-33,-91-3-61,0-3-39,-3 1-16,-1 0-19,-3-1 6,-2 0-12,-4 4-1,-8 1-24,-4 3-1,-7 1 10,-3 0-13,2 2-4,0-1-8,2 0 11,-10 0-22,0 2 11,-6 0-11,0 0-34,-2 0-7,0 0 7,0 0-13,0 0-23,0 0-48,0 0-33,0 0-42,-4 2-20,-4 2-136,0 3-103,-4-1-196</inkml:trace>
  <inkml:trace contextRef="#ctx0" brushRef="#br1" timeOffset="556072.9352">25518 15553 1333,'0'0'150,"0"0"-118,0 0 56,0 0 130,0 0-13,0 0-72,142-20-27,-108 13-28,-9 4-26,-5 3-29,-8 0-23,2 0 0,-2 0-13,1 0 10,-5 3-26,-1 4 3,-5 0 13,-2 3-16,0-1 28,-9 2-18,-4 3-39,-1 1-17,-6-2 20,2 0 21,-4 2 34,3-1 0,0-2 1,4 1 2,3-1 58,3-1-9,2-1-3,3-1-14,4 1 14,0-4-10,0 1 6,6-1 20,6-2 6,0 0 39,5-4-27,2 0-15,0 0-13,5 0-4,-4-4-25,4-4-25,-3 3-1,-1-5-16,-4 4-49,2-2-57,-6 3-4,-2-3-38,2 1-98,-6-2-92,-2-1-62,-2 2-161,-2-6-189</inkml:trace>
  <inkml:trace contextRef="#ctx0" brushRef="#br1" timeOffset="556549.7777">25930 15467 1277,'0'0'338,"0"0"-302,0 0 35,0 0 167,0 0-5,0 0-107,0 0-45,0 0-45,0 0 3,108 2-37,-101 4-2,-3-1-1,-2 2-12,-2-2 13,0-2 0,0 6 13,0-2 0,-4 1 16,-5 1-29,0 1-1,-1 0-28,2-1 9,0 0 18,-4 2-17,4-1 19,0 2 0,1 0-1,0-3-16,3 1 4,2 1-9,2-1 6,0-1 13,0 1-14,2-1 15,7 0 1,0 0-17,1-2 18,0-2 16,4-1-15,-2 0 2,1-4 33,2 2 6,-5-2 0,3 0 13,2 0-20,-6-2 10,1 0-6,-2-4 6,-2 1 0,2-2-12,-4-2 12,-2-1 6,-2 0-22,0-4-28,0 3 2,-2-5 0,-4 3 7,-8-2-9,2 2-2,-3-1-1,-2 1 1,0 2-30,0-1 30,2 4 2,1 0 28,-4 3 0,6-1-17,3 4-21,-2 0 28,7 1-3,0-1-16,4 2-16,0 0-16,0 0-32,0-2-36,0 2-58,6-2-58,7-1 15,2 0-185,-3-2-177,12-3-616</inkml:trace>
  <inkml:trace contextRef="#ctx0" brushRef="#br1" timeOffset="557057.784">26301 15057 248,'0'0'1084,"0"0"-827,0 0-224,0 0 100,0 0 136,0 0-45,0 0-30,0 0-90,7-104-37,-3 96-8,0 4-28,3 1-31,-1 1-29,1-1-10,1 3 23,-2 0 14,2 0-17,2 7 19,-4 0 4,2 5 12,-2 1-13,-2 5 13,-1-3-15,1 0 1,-4-1 21,0-1-23,0-2 2,0-3 9,0-3-9,0-3-1,0-2 34,0 0 27,0 0-4,0 0-33,0-10-25,0-1-99,0-1 50,0-6 20,2 1-26,5-2 23,-1 1 6,2 3-32,1 0 42,1 3 0,1 2 16,0 5 16,-1-1 13,1 6 26,0 0-7,-3 0-2,0 8-17,4 2 22,-6 5 30,0 0-27,0 3 1,1 1-33,-1-2-19,-2 1 20,-2-3-20,1-4-6,-1-2 6,0 1-3,-2-5 0,2-1-3,-2 0-42,2-4-58,-2 0-51,2 0-56,0 0-162,1 0-145,3-10-475</inkml:trace>
  <inkml:trace contextRef="#ctx0" brushRef="#br1" timeOffset="557239.7776">26849 15011 2172,'0'0'323,"0"0"-323,0 0 0,0 0 81,0 0 70,0 0-57,0 0-40,0 0-5,0 0-49,0 0 0,19-4-94,-13 2-109,-2-2-136,4 0-173,-4 0-172</inkml:trace>
  <inkml:trace contextRef="#ctx0" brushRef="#br1" timeOffset="557683.5307">26896 14661 1182,'0'0'241,"0"0"-241,0 0-3,0 0 3,0 0 91,0 0 20,0 0 51,0 0 4,0 0-49,0 0-33,0 0-32,57 29-20,-40-29-9,-2 0 2,-1 0-24,4 0 0,-4 0 25,4 0-26,-6-3 0,3 0 0,-2-2 0,-2 2 0,-3 1 2,-2-1-1,0 0 12,0-1-11,-2 4 0,-4 0 0,2 0-1,-2 0 1,0 0 11,0 0-11,2 7 27,-2 4 3,2 0 36,-2 4-55,0 2-10,2-3 17,0 4 31,0-4-31,2 3 34,-2 1-28,2 0-6,1-1-20,4 1-1,-5 0 1,2 1 25,0-2-25,1-2-12,-1 1 12,3-5 3,-5 0 9,3-1-12,-3-2-17,0-5 15,0 1-43,-2-2-20,0-2-38,0 0-65,0 0-124,-2-6-52,0-2-284</inkml:trace>
  <inkml:trace contextRef="#ctx0" brushRef="#br1" timeOffset="557886.5779">26999 14841 1770,'0'0'639,"0"0"-639,0 0 0,0 0 0,0 0 200,0 0 6,0 0-29,0 0-17,0 0-16,0 0-52,90 5-50,-71-5-31,3 0-11,-2-5-16,2 1-41,-5 0-45,0 0-58,-4 0-51,-1 0-99,2-2-230,-8 0-182,0-5-544</inkml:trace>
  <inkml:trace contextRef="#ctx0" brushRef="#br1" timeOffset="558424.233">27348 14458 1360,'0'0'501,"0"0"-420,0 0 30,0 0 96,0 0-52,0 0 20,0 0-69,0 0 26,0 0-48,0 0-55,22-96 19,-12 91-48,-2-1-3,3 5-23,0-2 25,-3 3-2,0 0 1,1 6-2,0 3-19,-3 5 21,0 3 4,-1 2 11,-1-1-13,-2 1 0,0-2 0,-2-4 19,0-1-16,0-6-1,0-1-2,0-3 0,0 0 1,0-2 28,0 0-6,0 0-7,0-4-16,2-7-97,2-2-22,5-5-3,-2 1 77,-1 1 45,2 3 0,2 0-23,2 2 23,-2 3 0,0 0 36,3 5 28,-2-2 7,0 5 13,-1 0-10,5 0-4,-4 10-2,1 2 15,4 1 13,-6 3-30,2 1 4,-1 3-6,-2-1-23,-1 1-22,-1-4 16,-3-1-22,0-2 9,-2-4-3,0 0-19,0-3 0,-2-2-2,2 1-17,-2 0-32,0-3-57,0 4-76,0-2-82,0-4-178,0 3-376,-6-3-908</inkml:trace>
  <inkml:trace contextRef="#ctx0" brushRef="#br1" timeOffset="560423.1444">23144 15129 1196,'0'0'189,"0"0"-153,0 0 32,0 0 53,0 0 51,0 0-3,0 0 3,0 0-46,0 0-51,0-12-36,0 12-14,0 0-23,0 0-1,0 4 36,0 4 51,0 4 18,0 6-19,5 10 13,-1 11-4,2 7-31,3 2-17,-3-2 9,3-3-12,-1 2 0,3-4-23,-2 4 4,1-1-25,2-3 21,2 0-21,-2-1 12,1-2 6,0 2 4,-1-1-22,1-3 21,2-1-6,-2-4-15,-3-5-1,-2-7 0,0-6 0,-2 1 0,0 1-1,0 0 2,5 4-1,-3 0 2,1 1-2,-3-5-3,3 1 3,-3-1-3,2-2 3,1-2-1,0 0-1,1 0 2,0-4-12,4 0 12,0 1 1,4-4 1,-2-1 14,5 2-13,7-4 0,8-1 1,7 2 12,3-2-4,1 0-12,-4 0-2,-3 2-1,1 0-12,1 0 15,1 3 0,1-5-2,3 5-1,1-3 1,1-1 1,2-1 1,-4 0-1,2 0-3,-3 0 2,1 0 2,0 0 3,-4-1 0,-1-1-3,-2-3 1,1 5 0,-1-5 2,0 1 13,1 0-6,1-2-10,0 1 0,1-2 1,-1-1 0,1 1-1,-1 0 4,-2 1-2,1 2-1,-3 3 1,-2-1-1,0 0 1,1-2-2,1 4 16,-4-2-13,-1 1-2,3-1 2,-2-2 0,0 1-3,3 2 2,-3-1-2,2-3 3,0 3 16,-1-3-19,4 1 3,-3-2 10,2 1 0,-2-1-11,0-1 1,3-1 10,-1 0-12,2 3-1,-1-3-1,1 2 1,-2-1-1,2 1-1,-1 0-1,-1 0 0,-2 2 3,0 1-1,1 1-2,-6-2 0,1 3 2,-2-2-3,4 1 2,-7 2-1,5-2 2,0 2 1,0-2 0,2 2-1,0-3 0,-1 3 0,3-2 1,1-2 2,-1 0-2,-2 0 1,-2 1 0,2-1-1,-1 0-2,1 3 0,0 1 1,-2-3 1,0 1 0,3 2-1,-4-2 1,3 1-2,0-4 2,0 3-1,2 1-1,0-1 0,3-3 0,-3 0-1,-3 3-13,3-3 14,0-1 1,0 4-1,1-4 2,-3 1 0,0 0 0,-2 3-1,-3-1 0,5-1 1,-2 0-2,2 1 2,-5-3 0,-1 2-12,2 0 11,0 1 1,-3-1-2,3 1-20,0 2 18,-5-4-21,-4 5 12,-4-2 10,3 2 3,0 0-2,2 0-1,6 0 1,-9 0-2,4 0 1,0-2 0,-1 2 3,-1 0 0,0-3 0,-2 3-14,-2-2 11,0 2 3,1-2 11,-2 0-11,-3 0-11,0 1 11,-1 1 0,-3-3 2,-1 2-2,1-3 13,-5 2 6,1-2-6,-1 3-10,0-5 0,-2 0 19,0 1-22,0-4 3,-2 1-3,2 1 28,-2-4-28,2 0 0,-2 1-13,2-2-12,-2 1 25,0-2 3,0 3 7,0-4-10,0 1-33,0-3 33,0 1 0,0-2-3,0 1 3,-2-2 37,0 1-36,-2-1 10,0-1-11,0 1 2,0 1-4,-1-3 2,1 2-15,-2 0 15,-1 0 0,3 0 13,0 6-11,-1-2 22,1 3-23,0 4 15,0-2 31,2 4-24,0 1-4,2 3 12,0-2 11,-2 3-4,2-2 3,0 2 0,0 0 0,0 0-7,0 0-8,0 0-11,0 0 0,0 0-15,0 0-19,0 0-9,0 0-10,0 0 0,0 2 10,0 3 3,0 2-48,-2 1-64,-3-1-79,0 3-146,-3-3-216,2-1-475,32-58-198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13:14.1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2299 1610 153,'0'0'480,"0"0"-210,0 0-214,0 0-24,0 0 53,0 0 22,0 0 30,0 0-26,0 0-14,70 17-19,-60-14 4,1 1 38,0-3-23,-1 1-45,-1-2-19,-1 0 25,0 0 4,2 0 6,-4 0 6,2-2-15,-2-2-11,0 0-22,-1-1-6,2 1 6,-5 0-1,0-1-9,0-1 4,0 1-4,-2-2 10,0 1-7,0 1 1,0-3-18,0 0 20,0-1-20,0 2 15,0-3-16,0 2-1,-2 1 3,-2 1 29,2 2-32,-5-1-9,5 3 9,-3 0 32,3 0-6,-2 2-3,2-3-23,-2 3-3,0 0-10,0 0 0,-3 0-13,0 0 1,1 5-4,0-1 12,0-1 14,-1 3-16,3-2 17,-2-1 2,1 3 0,1-1 0,-2 2-1,1-1 1,1-2-1,0 5-1,0-1-1,0-1-16,2 1 6,0 1 13,-3 1-1,5 0 1,0 1-23,0 0 20,-2 1 0,2-3-10,0 3 10,0-3 2,0 2-1,0-1 0,0-3 1,2 2-2,5-2 3,-3-1 0,0 0 9,0-1-8,2 1 0,1 1 2,1 0 26,1-3-8,0 1-21,1-1 0,0 2 12,2-5-9,-2 3 16,0-2-16,1 0 42,0-2-12,-1 0-17,-1 0 16,1 0-3,-1 0 3,-3 0-29,1 0 0,-3 0 16,0 0-19,-2 0-3,-2 0-13,2 0 3,-2 0-13,0 0-38,0 0-46,0 0-42,0 0-94,0 0-20,0 0-66,0-4-104</inkml:trace>
  <inkml:trace contextRef="#ctx0" brushRef="#br0" timeOffset="363.4469">2632 1344 414,'0'0'479,"0"0"-312,0 0-76,0 0-20,0 0 53,0 0 13,0 0-17,0 0 131,0 0-92,0 0-43,74 90-48,-56-51-9,-2 1 12,-1-1-23,-4-2-12,-5-2 6,3 0-16,-5 3 16,0-2 0,-2 0-26,0-3-14,-2 0 27,0-7-28,0-7 34,0-1-34,0-6 33,-2 4-8,-2 2 3,0 0-28,0-1 2,-1-4-1,1 0 1,0-4-3,0-2-71,-1-1-45,3-1-23,-2 1-130,2 0-104,2-2-67,0-1-276</inkml:trace>
  <inkml:trace contextRef="#ctx0" brushRef="#br0" timeOffset="1399.7374">3781 1519 170,'0'0'407,"0"0"108,0 0-346,0 0-100,0 0 12,0 0 27,0 0 25,0 0 33,0 0-43,0 0 17,-26-15-56,22 8-29,-5-1-42,3 3 52,-2-2 0,2-1-14,-4 1-2,2 1 15,0 1-2,-1 2-24,0 1-21,1 2-17,0 0 0,-3 0-1,3 0-16,-3 5-18,0 4 9,3 0-3,-2 4-3,0 2-1,4 3 4,0-1 27,2 3-40,0-2 41,2 1-38,2-2 13,0 1 7,0 0 19,6-4 0,2 0 0,2-1-39,2-1 39,0-2 1,3-5-1,2 1 2,-2-5 2,0 1-3,0-2 15,-1 0 0,2-2 7,-4-5-10,3-2 3,-2-4-14,2 1-2,-3-2-25,-1-1 2,0 2 1,-3-3-27,-2 3 33,-2-3 0,0 3 13,2 1-14,-4 0 8,-2 2 9,0 0 13,0 1 6,0 3 13,0 0-2,0 4-4,0 1 25,0 1-9,0 0-6,0 0-4,0 0-3,0 0-29,0 0-27,0 0-24,0 1-24,0 5 49,0 3 26,0 2 42,0 4-16,0-1-14,4 3-12,0 3-6,2-1 6,0 3 3,3-4-3,0-1 0,1 1-13,1-3 13,-1-2 23,3-2-22,0-1 18,-1-3-4,2 0-14,-4-3-1,2-1 46,2-3-30,-4 0 16,1 0-19,-1 0 13,-1-2 0,-3-3 6,1-2-16,-1 4-16,-2-2 1,-2-2-1,0 4-2,0-1-11,-2 0-10,0 2-22,0 0-6,0 2-4,0 0-33,0 0-74,2 0-87,0 0-21,3 0 26,2 0 49,-1 6-92,-2-2-117</inkml:trace>
  <inkml:trace contextRef="#ctx0" brushRef="#br0" timeOffset="2020.551">4252 1809 365,'0'0'629,"0"0"-267,0 0-316,0 0 12,0 0 53,0 0 29,0 0 100,0 0-68,0 0-78,0 0-91,-46-51 78,43 36-44,1-1-35,2 1 9,0 0-9,0-1 11,0 3 42,2 1-53,1 3-4,1-1-25,2 4 4,-2 2-9,-2 1-1,4 3 17,-2 0-3,1 0-1,4 3 20,-3 5 17,2 6-17,-1 1 1,1 2 0,-1 3 1,-1-2-2,0 1 1,-1-1-2,-1-1 14,0-4-14,-2 0 1,0-3 0,0-2 0,-2-4 11,0-1-11,0-3 0,0 0 32,0 0 16,0 0-5,0 0-14,0 0-29,0-5-65,-2-5-155,-2-2 152,0 1-13,2-2 78,2 0-36,0-1-38,0 2 18,0 3 33,4 0-13,0-2 16,2 7 21,1-2 2,0 1 21,-1 3 15,0 2-1,0 0 20,0 0-12,4 4 22,-4 5 19,0 2-45,0 0 13,1 4-7,-3 1 4,-2 1-48,2 1 34,-1-1 7,-1-2-39,-2-1 0,0 3 13,0-5 26,0 0-22,0-3 12,0 2-32,0-6 0,0 0 0,0-2 0,0-2 0,0-1-31,0 0-54,0 0-34,0 0-79,0-4-72,4-4-87,0-2-269,3-11-151</inkml:trace>
  <inkml:trace contextRef="#ctx0" brushRef="#br0" timeOffset="2250.5232">4571 1736 457,'0'0'1038,"0"0"-1038,0 0 49,0 0-49,0 0 146,0 0 36,0 0-4,0 0-12,0 0-50,0 0-28,88 0-40,-71-2-16,1-1-32,-4-1 0,0 2 4,-4 0-4,-2 0-36,0 0-35,-1 0-45,0 1-46,-3-1-79,-2 0-19,0 0-55,-2 0-138,0-1-209</inkml:trace>
  <inkml:trace contextRef="#ctx0" brushRef="#br0" timeOffset="2511.545">4649 1635 307,'0'0'704,"0"0"-405,0 0-227,0 0-7,0 0 62,0 0 52,0 0 9,0 0-39,0 0-51,0 103-14,4-87-16,0-3-26,1 2-13,-1-3-29,0 0 3,-2-3-3,0-1 13,-2-1 0,2 1 10,0-3-23,1 0-9,-3-3 8,2 0-14,-2-2-17,0 0-46,2 0-29,-2 0-61,2 0-95,0 0 12,3 0-87,-3-2-122,0-9-281</inkml:trace>
  <inkml:trace contextRef="#ctx0" brushRef="#br0" timeOffset="3246.5518">4799 1649 7,'0'0'273,"0"0"-67,0 0 45,0 0 13,0 0-189,0 0 39,0 0 0,0 0 16,0 0-39,0 0-49,-6-39-6,6 34-6,4-2 35,3 2 16,-1 0-6,3 1 22,1 0-16,-2 0 0,4 0 0,-2 2-35,2 1-14,0-1-29,-2 2 42,1 0-45,-3 0-2,1 0 2,-1 0-1,1 0-18,-3 2 18,0 3-1,-2 2-1,3 1 3,-2 1 31,-3 3-31,0 2 2,0-1 19,-2 2-21,0-1 0,0-1 18,0 0-17,-2 0-1,-2-2 0,-1-2-2,-2 0-11,1 1-13,0-3 13,0 0 10,-1-2-1,1 1 2,-3 2-12,5-3 13,-2 2 1,1 0-13,1 1-3,0-1 3,2 1-6,-2 1-1,4-2 4,-2 1-7,2 1 23,0-2-6,0-2 6,0 3 0,4-4 19,0 1-6,2 2-3,1-2 3,1 0 35,5 0-25,-2-2 32,1 1-32,1-1 18,0-2-40,1 1 24,0 0 0,-2 0 27,-1 0-27,-3-2-25,3 2 0,-5-2 13,1 0 0,-3 0 22,0 2 7,-2-2-29,0 0-13,0 1 2,-2-1 0,0 0-1,2 0-1,-2 0 0,0 3-1,0-3-1,0 0-24,0 0-48,0 0-65,0 1-26,0 3-42,0-2-128,0 0-156,0-2-571,-2-12 909</inkml:trace>
  <inkml:trace contextRef="#ctx0" brushRef="#br0" timeOffset="4728.2474">5345 1564 421,'0'0'1064,"0"0"-947,0 0-117,0 0-81,0 0 81,0 0 88,0 0 45,0 0 78,0 0-97,49 3 12,-28-3-38,-2 2-20,5-2-20,-4 0-25,4 1 12,-2-1-6,-3 2-3,-3 0 13,0 0-37,-4-2 1,-4 2 42,2 0-45,-6-1 17,-2-1 12,0 0-26,-2 0 10,2 0 16,-2 0 22,0 0 4,0 0-10,0 0-9,0 0-4,0 0-13,0 0-19,0 0-33,0 0-64,2 0-48,2 0-39,2 0-94,3-1-89,6-3-98,-7 2-343,-52 9 257</inkml:trace>
  <inkml:trace contextRef="#ctx0" brushRef="#br0" timeOffset="5214.6971">6073 1412 72,'0'0'381,"0"0"-51,0 0-24,0 0-127,0 0-19,0 0-47,0 0 31,0 0 54,0 0-7,0 0-3,-27-85-55,27 78-101,0 0 13,0 1 10,0 0-19,0 3 12,0 1 7,0 0 0,0 2-16,0 0-7,0 0-23,0 4-9,0 11 0,2 9 42,4 10 45,1 7-45,-3-7-23,0-9-17,-2-10-2,0-4-23,2 5 21,3-1 2,0 2 2,-1-1 1,0-3-3,0 1-18,0-4 14,4-3-34,-4 1-30,0-7-19,2-1-48,-1 0-10,2-1-78,1-11-82,1-5-127,-5 5-174</inkml:trace>
  <inkml:trace contextRef="#ctx0" brushRef="#br0" timeOffset="5696.5498">6326 1356 313,'0'0'694,"0"0"-443,0 0-150,0 0 0,0 0 49,0 0 51,0 0-16,0 0-26,0 0-42,0 0-39,-11 21-20,9-10-13,2-1-22,0 4-21,0-3 17,0 4 10,0-2-25,0 1-4,0-1 1,2 1 30,5-2-28,-1 1 0,3-4-3,-1 0 0,-2-1 0,6-1-31,-4-2 30,2-1 1,-2-2 0,6 0 0,-4-2 0,1 0-1,-1 0-12,3 0-3,-4-4 3,1-3 0,-4 3 11,4-5 0,-2 0 2,-4-2 0,0 0 13,0-3 9,-2 0-19,-2-1 10,0 1-6,0-1 9,0 0 10,0 2-10,-4-3 14,-2 5-28,0-2 28,-4 4-27,4-1 77,-2 3-61,0-1 1,-3 1-20,0 4-21,1-1 21,-1 2 36,1 0-26,-1 2-10,0 0-54,-1 2-7,-4 4 9,4 1 10,-1 4-10,0-1-35,5 0-7,-1 1-19,1 1-13,4-2-43,2 0-19,2-1-1,0-2-19,0 1-92,8-4-68,1-1-183</inkml:trace>
  <inkml:trace contextRef="#ctx0" brushRef="#br0" timeOffset="6356.055">7004 1385 68,'0'0'346,"0"0"0,0 0-20,0 0-98,0 0-72,0 0-39,0 0-19,0 0 19,0 0-72,0 0 52,-30-51-19,21 41-76,-2 0 28,3 3-30,-3-2 3,1 0-5,-3 1 4,4 3 35,-1 1-11,2 1-26,-2 1-12,2-1 8,0 3-70,0 0 38,-4 0-22,4 6 6,0 2-7,-1 2 11,1 0 12,1 5 13,1-2 20,2 5-10,-1 0 0,1 1-3,2 1 15,2-4-16,0 1 17,0 0 11,6-6-9,1 0 12,4-2-10,-1-2 22,5 0-26,-3-1-4,6-4 4,-4-2 0,6 0-9,-3 0-14,0-7-3,0-1-10,-5-3 0,4 0-19,-6 0-20,0-4 7,-4-1 12,2 1-2,-6-3 38,0 3-25,-2 2 38,0 0 7,0 4 49,0 1 0,-4 1 117,-4 4-62,4 1-3,2 2-43,-2 0-25,0 0 110,2 0-33,0 2-55,0 8-22,0 0 6,2 5 32,0 2-32,0 2 9,0 0-18,2 0 15,2-1-22,2 2-4,0-5-18,4 1 0,-2-5 25,0 0 0,0-3-24,1-1 11,2-3-11,-3 1 1,1-3-1,-1 0 9,0-2-11,2 0-39,-4 0-51,2 0-10,-2 0-92,0 0-32,4-4-78,-2-1-79,-4 4-267</inkml:trace>
  <inkml:trace contextRef="#ctx0" brushRef="#br0" timeOffset="6896.039">7262 1701 355,'0'0'1054,"0"0"-894,0 0-112,0 0-5,0 0 77,0 0-16,0 0 3,0 0 36,0 0-4,0 0-58,-40-66-49,40 51-32,0 1 65,0 4-65,0-2 1,0 2 12,2 3 57,0 1-70,0 2-26,2 2 7,-2-1-4,2 3-12,4 0 7,-4 0 26,2 3-9,0 5 11,0 3 1,-1 3 20,4 1-21,-5 0 0,0 1 2,0-3-2,0 0-25,1-3 8,-3-1 15,0-3 0,0-3-17,0-1 15,-2 0-9,0-2-3,0 0 16,2 0 0,0-2 0,0-5-1,5-5-83,-3 0 26,3-5-49,-1-1 58,2 0 7,-2 3 19,4 2 22,-2 2-15,-2 3 16,2 1 44,-4 3-18,3 1 39,-2 3 23,-1 0-4,0 0-62,0 3 40,0 4 32,1 5-1,-1 2-34,-2 3-17,0 3-4,-2-1 4,2 0-16,-2 1-4,2-4 7,-2 0-27,2-1-2,1-4 0,-1-1-2,-2-3 1,2 0-15,-2-3-29,2-3-29,-2-1-45,2 0-43,0 0-91,3 0-75,1-3 10,-2-3-210</inkml:trace>
  <inkml:trace contextRef="#ctx0" brushRef="#br0" timeOffset="7103.7863">7657 1637 1393,'0'0'234,"0"0"-208,0 0 88,0 0 142,0 0-32,0 0-78,0 0-20,0 0 32,0 0-20,0 0-44,95-3-56,-83 0-37,-6-1-2,2 3-1,-2-1-40,-1-2-38,-1 2-33,-2 0-29,0 0-35,0-2-112,-2 0-146,0 1-125,0-4-512</inkml:trace>
  <inkml:trace contextRef="#ctx0" brushRef="#br0" timeOffset="7312.5413">7657 1637 646,'59'-85'1128,"-59"88"-1085,0 5-30,0-1-13,0 3 152,2 1-38,3 1-17,-3-1 39,3 2 3,-1 2-87,0-2-7,0 0-45,0 2 11,-2-3-11,0 1-16,2-4-4,-1-1 17,2 0-52,-3-3-16,2 0-20,0-4-44,0 1-67,2 0-109,1-2-44,-1 0-20,1-2-215</inkml:trace>
  <inkml:trace contextRef="#ctx0" brushRef="#br0" timeOffset="7646.9136">7942 1569 404,'0'0'1194,"0"0"-1058,0 0-103,0 0-10,0 0 136,0 0-10,0 0 10,0 0 6,0 0 0,0 0-69,-5-48-41,5 44-52,0 2-2,0 2 18,3 0-19,-3 0-3,2 0 3,0 0 25,2 6 14,-2 3 22,4 4-3,1 3-26,0 3-19,-3 1 6,0 0-10,0 1-5,0-1 13,0-3-15,-2-1 10,2 2-10,2-5 12,-4-2-14,2 1 0,-2-4-1,0 0-13,0-5 14,0 1 0,0-2-3,0-2-46,0 2-50,2-2-26,1 0-27,1 0-74,3-4-163,-3-2-115,5-9-300</inkml:trace>
  <inkml:trace contextRef="#ctx0" brushRef="#br0" timeOffset="8082.9834">8220 1446 1362,'0'0'514,"0"0"-397,0 0-115,0 0 128,0 0 126,0 0-78,0 0-75,0 0 19,0 0 0,110-38-35,-89 35-23,-1-1-16,-2 1-22,4 2-26,-7-1-12,0-1 10,-3 1 2,-3 2-3,-1 0-10,-4 0-25,3 0-36,-5 0-38,1 0-24,-3-1-18,0 1-14,0 0-14,0-1-80,-10-2-118,4 3-259,-6-4-317</inkml:trace>
  <inkml:trace contextRef="#ctx0" brushRef="#br0" timeOffset="8313.668">8332 1320 134,'0'0'710,"0"0"-328,0 0-330,0 0 42,0 0 66,0 0 119,0 0-22,0 0-69,0 0-46,0 0 13,30 109-58,-25-90-16,1 0-52,-2 0 6,0-3-3,0-1-31,0-2 11,-2-1-12,1-2 0,-1-3 0,0-2-19,3 1 18,-3-2-70,0-2-29,0-2-42,2 0-26,2 0-140,1-2-82,-1-3-118,5-12-511</inkml:trace>
  <inkml:trace contextRef="#ctx0" brushRef="#br0" timeOffset="8745.9072">8653 1196 1476,'0'0'365,"0"0"-365,0 0 0,0 0 29,0 0 149,0 0-74,0 0-46,0 0 59,0 0-33,0 0-19,103 17-36,-89-6-27,-6 3 16,0 0-18,-3 1-19,-3-1 19,-2 3 15,0-1 1,0 4-6,-4-3-10,-5 2-29,1 0 25,-2-3-50,-2 2-4,4-5 57,-2 2-10,3-6-15,-2-2 6,5-1 20,2-2-13,2-1 10,0-1-23,0 0 0,0 0 26,2 1 40,7-3 31,0 0-3,3 0-16,-2 0 16,6 0-4,-2 0 7,1 0-29,2 0 16,-2 0 13,-2 0-39,0 0 19,-1-3-19,-2 1-2,0 0-30,-2 0 0,-2 2 0,-2 0-13,-2 0-9,1-2-33,1 2-38,0 0 22,1 0-67,-1 0-33,2 0-46,0 0-166,3 0-4,-3-1-52,7-1-321</inkml:trace>
  <inkml:trace contextRef="#ctx0" brushRef="#br0" timeOffset="8905.7319">9268 1377 32,'0'0'9,"0"0"-9</inkml:trace>
  <inkml:trace contextRef="#ctx0" brushRef="#br0" timeOffset="9346.5886">9268 1377 74,'0'0'222,"0"0"127,0 0-37,0 0-158,-52-46 25,47 42-59,3 3-42,-2-1 4,2 2-63,0-2 14,-3 2-1,5 0-32,-2 0-10,0 0-22,0 0 9,2 0 7,-2 0 15,0 0-15,0 0 16,-1 0 0,1 0 42,0 0-23,0 0 4,0 2 39,2-2 58,0 0 29,0 0 4,0 0-30,0 0-19,0 0-10,0 0-7,0 0 6,0 0 4,0 0 9,0 0-9,-2 0-49,2-2 0,-2-4 13,0 0-23,2 1 4,-2-2-40,0-2 17,-1 0 16,1-1 0,0 1-34,2 0 12,-2-1 19,2 0 6,0 4-36,-3 3 1,3-1 25,0 4-25,0 0 13,0 0-16,0 0 0,0 0-3,0 2-32,0 12 10,0 12 25,0 9 57,3 4 3,1-1-57,3-6 0,-5-14-1,0-3-1,2-2 1,2 1 17,-1 1 3,1 2 4,0-3-24,1-2 1,-3-3 0,-2-2 10,3-1-26,-3-1 7,0-3-26,2 1-22,0-1-51,0-2-48,0 0-23,3 0-69,2 0-103,-3 0-284,4-12-444</inkml:trace>
  <inkml:trace contextRef="#ctx0" brushRef="#br0" timeOffset="10119.1123">9727 1298 235,'0'0'658,"0"0"-387,0 0-180,0 0-32,0 0 48,0 0 59,0 0 101,0 0-11,0 0-52,0 0-42,11-20-62,-9 12-10,0 1-45,0-4-13,-2 2 20,0 1-1,0-3 17,0 4 3,0-1-4,0 1 7,-4-1-62,0 3-12,-2 0 0,-1 1 4,0 2-4,-1 1-47,0 1 8,-1 0-3,-1 0-9,-4 0 0,2 7 3,0 5 19,-2 1 6,2 2 20,1 3 0,-2 1 3,5 0-1,-1 2 4,1 0-6,4-1 3,2-3-29,2-3-4,0 1 33,0-5 17,2 2-15,6-3 23,1-1-22,-1-1-1,7 2 23,-2-6-7,-1 2-17,2-5-1,-2 0 22,0 0-9,2 0 16,-4-3-6,3-4-22,-3-3-1,3 0-29,-2-3-16,-3 0 16,0-1 13,4 1-20,-4 0 35,-2 0-31,-2 2 13,0 4 19,-4-1 13,3 5 9,-3-1-19,0 2 20,2 0 3,-2 2 15,0 0-5,0 0-14,0 0-22,0 0 0,0 5 0,2 3 16,0 1 55,3 6-26,-3 2-10,4 0 0,0-1-35,1 4 20,-1-3-18,2-2 20,1 1 0,0-3-18,-1 0-2,-2-2 23,2 0-22,4-2-3,-4-2-1,2 1-24,1-5-10,2 1-42,0 0-58,-1-4-90,6 0-98,-4 0-316,6-4-368</inkml:trace>
  <inkml:trace contextRef="#ctx0" brushRef="#br0" timeOffset="10649.9369">10196 1550 688,'0'0'1109,"0"0"-1005,0 0-62,0 0 14,0 0 93,0 0 0,0 0-39,0 0-29,0 0 48,0 0-13,-4-58-58,4 46 25,0 3-41,0 0-13,0-2-3,2 6-10,0 0-16,3 0 0,-3 3 0,0 1-16,2 1 0,-2 0-13,3 0 16,-1 1 13,0 6 21,0 0-21,2 3 0,1-1 20,0 4 5,-3-1-25,2 2 22,-2-1-21,-2-2 0,2-2-1,-2 0 0,0-5-2,3 3-2,-5-5 3,2 0 1,1-2 3,-3 0 17,0 0 2,2 0 1,2-2-23,0-7-26,4-4-41,1 0-14,1-4 43,3-3-1,-2 4 13,-1 1 23,1 1-23,2 1 23,-5 3-10,0 5 13,2-1 16,-6 4 23,0 2 32,-2 0-26,2 0 0,-2 0 0,2 6 3,1 1-3,-1 1 12,0 4-9,-2-2-32,3 1-14,-3-2 11,0-2 10,2 1-23,-2-2-2,0-1 2,3 2-1,-3-3 0,0-1-28,0 1-41,0-2-32,4-2-23,3 2-65,2-2-29,1 0-63,4 0-208,-6-2-128</inkml:trace>
  <inkml:trace contextRef="#ctx0" brushRef="#br0" timeOffset="10853.5565">10837 1392 1281,'0'0'1152,"0"0"-1146,0 0 7,0 0 90,0 0 52,0 0-45,0 0-49,117-7 51,-102 3 0,0 0-64,-5-2-35,4 3-12,-4-1-1,-2 0-45,-2 0-86,-1 0-59,-3 3-35,-2-3-5,0 1-103,-9-4-161,3 4-242</inkml:trace>
  <inkml:trace contextRef="#ctx0" brushRef="#br0" timeOffset="11047.8876">10837 1392 88,'-61'-114'2157,"61"116"-1895,0-2-262,4 0 0,2 0 148,1 0 81,2 0-27,1 0-42,3 0-36,1 0-35,6-4-57,-4 0-19,8 1-13,-5-3-22,4 0-58,-3 1-47,-1 3-36,-5-3-97,6 2-108,-6 0-273,-3 2-108</inkml:trace>
  <inkml:trace contextRef="#ctx0" brushRef="#br0" timeOffset="11363.1082">11315 1264 284,'0'0'1186,"0"0"-1027,0 0-110,0 0 146,0 0 139,0 0-78,0 0-37,0 0 0,0 0-26,0 0-46,110 14-49,-88-14-31,-1 0-16,3-2-9,-8 0-4,4 0-7,-6 0-30,-1 1 1,-2-1 24,-1-1-23,-3 2-2,-3-1-1,0 2 0,-2 0 0,-2 0-2,0 0-17,0 0-19,0 0-42,2 0-47,-2 0-42,2 0-49,3 0-39,-1 0-60,0 0-338,3 0-530</inkml:trace>
  <inkml:trace contextRef="#ctx0" brushRef="#br0" timeOffset="12447.5781">11835 1092 261,'0'0'130,"0"0"-96,0 0-34,0 0-16,0 0 16,0 0 14,0 0 41,0 0 59,0 0-19,0 0-14,-6 13 14,6-13 26,0 0 12,0 0 10,-2 0 7,2 0 19,-2 0 36,-1 0-29,-1 0-17,2 0-4,0 0-35,0 0 22,0 0-26,0 0-29,2-3 13,0 2 3,0-2-1,0 2-28,0-4-50,0 3-24,4-3-29,4-1-6,1 0 31,6 3 3,0-3-1,-1 4-14,6-1 14,-4 3 2,2 0-2,-2 0-24,-3 0 0,0 1 12,0 5 12,-5-1-13,3 3 3,-4 1 8,-1 0 4,-2-1-12,0 3-4,-4-2 12,0 2-12,0-1-3,0 2 0,-4-1 6,-6 2 11,-2 1-11,0-1-32,-1-1 0,-2 2 25,2-4-11,1 2 30,-1 0 0,2-1-21,5-2 22,-2 3-1,4-3-12,-3 1 11,4-3-16,1 3 5,2-3-14,0 0 27,0 1 2,0-3 36,8 1-5,-2 0 15,4-3-6,-2 3 3,8-2-29,-2-3 55,1 1-36,0 1-3,2-3 10,-2 2-7,0-2-9,-5 0 19,3 0-17,-2 0-25,-3 0 0,-2 1 9,-1-1-12,1 0-19,-4 0-29,3 0-54,-1 0-62,0 0-68,0 0-85,3 0-267,-1-6-227</inkml:trace>
  <inkml:trace contextRef="#ctx0" brushRef="#br0" timeOffset="13430.1059">12468 1215 222,'0'0'746,"0"0"-456,0 0-202,0 0-52,0 0 26,0 0 42,0 0-3,0 0 3,0 0 42,0 0-16,-4-19-33,2 19-42,-1 0-26,-1 1-29,0 10 0,0 0 30,-5 5 41,0 4 10,3 1-7,2 1-55,0 0-19,4 0-25,0-4 8,0-2 16,0-3 0,4-1 1,4-3 4,1-2 28,6-3-13,0 0-3,-1-4 10,6 0-6,-4 0-8,6-8-12,-3-1 0,0-2-1,-2-3-12,-2 1 1,0-2-5,-7 2-2,3 1 17,-2 2 1,-5 3-2,0 1-1,-2 2 3,-2-1 1,0 5 26,0 0-3,0 0-20,0 0 10,0 0-10,0 0-3,0 0-12,0 0-20,0 7-17,2 1 49,0 1 38,2 3 2,3 1-39,4-1-2,-3-1 1,3 0 0,-1-2 1,5-1 22,-2-1-23,-1-4 29,2 1-27,-2-4 1,0 0 16,2 0-19,-2 0-1,-1-7-41,0 3-3,-3-7 16,-1 2 3,-3-2 24,0 0-20,-4-1 18,0-1-25,0 1 0,-4-3 0,-5 2 0,-4-1-33,-2 1 36,1 1 26,-4 2 32,4 0-3,-1 3-10,2 2-18,3 1 0,-1 0 2,5 2 24,1 0-24,3 2-1,2 0-1,0-2 0,0 2-2,0 0 1,2 0-32,7 0 32,2 0 26,1 0 22,6 0-12,0 0-16,4 0-20,-3 0-1,4 0 1,-2 0 0,3 0 39,-4 0-36,4 6 39,-3 0-29,-1 1 0,-4 0-11,0 3 27,-4 0-17,-2 2-11,0-1 0,-2 2 28,-4-1-6,-2 1-23,0 1 42,-2-2-17,0 1 20,0 0-22,0-2 16,0 0-39,-2 0 2,-2-4-2,2 1 1,-2-1-1,2-3-16,0 0-13,2-2-39,0-1-54,0-1-43,0 0-58,4 0-105,4 0 91,2-5-108,-1-1-352</inkml:trace>
  <inkml:trace contextRef="#ctx0" brushRef="#br0" timeOffset="13749.7933">13313 1001 303,'0'0'1452,"0"0"-1452,0 0-33,0 0-77,0 0 110,0 0 29,0 0 114,0 0 62,0 0-20,0 0-46,-29 70-29,19-29-33,4 3-15,2-3 6,2-3-30,0-3-35,2-4 25,0-1-2,4-1 6,0-6-3,4-4-9,2-4 9,-2-1-29,2-1-1,3 5-19,6-3 17,0-3-52,3 1-3,-2-6-45,6-3-39,-2-2-65,-1-2-111,3 0-62,-4 0-76,-4-2-251</inkml:trace>
  <inkml:trace contextRef="#ctx0" brushRef="#br0" timeOffset="14230.5102">13612 1327 874,'0'0'316,"0"0"-199,0 0-26,0 0 88,0 0 104,-8-101-127,8 84-36,4 4-13,2 1 16,1 3-42,-1 3-39,2 0-20,1 3-2,0 1 15,1 2-9,-2 0 22,4 4-6,-2 5-6,0 4 15,-1 5-38,2-1 16,-3 2-29,-4-2-1,1 2-1,-3-4 2,0-1 8,-2-3-8,0-3-1,2-3 0,-2-1-12,0-1 1,0-3 12,0 1 15,0-1 17,2 0-10,-2 0-22,0-9 0,4-3-74,-2-4-135,7-2 57,-2-3 78,3 1 48,-2 2-23,6 1-6,-2 2 3,0 3 29,4 2-6,-2 3 29,-1 1 46,2 3 2,-4 3 53,-1 0-24,-4 0 33,6 7-32,-6 0-4,2 5 3,-4 0-25,0 3-23,1 0-10,-1 1 10,-2-1-28,0-1 1,0 0 0,1-3 2,-1 1 9,0-4-13,0-1-19,0-1-26,0-2-35,2-3-36,1-1-26,-1 0-65,4 0-40,3 0-97,-2-5-108,7-8-314</inkml:trace>
  <inkml:trace contextRef="#ctx0" brushRef="#br0" timeOffset="14464.3714">14213 1098 248,'0'0'1891,"0"0"-1794,0 0-61,0 0-13,0 0 90,0 0 29,11 101-26,-9-77 0,0-2-23,0 2-19,0-5-35,2-2-23,-2 0-14,3-2 1,-1-3 0,-2-2 11,3-3-14,-3-2-2,-2 0-33,2-4-13,-2-1-33,2 0-18,0 0 12,0-1-23,0-9-45,4-4-172,6-7-147,-4 3-194,0-10-272</inkml:trace>
  <inkml:trace contextRef="#ctx0" brushRef="#br0" timeOffset="14682.611">14389 1098 1246,'0'0'755,"0"0"-609,0 0-120,0 0-26,0 0 200,0 0-54,0 0-1,0 0-16,2 104-26,-2-82-29,0-1 6,0-2-29,0 2-49,0-3 0,0-1-2,2-3-1,0-4 1,-2-2 0,0-1 0,2-4-32,-2-1-42,0-2-19,0 0 0,0 0 0,0 0-14,0-4-48,-6-7-340,0 1-335,-7-9-302</inkml:trace>
  <inkml:trace contextRef="#ctx0" brushRef="#br0" timeOffset="14887.9478">14139 1064 2255,'0'0'446,"0"0"-446,0 0-33,0 0 33,0 0 62,0 0 76,0 0 0,0 0 19,0 0-42,0 0-26,82 7-25,-60-7-36,-1 0-27,1 0 11,0 0-12,2 0-22,-1-3-26,1-3-35,-4 3-80,2-1-3,0 0-94,-4 0-89,-1 1-228,-4 1-97,2-1-456</inkml:trace>
  <inkml:trace contextRef="#ctx0" brushRef="#br0" timeOffset="15130.4458">14591 1136 1026,'0'0'518,"0"0"-469,0 0-46,0 0 60,0 0 89,0 0 27,0 0 54,-13 99-42,7-75-10,-2 6-55,-4 5-7,4 0-48,0-11-30,2-5-29,-1-5-11,0 3-1,1 1 13,0 0-13,2-1-13,0-4 13,1 1 0,-1-4-14,4-3-5,-2-2-13,2-1-48,0-1-52,0-3-62,0 0-26,0 0-114,6 0-36,-1-4-57,3-10-261</inkml:trace>
  <inkml:trace contextRef="#ctx0" brushRef="#br0" timeOffset="15532.8946">14669 1390 1822,'0'0'218,"0"0"-215,0 0 91,0 0 87,0 0-6,0 0-52,0 0-23,0 0-7,0 0-25,0 0-1,91 12-51,-81-4-14,-4-1-2,-2 3-6,-2-1-7,-2 1-6,0 0-17,0-1 33,-4 3-32,-2-3-14,-3 1 46,-2 0-39,3-3 0,-3 1 23,3-1 17,-3 0-10,2 0 11,5-4 1,-2 2-1,2-3-2,4-2-13,-2 3 3,2-1 10,0 0-18,0 0 21,2 0 68,4 2-26,2-2-10,3 1 7,4 1-4,-2-2 16,3 0-2,2-2-5,-6 1 1,4-1-9,-4 0-7,-4 0-4,1 0 7,-2 0 0,-3 0-16,-2 0 10,0 0-25,0 0-1,-2 0-4,0 0 1,0 0 0,0 0-19,0 0-39,0 0-54,2 0-56,0 0-22,0 0-62,1 0-335,-1 0-194,-17 0-240</inkml:trace>
  <inkml:trace contextRef="#ctx0" brushRef="#br0" timeOffset="16332.2409">14877 950 313,'0'0'698,"0"0"-402,0 0-153,0 0-55,0 0 23,0 0 55,0 0 51,0 0-42,0 0-65,0 0-39,0 0-12,7 2-17,-3 1 29,3 1-16,1 2-20,-2 1 4,4 2-1,4 1-9,-4 4 23,3-1 6,4 4-26,-2 3 0,6 2-16,-6-1 13,5 2-29,-2 2 2,-3-2-1,6 10 1,0 0-4,1 1 1,-10-7 1,0-9 1,-6-2 1,2 5 11,0 1-13,-1 3 13,2 2 6,-7-6-18,2 4-2,-4-2 2,0-2-1,0-1 0,0 0-16,-6-1 14,-1 0-1,0-2 0,1 0 3,0 0 1,-2-5 2,1 0 19,0-4-18,1-1 21,2-2 33,2-3-13,0 0-4,0 1 17,2-3 2,0 0-9,0 0-16,0 0-3,0 0-13,0 0-6,0 0-13,0 0-26,0 0-44,0 0-48,2 0-57,0-3-79,2-1-130,0-1-297,12-10-359,-44 42 319</inkml:trace>
  <inkml:trace contextRef="#ctx0" brushRef="#br0" timeOffset="16831.7787">15559 1381 1289,'0'0'650,"0"0"-491,0 0-157,0 0 57,0 0 119,0 0 64,0 0-16,0 0-21,0 0-45,0 0-48,80-11-55,-60 7-28,-4-2 3,2 2-32,-4 0-2,-1 1 0,-2-2-21,-3 5-24,-1-2-39,-3 2-45,0-3-49,0 3-32,-4 0-72,0 0-254,0 0-80,-6 0-500</inkml:trace>
  <inkml:trace contextRef="#ctx0" brushRef="#br0" timeOffset="17030.9175">15552 1285 2140,'0'0'240,"0"0"-240,0 0 0,0 0 113,0 0 106,0 0-61,0 0-42,0 0-27,0 0-38,123-22-51,-103 18-26,-1 0-12,0 1-91,0 1-99,1-3-82,-2 2-215,-2-1-165,0-4-489</inkml:trace>
  <inkml:trace contextRef="#ctx0" brushRef="#br0" timeOffset="17592.3992">16221 1010 1076,'0'0'420,"0"0"-293,0 0-85,0 0 52,0 0 98,0 0 45,0 0-59,0 0-26,0 0-33,0 0-74,0 0-13,45-58-30,-41 48 20,0-2 20,0-1-16,-2-1-26,-2 1-4,0 0 1,0-1-26,0 2 28,-6 4-76,0-2 32,0 4 9,-3-2 33,1 5-32,-3-1 64,0 4-62,3 0 33,-2 0-16,-2 0 16,4 0 1,0 0 15,2 4-12,0 1 34,3 1-37,-2 2 2,3 1-2,2 5 25,0 6 12,0 5 14,2 7-30,10 5 17,-2 1-10,2-1 35,2-3-19,-2 1 3,1 0-25,0 0-7,2 2-13,-3-1 19,1 1-7,0-2-14,-3 0 25,1 0-26,2-2-1,-5-5 1,-4-6 16,0-4-15,1-3 28,-1 3-26,3-1-3,-3 5 20,0-3-18,0-2-4,-2-1 1,1-3 1,-1-3 0,-2-3 0,0-1-22,0-2-10,0-4-23,0 2-41,0-2-16,0 0-11,0 0-6,0 0-32,-2-8-75,-5-3-339,1 1-168,-7-13-49</inkml:trace>
  <inkml:trace contextRef="#ctx0" brushRef="#br0" timeOffset="17819.7762">16147 1303 1903,'0'0'328,"0"0"-260,0 0-45,0 0 45,0 0 74,0 0 42,0 0 31,0 0-23,0 0-93,0 0-38,22-12-7,-10 9-12,5-1-31,2 1-11,-2 0 0,2 1-1,-4-2 0,5 1 0,-6-2-21,1 2-7,2-1-54,-2-1-51,2 1-33,0-2-29,-3-1-97,4-2-164,-4-2-134,0 4-188</inkml:trace>
  <inkml:trace contextRef="#ctx0" brushRef="#br0" timeOffset="18112.6156">16602 906 1768,'0'0'227,"0"0"-227,0 0-19,0 0 19,0 0 172,0 0 51,0 0 7,0 0-73,0 0-86,-38 114 0,32-75 3,4-1-20,2-2-25,0-4 10,0-8-15,0-5-24,6-4 0,-2-3 12,0 5-11,4 3 9,0-1-10,3 0-1,2-2-25,-2 0-6,1-5-29,1 0-16,0-4-42,-1-3-64,6-3-21,-6-2-159,5 0-91,-4 0-162,2-15-391</inkml:trace>
  <inkml:trace contextRef="#ctx0" brushRef="#br0" timeOffset="18597.7808">16812 1127 359,'0'0'1834,"0"0"-1730,0 0-91,0 0-10,0 0 133,0 0 12,0 0 4,0 0 54,0 0-56,0 0-89,4-48-61,0 46-2,2-2-11,1 4-12,2 0 25,-3 0 1,0 8 2,2 3 10,-1 5 16,-1 1-29,1 2-3,-3 0-13,0 0 14,-2-4 1,1-1-1,-3-2-17,2-3 19,-2-2 0,0-3 0,0 1-2,0-3-13,0-2 15,0 0 28,0 0-5,0 0-1,0-7-22,0-4-64,0-4-41,2-3 21,0 1 4,2-2 61,2 0-36,0 2-3,4 0 45,-2 4 0,0 1 13,0 3 10,1 1 3,0 2 28,-1 4 14,-2 2-10,1 0 13,-1 0 6,3 6 20,-1 5-30,1 2 4,-3 2-1,2 5-38,-1 1 20,0-2-11,-3 0-12,0-1-16,-2-1 1,2-4 11,-2 0-12,2-3-2,-2-2 0,-2-2 1,2-5 0,-2 1-2,0-2 0,0 0-19,0 0-13,0 0-26,0 0-25,0-2-36,3-7-35,-3-4-220,2-7-369,1 5-84,-1-9 21</inkml:trace>
  <inkml:trace contextRef="#ctx0" brushRef="#br0" timeOffset="18933.0238">17060 836 1668,'0'0'458,"0"0"-458,0 0-160,0 0 160,0 0 157,0 0-15,0 0-28,0 0 28,0 0-19,0 0-11,99 73-18,-75-39-17,0 4-7,-6-1-2,0-3-49,-6-3 7,-3 0 9,1-2 0,-1-1 6,-2 0-25,-3 1 13,-2 0 13,-2-6-1,0-2 7,0-6-10,0-1-22,0 3 35,-6 0-20,-1 2 20,0 0-19,3-4 3,0-1 6,0-4-13,2-3-12,0-1-10,0-2-6,2 0-1,0-4-1,0 0-17,0 0-57,0 0-66,0 0-78,0 0-77,0-2-119,0 0-332,4-10-586</inkml:trace>
  <inkml:trace contextRef="#ctx0" brushRef="#br0" timeOffset="20840.3083">11669 2191 277,'0'0'418,"0"0"-203,0 0-46,0 0 10,0 0 33,0 0 38,0 0 10,0 0-55,0 0-66,0 0-52,-2 2-35,2-2-20,4 0 10,5 0 48,0 0-3,3 0 7,1 0-39,4 0 6,0 0-4,5-2-31,-2 0 16,8-2-20,9 0 10,5 1-6,4-1 6,-1 0-16,-5 1 4,-1-1-18,-1 0-2,-2 2 3,0-3 13,0 5 13,1-4-26,-1 1 0,-3 1 23,1-2-17,0 0-9,0 1-1,-4 1 0,-5-2 0,-3 4-2,4-2 1,3 2 2,5 0 0,2-1-1,-8 1 2,-8 0 17,-2 0-5,-1-2 3,2 2-14,2-2 1,5 2 26,-1-2-27,5 0 14,6-2-15,4 0 0,0 1 0,-1-2 15,-5 0-5,-4 0-9,-7 2-1,0-1 0,-8 0 1,2 3 10,2-3 4,5 2-13,-2-2-1,4 0 17,-1 1-18,-1 1 1,2-2-2,-3 1 0,2 0 1,1 1 12,-3 0-13,3 2-13,-3-1 13,0 1 3,3 0-1,-3-2 0,3 2 11,-1 0-10,1 0 10,1 0-11,-4 0 14,7 0 6,6 0-21,3 0 12,-1 0 6,-2-3-17,-2-1-2,-11 2 0,1 1 1,-10-1 0,4 0 0,0 0 15,6-2-15,1-1 10,1 1-9,0-3-2,-4 4 0,4-1 0,-5 3 1,3-4 1,-6 3-1,2 0 1,-5 2-1,0 0 12,-1 0-10,-1 0 10,7 0-13,-4 0 12,6 0-12,-2 0 0,8 0-16,7 0 16,5 0 14,2 0-14,1 0-2,-1 0 2,-4-5 2,3 1 0,-1-2 11,0 1-13,3-1 13,-3 0-7,0 1-4,3-2-1,-1 0 0,1 1 0,-1 1 0,0-1-1,-1 0 0,1 1 3,-2-1-3,4 1 3,-4 0 0,0 0-1,-1 1-1,-2-2 2,-1 2-1,0 0-1,1 1 0,-1-1 0,0 0-1,-2 2 0,0-3 0,0 5 1,-1-2-1,2 2 0,-1-2 2,0 2 0,0 0-2,0-3 0,2 0 0,-3 3 1,3-3-1,1-1-1,-1 4 1,0-3 0,0-1 10,-2 2-8,5-1-1,1-1 8,-2 2-7,0-2-2,3 0 2,-3 1-2,0-4-1,3 4 0,-6-1-2,3 1 3,-2-2-2,0 3 1,-1-2 0,3 3-1,0-1 1,-2-2 1,0 2 0,1 0-3,-1-2 0,-1 3-10,3-1 13,-2 0 2,1 0-2,-1 0-3,0-1 1,2 3 1,-1-3 0,1 1-1,0 0 0,0 1 0,-2 1-2,3-2 1,-3 2 0,-5-3 0,3 1 1,-2 0 2,-6 1 0,-7-1 0,-3 2-1,0 0 1,0-2 0,4 2 1,1 0-1,0 0 0,0 0 19,3 0-17,-4 0 14,4-2-15,0 2 11,-1-2 10,1 0-9,-4 0-10,2 0 22,-6 0-22,2-1 19,-8 1 4,1 0-7,-5 0 12,-1 2 54,-3 0 0,-2 0-19,0-3-4,0 3 4,0 0-1,0 0 0,0 0-3,0 0 0,0 0 3,0 0-10,0 0 1,0 0-10,0 0-9,0 0-10,0 0-11,0 0-13,0 0 0,0 0-3,0 0-3,0 0-16,0 0-8,0 0-1,0 0-31,0 0-33,0 0-28,0 0-20,0 0-15,0 0-12,0 0-69,0 0-118,0 0-161,-5 0-250,-1 0-380,17 0 135</inkml:trace>
  <inkml:trace contextRef="#ctx0" brushRef="#br0" timeOffset="23867.9216">3494 3843 574,'0'0'720,"0"0"-388,0 0-195,0 0-24,0 0 66,0 0 48,0 0-1,0 0-39,0 0-42,0 0-26,0 0-26,2-1-10,-2-1-29,0-1 4,0 0-4,0-2-19,0 1-3,0-1-30,0-2 11,-4-1-13,-2 1-16,-1-3-3,0-1-38,-1 2 18,0 0-28,-2-1 0,-2 3 9,0 0-6,1 3-19,-2 3 31,1 1 4,-3 0-16,0 0 3,2 3 28,1 6 4,-4 1-3,6 2 29,-3 3-13,3 2 4,1 3 12,1 1 1,1 1 5,1 1-6,4 0-19,0 2 19,2-2-26,0 0 0,0-3 4,8 0 20,3-3-50,-1-1 36,5-3-52,2-4 35,1-3-9,0-2 10,2-4 29,-2 0-43,2-2 30,-1-6 13,-3-1 1,2-3-14,-4-1-49,0 0-29,-4-2-10,-2-1-10,-1-1 7,-3 2 25,-4-1 34,2 3 35,-2 2 13,0 2 1,0 1 15,-2 1 23,-2 5 3,-1-4 14,1 6 54,0 0 59,0 0-78,-2 0 13,2 3-33,-4 4 16,2 3 14,2 4 12,0 1-23,4 2 4,0 2-33,0 3 16,6-2 26,2 3-33,4-3-28,-2 0 3,1-1-29,1-4 0,1 1-16,0-5 0,-3 0-19,6 0 18,-4-6-22,0-1-73,4 0-26,-4-4-16,3 0-69,0 0-97,2-2-199,-6-4-161</inkml:trace>
  <inkml:trace contextRef="#ctx0" brushRef="#br0" timeOffset="24446.3211">3799 4150 443,'0'0'460,"0"0"-33,0 0-212,0 0-46,0 0-13,0 0 68,0 0-27,0 0-54,0 0-43,0 0-13,-4-58-42,6 54-13,3 1-29,-3 1 19,0 2-6,3 0-16,1 0 23,0 0-7,0 2 3,2 5-19,2 4 16,-2 2 20,-2 3-35,0 2 2,-1 1 16,-1 0-18,-4 0 0,5-2-1,-5-2-1,2-1-2,-2-3 1,0-1 2,0-4-3,0-2-10,0-3 0,0 2 10,0-3 2,0 0 1,2 0-1,-2-3-16,0-4-15,2-7 7,0-2-146,0-6 54,4 0 76,1 0 24,-1 2-9,5 0 23,-3 3-19,3 4 22,-1 1 15,2 3 33,-2 3 17,-4 2-1,2 4-25,-1 0-3,-1 0 25,1 6-10,1 2 11,-2 2-17,3 2 6,-3 2 4,1-2-20,-3 7-3,0-3-6,1 2 12,-5-1-15,2-2-4,-2 0 6,0 0 14,0-3-14,0 0 13,0-1 1,0-1-7,0-2 3,-2-1-4,2-3-15,0-1-3,0-3-13,0 0-1,0 0-15,0 0-32,0 0-47,0 0-39,0 0-46,0-1-58,2-5-153,6-3-95,-2-1-305</inkml:trace>
  <inkml:trace contextRef="#ctx0" brushRef="#br0" timeOffset="25052.1354">4549 4134 1451,'0'0'465,"0"0"-403,0 0-4,0 0-2,0 0 31,0 0-32,0 0 10,0 0 22,110 35-25,-95-35-43,0 0-6,0 0-13,-1 0-52,0-2-77,-4-2-75,-2-1-7,-3-2-56,-3-1-52,-2 2-124,0-2-52</inkml:trace>
  <inkml:trace contextRef="#ctx0" brushRef="#br0" timeOffset="25226.0827">4577 4068 1023,'0'0'1296,"0"0"-1156,0 0-140,0 0 0,0 0 64,0 0 107,0 0-20,0 0 20,0 0-21,0 0-76,74-9-62,-51 7-9,5-5-3,2 3-77,6 0-106,-7-3-29,1 3-139,-12 1-249,4-5-689</inkml:trace>
  <inkml:trace contextRef="#ctx0" brushRef="#br0" timeOffset="25910.2073">5629 3775 571,'0'0'668,"0"0"-427,0 0-239,0 0 63,0 0-7,0 0 40,0 0-20,0 0-36,0 0 30,0 0 15,-116-94-22,101 94-65,1 0 13,-4 0 36,2 10-4,-4 2-3,1 3 13,-2 9-16,-2 5 55,1 8-29,3 5 3,6-4-13,5-5-43,6-9-12,2-2 1,0-9-1,0 0-6,6 0-17,2 3 20,8-3-19,-2 1-7,4-4 3,0-5-26,4-1-9,-3-4-17,2 0 45,0-2-5,1-7-10,-2-3 48,0-2 13,-3-1-10,0 0-3,-4-1 3,-1-1-3,-4 2-16,2 0 16,-4 0 33,-4 1-32,0 2 0,-2 1 25,0 3 6,0 3 7,0 1-13,0 2 42,0 2 26,0 0-10,-2 0-23,0 0-26,2 2-12,-2 4-4,0 3 4,0 4 44,2 5-5,0 1 11,0 0-8,0 2-11,0 1-35,8-2-15,0 1 34,0-1-38,4-3-14,0-3 1,1 1-28,-1-6-65,4 0-49,0-3-31,2-2-125,2-3-153,-4-1-170</inkml:trace>
  <inkml:trace contextRef="#ctx0" brushRef="#br0" timeOffset="26406.4157">5954 4134 745,'0'0'1101,"0"0"-952,0 0-145,0 0-1,0 0 97,0 0-22,0 0 16,0 0 26,0 0 3,0 0-120,-16-55-3,16 40-1,0-3 0,0 5-1,6-2 0,-2 3 2,2 5 23,1-1-4,0 5 27,1-1-11,-2 4-5,2 0-30,-1 0 0,4 7 32,-1 5 4,-1 3-1,-1 4 10,1 1-41,-3-2-4,1 2-17,-3-3 17,-2-4-2,2-4-20,-4-1 6,2-1-13,-2-6-20,0-1 20,0 0 26,0 0 1,0-4-14,2-5 15,-2-5-1,2-4-229,0-4 121,0 1 84,3-2 25,2 2-15,-1 2-29,2 1 22,2 5 20,2 0 3,0 6 68,1 1 26,-2 2 35,1 4-45,1 0 3,-3 0 13,4 7 6,-6 7-13,2 1 7,-2 4-4,0 2-29,-2 2-25,-4-1 9,0 0-23,-2-3 14,0-2-26,0-2-14,0-5 11,0-2-13,0-2-30,0-4-47,0-2-31,0 0-39,0 0-33,0-5-17,0-10-97,0 2-49,0-16-861</inkml:trace>
  <inkml:trace contextRef="#ctx0" brushRef="#br0" timeOffset="26887.2511">5885 3076 427,'0'0'652,"0"0"-486,0 0-19,0 0 38,0 0 69,0 0 18,0 0-35,0 0-37,0 0-51,0 0-66,-22 12 4,20 9 3,0 12 10,0 4-11,2 7-41,0-4-13,0-4 17,0-5-37,0-9 5,2 0 2,2-7-19,0-1 13,2 3-14,2 0 0,0 5-2,2-8 0,-1 1-19,-1-3-13,3-4-44,0 0-20,-1-4-10,3-3-9,0-1-46,1 0-91,2-4-149,-6-1-194,5-9-542</inkml:trace>
  <inkml:trace contextRef="#ctx0" brushRef="#br0" timeOffset="27600.1762">6095 3192 49,'0'0'365,"0"0"36,0 0-20,0 0-175,0 0-37,0 0 0,0 0 32,0 0-26,0 0-61,0 0-43,-13 18-16,13-15 0,5 0-19,1-2 6,-2-1 6,4 0-22,0 0 29,2-1-16,0-7-20,-2-2-19,1-1-19,-3-3-30,3 0 10,-5 1-54,-2 0 48,0 2-23,-2-2 0,0 2 32,0 1 34,-4 0-34,0 2 36,-3 1 38,3 3 11,0 2-33,-3 2 0,3 0 7,0 0-20,-2 0-1,2 2 40,-3 8-23,2-1 20,1 4-19,2 2 9,0 6 22,2 8-22,0 0-18,0-4-9,0-3-1,0-4 12,2 3-11,2 0-2,0 0 0,4-2-1,-4-1-15,2-5 16,-2 0 1,2-4-1,-1-3-16,-1-1-3,-2 0-17,2-3 19,-1 0 17,-1-2 0,0 0 0,2 0-29,0 0 18,3-7 11,1-2 0,-2 0-45,5-2-17,0-1-9,-1 0 26,-2 1 16,6 0 29,-4 0 2,1 3 1,-3 0 26,1 4 20,-3 0 29,0 2-7,-1 2-13,-1 0 13,0 0-7,-2 2 27,4 6 8,1 0-15,-2 3-23,-1 2-10,0 1 4,0-1-7,-2 2 12,0 0-31,0-2-26,-2-1 36,0 2-20,0-5 10,0 0-27,0-2 0,2-4-2,-2 1 0,0-1-23,2-3-47,-2 0-35,0 0-27,2-3-35,2-4-36,2-9-152,-2 5-265,4-13-547</inkml:trace>
  <inkml:trace contextRef="#ctx0" brushRef="#br0" timeOffset="27955.6723">6387 2978 473,'0'0'688,"0"0"-480,0 0-110,0 0-30,0 0 140,0 0 0,0 0 22,0 0-29,0 0-49,0 0-36,85 106-6,-69-84-49,-2 7-16,1 6-13,2 3 0,-2-2-13,-7-3 0,1-5-2,-5-1 5,-4-9-19,3 1 32,-3-7-22,0 5 0,0 1 58,0 3-27,0 1-5,0-4-4,-3 0-3,-1-3 6,0-2-13,-3-4 4,5-3-27,0-1-2,0 0-3,2-3-38,-2-1-39,2-1-38,0 0-43,0 0-51,0 0-71,0 0-249,2 0-242,6-5-408</inkml:trace>
  <inkml:trace contextRef="#ctx0" brushRef="#br0" timeOffset="28554.5013">6984 4033 218,'0'0'418,"0"0"302,0 0-378,0 0-83,0 0 24,0 0 1,0 0 13,0 0-53,0 0-78,0 0-61,-10-5-41,10 5-16,0 0-20,0 0-27,8 0 25,2 0 2,8 2-6,-2 1 4,4 1-26,-1-2-1,0 1 1,0 1 0,-2-1 0,2-2-16,-4-1 16,2 0-32,-2 0-54,-5 0-22,3 0-26,-2 0 3,-3-4-48,-4 0-5,-2-3-74,-2 0-27,0-3-56,0 1-199,-6 1-498</inkml:trace>
  <inkml:trace contextRef="#ctx0" brushRef="#br0" timeOffset="28814.1041">7067 3858 742,'0'0'1000,"0"0"-825,0 0-145,0 0-29,0 0 122,0 0 117,0 0 15,0 0-71,0 0-65,0 0-45,15 110 9,-11-85-22,1 0-6,-3 3-24,0-4 5,2 2-8,-2-2-25,0-6 12,0 3-15,0-3-13,2-6 12,-2 1 1,2-4-23,2-2-15,-2-1-10,2-2-42,0-2-83,2-2 6,1 0-59,4-4-208,-5-4-164,7-8-581</inkml:trace>
  <inkml:trace contextRef="#ctx0" brushRef="#br0" timeOffset="29596.5816">7829 3800 251,'0'0'281,"0"0"48,0 0-98,0 0-91,0 0 0,0 0 72,0 0 51,0 0 10,0 0-63,0 0-55,-2-13-119,2 5-17,0 0 30,0-4 60,-2 2-93,-2-2-3,-3 0 26,1 3 22,0-1 0,-5 5-37,4 0-22,-3 2-4,0 1-30,-4 2 32,2 0-36,-1 2 33,-2 4-48,3 4 31,-1 1 20,0 4 12,-2 5 1,3 8 42,-2 5-42,6-3 12,2-5-15,4-7 6,2-3-32,0-1 16,0 6-2,0-1 0,6 0-21,2-4 7,1-2-10,4-1-3,2-3 16,0-3 13,2-2-3,-1-2-19,4-2 6,-2 0-17,2-6 17,-3-3 3,0-3 10,0-2-32,-5-1-4,4 1 4,-6-3-20,0-1 22,-3 3-12,-2 2 44,-3-2 2,0 4 17,-2 0 24,0 6 10,0-1 13,0 1 12,0 5-16,0 0 29,-2 0 3,2 0-22,0 0-45,0 0-23,0 0 10,0 5-12,0 6 47,0 0 41,2 7-22,2-1-25,2 2-23,2-1-16,-1 0 1,-1-1-2,3-1 10,-3-1-12,3-1-1,-3-5 0,0 1-2,3-2 1,-2-6-52,1 3-26,-2-1-51,0-4-33,0 0-35,6 0-105,0-2-107,-4-2-191,10-6-516</inkml:trace>
  <inkml:trace contextRef="#ctx0" brushRef="#br0" timeOffset="30094.4649">8184 4070 401,'0'0'1145,"0"0"-703,0 0-319,0 0-81,0 0 101,0 0 99,0 0-35,0 0-114,0 0-16,0 0-29,0-45-38,0 33-10,6-5-55,-2 2 23,5 2 16,-3 2-10,3 2 23,-3 3-23,0 3 26,-2 2 12,3 1 7,-2 0 10,1 0-26,0 4 38,2 4-18,-4 1-1,3 2-3,0-1-16,-3 1 15,0-1-18,-2-1 0,-2-1 12,2-1-10,-2-2-1,0-4 0,0-1-1,0 0 3,0 0 19,2 0-22,-2 0-2,0-3-43,0-7 1,0-4-124,2-1 4,1-4 28,3-1 75,0 2-23,5 1-23,0-1 20,1 5-7,1 2 51,0 1 43,-1 6 4,-3 3 96,2 1 40,-3 0 25,0 1-43,-1 7 4,1 3 0,1 3-36,-3-1-10,-1 5-6,-1-3-16,-2 2-14,-2 0-12,2-1 3,-2-3-6,0-1 7,0-5-33,0-2 7,0 0-8,0-4-2,0-1-1,0 0-43,0 0-17,0 0-29,-4 0-22,2-6-20,-5-5-254,1-4-113,2 4-259,-5-14-445</inkml:trace>
  <inkml:trace contextRef="#ctx0" brushRef="#br0" timeOffset="30433.449">8071 3085 646,'0'0'1083,"0"0"-917,0 0-157,0 0-5,0 0 99,0 0 118,0 0 6,0 0-2,0 0 1,0 0-66,-32 74-67,32-35-4,0 1-22,7 0 3,1-5-28,-1-10-14,-1-6-26,-2-4 2,4-3-1,1 2-3,4 2-3,-1 0-20,4-1-18,-2-5-35,-1-3-65,4-3-51,0-4-4,0 0-101,0-10-149,-7 0-169,8-9-624</inkml:trace>
  <inkml:trace contextRef="#ctx0" brushRef="#br0" timeOffset="30916.5024">8317 3173 95,'0'0'1266,"0"0"-778,0 0-429,0 0-43,0 0 81,0 0 185,0 0-23,0 0-59,0 0-27,0 0-54,0 0-29,15 96-17,-10-77 4,-1 2-36,0-2-9,-2-2-19,2-1-2,-4-3-10,2-2 1,2 0-1,-4-4-1,2-1-3,1-5-16,-3 2-16,0-3 10,0 0 9,0 0 14,0 0 1,0-8-15,-5-1-122,-1-6-9,-2-2 67,0-2 64,-3-2-36,2-1-2,1-2-33,1 2 9,1-2 54,2 5 24,2 1 42,0-2-23,2 4 4,0 3 2,0 0 14,2 4 35,4 1-52,0 2 4,1 1-6,-1 1-1,3 1 13,-1 3-7,1 0 24,1 0-30,-4 5 7,6 2 12,-4 3-9,-2 1-16,-2 0 22,-2 3-7,-2 0-25,0-1 19,0 1-3,0-3-16,-4 0 0,-4-1 0,-2-1-3,-4 1 0,4-4-31,-3-1 5,0-2-12,5-2 0,-1-1-36,3 0-10,2 0-44,0-4-14,2-4-103,2-1-166,0-4-96,0 3-70,10-7-380</inkml:trace>
  <inkml:trace contextRef="#ctx0" brushRef="#br0" timeOffset="31246.4906">8436 3017 463,'0'0'1117,"0"0"-921,0 0-196,0 0 2,0 0 108,0 0 134,0 0-11,0 0-56,0 0-47,0 0-50,0 0-16,72 76 14,-52-49-21,1 4-28,0 3 0,-2 4-27,-6-10 1,-4-4 23,-5-10-10,-2 2-16,0 2 1,0 1-1,-2 0 19,0 0-6,0-3 3,0-3 42,-6 0-10,2-4-7,-3-1 20,0-2-16,1-2 9,2-1-4,0 0-8,2-3-14,0 1-5,0-1-23,2 0-23,0 0-40,0 0-29,0 0-45,0 0-46,0 0-77,2-1-218,0-2-278,0 0-777</inkml:trace>
  <inkml:trace contextRef="#ctx0" brushRef="#br0" timeOffset="33135.892">4696 5693 118,'0'0'271,"0"0"-82,0 0-110,0 0 282,0 0-64,0 0-115,0 0-16,0 0 0,0 0 28,-26-7 20,26 5-29,0 2 2,0 0-10,0-2-9,0 2-21,0 0-29,0 0-16,0 0-9,0 0-7,0 0-10,0 0-13,0 0-25,0 0-38,0 0-17,4 2 14,9 2 3,0 1 1,1 4-1,6-4 0,-4-1-2,4 0 2,-3-2-13,0-2-38,-2 0-24,-1 0-21,2 0-38,-4-6-54,-2-1-46,2-4-101,-8 0-171,-2-2-26,-2 3-136</inkml:trace>
  <inkml:trace contextRef="#ctx0" brushRef="#br0" timeOffset="33314.1056">4738 5525 658,'0'0'1522,"0"0"-1208,0 0-243,0 0-35,0 0-17,0 0 142,0 0-16,0 0-55,0 0 66,0 0-37,47-3-40,-30 3-60,4 0-17,-1 3-2,-2 0-12,-3-2-36,2 3-67,-2-2-51,-2 2-49,-5-1-156,-3-3-300,-5 0-537</inkml:trace>
  <inkml:trace contextRef="#ctx0" brushRef="#br0" timeOffset="34146.2464">3482 5390 421,'0'0'231,"0"0"271,0 0-241,0 0-66,0 0 3,0 0 101,0 0-121,0 0-55,0 0-17,0 0-9,-22-73-6,14 61-21,-1 2-21,-2 0-14,1 0-6,-1 5 32,1-1-6,-1 1-53,-2 5-2,1 0 2,-2 0-4,0 3-12,2 6-31,-4 3 20,4 3 25,-1 0 20,4 4-19,1 2 2,3 1 10,3 2-13,2 0 0,0-2-16,0 0-20,2-4 33,5 1 1,1-5-37,3-3-12,2-1-1,-1-3 23,4-3 7,0-2 3,2-2-1,-4 0-31,3-3 12,0-4 23,-2-6 16,0 0-2,0-2-2,-3-1 3,-1 1-15,0 0-6,-5 1 12,-2-1 10,-2 4 2,0 0 30,-2 4 4,0 3 3,0 3 6,0 1 29,0 0 19,0 0-35,0 1-16,0 10-10,-4 0-29,2 6 64,-2 6 4,4 6-7,0 5 13,0 2-61,2-4 12,2-5 23,0-9-32,-1-5-19,1-1 0,0 1-2,3 0-14,-1 0-15,0 1-8,3-4-25,-3-3-70,0-1-17,5 0-39,0-5-45,1 1-189,4-2-80,-6 0-98</inkml:trace>
  <inkml:trace contextRef="#ctx0" brushRef="#br0" timeOffset="34554.6236">3781 5684 163,'0'0'382,"0"0"25,0 0-286,0 0-27,0 0 33,0 0 52,0 0 20,0-105-8,0 94-15,6 2-63,0 0-9,0 4-33,3 2-6,0 3 3,-1 0-14,2 0 8,2 8 2,-4 6 43,2 3-72,-1 5 10,0 0-32,-3 2 0,0 0-2,-4-4-11,0-1-4,-2-1-8,3-7 10,-3-2-20,0-4-26,0-3-10,0-2 13,0 0-7,0-2-6,2-10-26,2-9-87,2-9-17,1 1 35,1 6 91,1 4 4,-1 8 26,0-4 3,6-1 29,0 1 52,-1 3 59,2 6 38,0 2 52,-3 4-23,3 0-7,-2 0-45,-1 3 2,2 6-35,-2 3-19,-1 3-7,0 0-38,-3 2-10,-2 1-19,1 0-6,-1 2-23,-2-3-57,5-1-36,-1-1-62,3-4-77,-1-1-225,4-5-203,4-3-632</inkml:trace>
  <inkml:trace contextRef="#ctx0" brushRef="#br0" timeOffset="35346.5456">5632 5077 323,'0'0'182,"0"0"-64,0 0 260,0 0-88,0 0-30,0 0-6,0 0-11,0 0-19,0 0-36,0 0-30,-13-33-16,9 27-39,-2 0-33,0 1 1,-2-1-17,2 1-12,-2-3 25,0 3-29,-1-2-12,-2 3-13,1-2-4,-1 3-8,-2 1-2,0 0-33,1 0 32,-6 2-30,6 0 29,0 2-26,-2 4-9,2 1 9,-1 4 0,1-1-12,-2 4 12,2-1 6,0 3 4,-2 1-3,4 0 4,0 0 16,-2 2-18,4 2 4,0 6 16,-1 5-1,1 7 1,1-1 14,5-1 34,2-4-6,0-4-30,2 0-9,5-4 0,-1-8 22,-2-2-25,3-4 0,3 6 16,1-2-13,4-1-3,1 3 25,2-7-22,1 2 17,-2-2-17,2-3-1,0-2 1,0-3 10,1 1 3,-4-3-14,-3 0 1,0 0 36,-3-3-38,-1-2 34,-1-1-13,-4 3-6,3-3-15,-5 0 15,3 3-16,-3-2 0,0 3-19,-2 0-16,0 1-3,0 1-17,0-3-28,2 3-16,-2 0-27,0 0-51,2 0-107,0 0-167,4 0-43,-2 0-60,4 0-274</inkml:trace>
  <inkml:trace contextRef="#ctx0" brushRef="#br0" timeOffset="35678.333">5757 5678 449,'0'0'1201,"0"0"-1035,0 0-166,0 0 0,0 0 55,0 0 114,0 0-1,0 0-25,0 0-30,0-103-58,0 94-16,0 2-1,0 5-2,0-1 6,0 3 9,0 0 26,0 0 7,0 3-29,0-1-39,0 9-16,5 0 83,-3 11 10,2 6-23,-2-1-35,0-3-15,-2-2-20,0-4 19,0 3 13,0 3-13,0-6-17,0 0 13,0-5-15,0-1 0,0-5-16,0-3 0,0-1-51,0-3-42,2 0-48,2 0-42,0 0-40,7-9-48,4-10-12,-2 4-224,8-12-508</inkml:trace>
  <inkml:trace contextRef="#ctx0" brushRef="#br0" timeOffset="36333.1954">6232 5040 473,'0'0'1079,"0"0"-663,0 0-416,0 0-71,0 0 71,0 0 146,0 0 68,0 0-56,0 0-19,0 0-48,0 0-40,83 11-12,-65-4-36,-4-2-3,-2 5-13,0-3 13,-4 3-2,-2-1-24,-2 1 24,-1 2-27,-3-1-19,0 0 9,0 3 7,-7-3-17,-1 3-6,-4 0 36,-2-4 19,0 2-23,-1-2 4,0-1 0,2-1 19,3-3-4,1-1 2,3-1 2,1-1 2,3-2 11,0 0 3,2 0-16,0 0-11,0 0-25,0 0-13,0 0 20,2 0-45,2 0-7,1 0 81,1 0 13,5 0 58,-1 0 13,3 3-68,0-1 17,4 2 35,-3 2-4,6 1-28,-3 3-17,2 2 1,0-2-18,0 4 25,-2-1-25,-1 3-2,-2 1 2,-4 0-1,-1 2 15,0 0-13,-5 0 27,0-1-1,-4 1 3,0 0-3,0-2 3,-6 0 20,-3-2 25,0 1-16,-1-3-7,-2-2-12,-2 0 19,0-2-46,-3-1-15,0-3-33,-2-1 31,-1-2 4,0-2-15,0 0 10,6-2 3,-4-4 15,8-1-15,-1-1-20,5 0 8,-3 0-8,7-1-31,0 1 0,2-1-62,0-3-12,4 0-85,7-6-56,4-2-61,-1 1-168,2 4-322</inkml:trace>
  <inkml:trace contextRef="#ctx0" brushRef="#br0" timeOffset="36806.5861">6585 4838 323,'0'0'1254,"0"0"-948,0 0-306,0 0 29,0 0 0,0 0 172,0 0-39,0 0-29,0 0-49,0 0 3,74-61-32,-61 64 25,0 9-34,0 3-34,-3 4 17,-2 3-25,2 0 12,-4 1-16,-4-2 19,0-2 15,-2-2-33,0-1-1,0-7 16,0 1-12,0-7 18,-2 1-3,0-1-19,2-3-13,-2 0-15,0-4-46,0-6-23,2-3 7,-3-3 32,3-1-29,0-2 19,5 2 32,1 0 23,2 2-9,2 1 8,0 2 14,-2 5 51,0 1 24,1 2 9,-3 4-10,0 0-19,1 0 22,1 4-13,-1 6 23,-1 2-13,0 5 0,3 1-10,-2 3-10,-3 1-35,0-1 0,0-2 4,-2-1-23,0 1-2,2-3-21,-2-1-44,0-1-38,3-3-17,0-1-75,-3-1-80,4 1-134,-2-3-122,2 0-226,3 1-4</inkml:trace>
  <inkml:trace contextRef="#ctx0" brushRef="#br0" timeOffset="37035.6675">7182 5356 706,'0'0'1061,"0"0"-879,0 0 32,0 0 9,0 0 16,0 0-58,0 0-46,0 0 12,116 3-22,-99-3-80,3 0-17,-6 0-24,2 0-4,-6 0-13,0 0-10,-1 0-82,0 0-13,-5 0-56,0-1-42,-4-1-87,0-1-154,0 1-31,-2-5-307</inkml:trace>
  <inkml:trace contextRef="#ctx0" brushRef="#br0" timeOffset="37216.8655">7254 5225 1000,'0'0'1316,"0"0"-1161,0 0-152,0 0 90,0 0 81,0 0 13,28 107-14,-24-86-48,2 3-36,0 1-41,-1-3-23,1-1-25,-2-1-2,0-1-20,3-2-35,-1-4-62,-1 1-76,3-3-49,-2-4-105,0-1-325,6-6-478</inkml:trace>
  <inkml:trace contextRef="#ctx0" brushRef="#br0" timeOffset="37880.3319">8086 5034 336,'0'0'574,"0"0"-109,0 0-328,0 0-75,0 0 36,0 0 51,0 0 72,0 0-1,0 0-71,0 0-75,0 0-3,-34-92-25,28 80 12,-5 2 0,2 1 6,-1 1-19,-2 1-13,-2 2-12,2 3-20,-1 0 19,-2 2-19,2 0-32,-1 0 30,-2 6-24,2 4 26,-4 1 19,4 5-3,-1 0 7,-2 4-21,0 6 27,-2 5-4,2 5 1,0 2-3,6-3 12,5-4-32,4-5 20,2 3-11,0-5 1,0-7 22,0-1-21,8 0-14,1 1 0,4 2 1,4 3 28,2-2-27,2-3-2,1 1 2,0-3 10,4-2-12,-2-2 0,1-1 32,-1-3-30,-4 0 20,4-4-18,-7-3 28,-2 2-31,-3-2 34,-3 0-16,-5 0-6,2 0-13,1-4-1,-3 1-1,1-5-39,1 1-45,-2 0-13,0 0-17,0-1-25,0 1-55,4-2-105,-2 1-81,0 3-73,0 1-92,-2 2-252</inkml:trace>
  <inkml:trace contextRef="#ctx0" brushRef="#br0" timeOffset="38281.3995">8252 5329 323,'0'0'1080,"0"0"-615,0 0-319,0 0-78,0 0 91,0 0 57,0 0-35,0 0-52,0 0 0,0 0-20,67-41-39,-56 41-31,0 4-36,-3 4-3,-2 2-16,1 0 15,-2 2-12,-5 2 13,0 1-16,0 2-16,0-2-26,-8 3 23,0-1-7,2-4 1,-4 3-1,1-5 16,-2 0 25,3 1 1,1-4 2,1-1-2,2 1 1,0-2 1,2-2-2,2 0-2,0-3 2,0 3 0,0 0-13,4 1 13,4-2 28,1 2-5,1 2 35,3 0-39,4-1 0,-3-1 29,4-1-29,-1 0 42,0-2-19,-2-2 9,0 1 0,-3-1-16,-1 0-15,-3 0 5,1 0-12,-4 0 3,-1 0-16,-2 0-38,2 0-81,-2 0-28,0-3-10,2-3-36,0-3-221,-2 0-258,0-8-724</inkml:trace>
  <inkml:trace contextRef="#ctx0" brushRef="#br0" timeOffset="39119.7534">8867 4838 349,'0'0'456,"0"0"-48,0 0-311,0 0-41,0 0 87,0 0 111,0 0 57,0 0-139,0 0-20,0 0-45,45 19-27,-30-15-21,-3-2-30,1-2-13,0 2 22,2 0-34,-5-2 37,6 1-15,-4-1-24,-2 0 21,-1 2-20,2 0 21,-3 0-24,-1 2 0,-1-2 25,0 2-5,1 1 15,-1 2-34,-1 0 31,1 4 7,-2 0-39,0 6 19,-2 0 13,0-1-31,2 5 21,-2 4 7,4 4-25,-2 7 53,0 2-31,0-2-10,0-3-16,-2-6 28,2-5-5,0-2-22,-2-5 15,1-4-14,3 5 14,-1 0-16,1 2-2,0-3 2,1 3 0,-1-3 0,0 1 0,3-3 0,-3 0-1,-1-2 0,1-3-22,-4-2-50,0-4-42,0 0-23,-2-2-26,0 0-1,0 0-19,0 0-88,-8-7-104,2-2-631,-14-6 234</inkml:trace>
  <inkml:trace contextRef="#ctx0" brushRef="#br0" timeOffset="39305.2193">8954 5216 1213,'0'0'1272,"0"0"-1165,0 0-107,0 0 1,0 0 38,0 0 86,0 0 7,0 0 77,0 0-53,0 0-57,54-7-64,-38 4-3,6 0-32,-1-4-1,0 4-15,0-5-89,1 2-45,-4-1-20,4-2-68,-3-1-169,0-4-251,-4 5-475</inkml:trace>
  <inkml:trace contextRef="#ctx0" brushRef="#br0" timeOffset="39733.5637">9288 4732 192,'0'0'1358,"0"0"-991,0 0-367,0 0-16,0 0 16,0 0 156,0 0-30,0 0-35,0 0 55,47-95-30,-39 93-22,-2 2-23,4 0-39,2 10-3,-4 2 3,-2 2-3,-2 1-26,0 4 13,-1 1-15,-3-2 25,0 0-26,0-1 13,0-2 3,0-4-16,-3-4 0,3-1 3,0-4 10,0-2-10,0 0-1,0 0-2,0 0-11,0-8-31,0-4 6,0-1-199,10-7 87,-4 4 115,2-2 14,3 3-1,-1 1-35,3 2 52,0 0 3,-1 3 3,4 3 78,-6 1 68,0 5-26,4 0-4,-4 0-16,0 5-17,-1 5 14,2 1-46,-3 2 39,1 5-20,-3-2-31,-2 2-39,0-2 25,3 4-24,-2-4-4,-1 1-7,2-4-56,0 0-65,0 0-35,3-1-59,2-2-97,-3-3-326,3-1-476</inkml:trace>
  <inkml:trace contextRef="#ctx0" brushRef="#br0" timeOffset="40166.4297">10086 5250 23,'0'0'1130,"0"0"-375,0 0-512,0 0-198,0 0 56,0 0 83,0 0 3,0 0-10,0 0-48,0 0-4,70 18-16,-49-16-42,0-2-29,1 0-25,-1 0-4,-2 0-9,-5-2-16,2 0-3,-8-2-54,1 1 6,-7 1-42,0-1-39,0-1-32,-2-1 3,0-1-92,0-4-117,-4 3-905</inkml:trace>
  <inkml:trace contextRef="#ctx0" brushRef="#br0" timeOffset="40367.2521">10181 5111 1106,'0'0'1123,"0"0"-1065,0 0-39,0 0-19,0 0 175,0 0-7,7 111-17,-5-74 13,2-4-29,-2-2-62,3-5-50,-1 2-22,0-6-2,-2-4 1,3-5-42,-1-4 10,0 2-57,2-1-33,2 0-39,4-2-36,0-7-136,0-1-232,2 0-119</inkml:trace>
  <inkml:trace contextRef="#ctx0" brushRef="#br0" timeOffset="41129.1616">10937 5023 134,'0'0'293,"0"0"-195,0 0-13,0 0 299,0 0-178,0 0-109,0 0-15,0 0-4,0 0 32,17-99-12,-17 84 39,0 2 31,-4-3-35,0 3-39,-3 1-32,-1 0-1,-3 5 27,0-1-85,1 1-3,-2 3 0,-2-1 0,2 5 38,-1 0-22,-2 0-16,2 3-19,1 6 19,-6 3 1,6 2 2,-2 6 23,-2 1 0,6 1-23,-1 0 23,2 2-1,3 0-21,2-3 9,2 2-26,2-1-13,0-5 23,2 3 2,4-2-1,5-1 0,2-2-22,-1-1 24,8-6 12,-2 2-12,2-4 23,-1-2-22,4-4-1,-2 0-1,3 0 1,-5-6 0,4-3-1,-6-4-28,0 1-49,-4-3-2,-3-1-8,2 1-6,-4-2 10,-4 0 29,0 1 13,-2-1 22,-2 4-7,0 1 25,0 3 4,0 3 1,0 4 75,0 2 78,0 0-10,0 0-27,0 0-25,-2 2-26,0 4 12,0 1-22,0 7 36,0 3 31,-2 3-45,4-3 0,-2 7-57,2-3 2,0 0 1,0-3-7,4 2-17,4-1 24,0-2-14,1-1-11,4-1-1,-3-3 0,-1-2-12,4-1-17,-1-3-57,1-3 15,-1 1-44,4-4-59,-2 0-52,4 0-223,-2 0-107,-5-4-493</inkml:trace>
  <inkml:trace contextRef="#ctx0" brushRef="#br0" timeOffset="41634.1004">11369 5334 215,'0'0'486,"0"0"133,0 0-411,0 0-175,0 0 65,0 0 84,0 0 64,0 0-29,0 0-71,0 0-56,-26-53 1,24 40-69,2-3-22,0 1-2,0 0 2,0 2 2,6 0-2,-2 2 0,2 4-16,1 1 0,0 2 16,1 4 12,-2 0 10,2 0 24,2 4-14,-2 6 3,2 1-3,-4 2-6,1 1-25,-3 1 1,1-1 2,-3-1-2,-2 0-2,0-3 0,0 0-1,0-5-19,0 0-9,0-2 27,0-1-1,0-2-16,0 0 18,0 0-1,0 0 2,0 0-1,0-7-2,0-5-116,0-2 19,0-1-71,0-2 103,4-3-78,4 1 75,3 0 12,4 4 27,0 3 32,-3 5 59,4 1 38,-4 6 49,-2 0-10,4 0-29,-4 3 15,1 7-31,-5 2-21,2 0-18,1 0 19,-5 1-20,1-2-13,-3 2-2,0-1 5,0-3-21,0 1-5,-2-4-11,0-1-1,0-1-3,0-4-25,0 2-32,0-2-17,0 0-6,0 0-4,0 0-16,0 0-25,0-4-50,-4-3-262,0-4-57,-1-6-96,1 6-195</inkml:trace>
  <inkml:trace contextRef="#ctx0" brushRef="#br0" timeOffset="42050.249">11222 4186 961,'0'0'826,"0"0"-660,0 0-111,0 0 56,0 0 119,0 0 44,0 0-48,0 0-50,0 0-41,-24 127-36,24-91-26,0-2-9,2-7-29,5-8-10,-3-5-3,0 2-11,3 2-11,-1-2-1,7 3-2,-2-1-10,-1-3 11,0-3-39,2-2-29,-2-5-36,0-3 4,1 0-61,0-2-72,-3-4-84,1-10-206,-3 4-184,2-15-491</inkml:trace>
  <inkml:trace contextRef="#ctx0" brushRef="#br0" timeOffset="42466.2737">11389 4314 1364,'0'0'633,"0"0"-506,0 0-27,0 0 66,0 0 43,0 0-51,22 99 22,-18-78-22,0-2-53,2 1-44,-4-1-1,3-4-58,-1-1-2,-2-5 0,0-1 0,1-4 2,-3-3 1,0-1-3,0 0 0,0 0-19,0 0-10,-5-4 10,-1-3-99,-3-7 28,1 0-3,-4-6 63,-2-1 28,6-2-57,-2 0 14,-2 1 26,6-2-23,0 3 21,4 2 19,2 1-31,0 1 33,0 6 33,2 2-33,4 3 29,5 0 0,-2 5-10,1-1 23,0 2 51,2 0-19,-2 2-26,0 5 7,-1 3-14,0 1 1,-1 2-13,-4 1-4,-2-1 1,1 1-14,-3-2 17,0-1-3,-3 0-4,-3 1-6,-2-3-13,-1-1-3,2 0-24,1-4 4,0-1-37,2 1-29,0-4-39,2 0-22,0 0-30,-4-2-117,6-7-295,0 1-153,0-12-397</inkml:trace>
  <inkml:trace contextRef="#ctx0" brushRef="#br0" timeOffset="42684.6352">11510 4138 658,'0'0'1371,"0"0"-1144,0 0-88,0 0-29,0 0 38,0 0-16,0 0 42,100 117-39,-87-88-27,-1 1-18,0-2-17,-4-2-9,-4-6-23,-2-3-9,-2 3-7,2 4 7,-2-4-10,0-1-9,0 0-12,-2-3-2,0-3-40,-2 1-57,0-6-77,0 2-94,0-2-110,-2-2-307,0-3-682</inkml:trace>
  <inkml:trace contextRef="#ctx0" brushRef="#br0" timeOffset="44080.3656">10617 5496 706,'0'0'815,"0"0"-484,0 0-256,0 0-42,0 0 57,0 0 108,0 0-4,0 0-35,0 0-14,0 0-42,0-3-39,2 11-10,0 4 55,0 3-9,0 3-27,0 4-15,-2 1-27,2-1 20,0 1-22,0 2-16,0-2-1,-2 0-12,2-2 0,4-2-22,-4-1 22,0-4 0,2 3-1,0-4-12,0-2-6,2-2-5,1 1 24,-1-3 0,5-1-16,-1-1 16,1 2 24,4-1-24,-2-5 17,-1 3-17,8-4 0,-4 0 2,4 0 1,1 0 19,0 0-22,0-1 1,3-2 13,-3 0-13,2-1 2,-4-1-1,5 3-2,-6-3 0,4 3-3,-3 1 3,2-3 2,1 1-1,-1 3 1,0 0-1,2-3 1,-1 1-2,-1 2 10,4-2-10,-4 2 2,5-2-2,-2 0 13,1 2-13,0-2 3,1 2-3,-1 0-1,1 0 1,-1 0 0,1 0 0,-1 0-1,-2-1 1,1 1 0,-1-3-1,1 3-1,-1-1 2,-2-1 1,3 0 1,-6 2-2,2-2 2,-1 2-2,0 0 0,-2 0-1,3 0 0,-4 0 1,1 0 18,2 2-17,-2-2 17,0 0-16,0 0 20,3 0-9,-4 0-11,1 0 0,0 0 1,-2-4 0,2 1 0,0-1-3,-5-1 0,2 1-2,-2 0-10,-4 4 12,2-5 14,-4 5 8,-2-2-19,-2 0 16,0 2-3,-2 0 9,0-2 0,0 2 4,0 0 12,2-1 6,-2 1 0,0-2-9,0-2-6,0-4-4,2 1-16,0-3 7,0-2-3,-2-1 6,0 0-19,0-3-2,0-1-1,0-2-2,0 0 2,0 0 10,0-3-10,0 2 0,-2 3 1,0 0 0,-2 1 24,2 5-5,0 0-4,-2 3 9,4 1 3,-2 2-3,0 1 6,2 1 0,0 1 13,0 2 6,0 0-4,0 0-12,0 0-3,-2 0-6,2 0-3,0 0-7,0 0 7,0 0-7,0 0 4,0 0-17,0 0 0,0 0-2,0 0-1,0 0-2,-3 0-19,3 0-15,0 0-22,0 0-21,0 0-29,0 0-31,0 0-31,0 0-68,0 0-180,0 0-294,0 0-594,3 0 69</inkml:trace>
  <inkml:trace contextRef="#ctx0" brushRef="#br0" timeOffset="47808.6975">12139 5316 159,'0'0'313,"0"0"-176,0 0 319,0 0-225,0 0-75,0 0-16,0 0 23,0 0 16,0 0-11,46-16-28,-33 8-53,4-1-25,-2 0-11,2-1-5,2-2-27,1-1 13,0-2-16,4-3-3,-3-1 10,3 0-22,-6-2 0,6 0 11,-5-1 10,2-2 20,-2 2-3,3-2 0,-6 2 9,6-2-16,-3 0 0,4-1 10,-4 0-13,5 2-10,-3 0 29,0 5-6,5-6 3,-3 3-16,5 0 6,-2 0-19,-2 0-14,4 0 11,-2 0 0,-1-2-11,5-5 14,0-3-4,4-5-9,-3-1-1,-3 9 17,-8 4-6,-2 4-10,6-7 13,1-2-3,5-5 9,-9 6 0,-4 6-3,2 0-19,4-5 2,1-4 0,1-4-2,1 5 0,-5 4 0,0-2 0,0 2 0,1-3 12,-4 2-12,4 0 3,-5-2 0,2 7-2,-6 3 0,-1 2 11,-1 2-8,2-3 11,6-9-15,4-2 0,3-8 20,-3 4-17,-4 6 9,-4 2 1,0 8-12,-2 0 2,-1-4 26,2 1-28,-2 0 25,3-3-23,2-2 0,-2 3 0,-3-3 0,4 1-3,-4 3-3,0-1 0,4 1 0,-4-1-13,3 1-3,0 0 18,-2 3-3,4 1 4,-4-3 7,-1 2-5,4 0-1,-6-1 1,2 2-1,-1 0 11,2-1-12,-5 0-2,3 4 2,-1-4-1,2 4 1,-2-3-12,-2 2 12,2 2 0,2-3-2,-2 2 1,1-1-2,0-2-1,-1 3-8,1-3 10,-1 0 1,3-1-2,-2-1 0,-1 2-9,0-1 9,4 2 2,-4-2-7,-2 1 8,6 2 13,-6-2-13,2-1-1,1 3-3,0 0-12,0 2 14,-1-3-1,-2 1-10,6 0 10,-6 1-9,2-1 9,-2 1 3,2-1 1,0 2 3,-2-2 8,3 2-9,0-3 12,-3 3-14,1-3-2,-1 3 1,0-1-1,4 2-20,-4-3 20,-2 2 2,2 0 0,-1 1-1,2 2-9,-3-1 9,-2 2 1,2 0 0,-1-1-1,1 1 0,-2-1-1,3 0 0,-1 1 0,-2 1-2,3 1 3,-3-1 0,-2 1 0,2 0-1,0 2 1,-2-1 4,3 0 12,-3 3-15,1-1 2,-3 0 16,2 1 6,-2 3-23,0-5 21,0 5-4,0-2 6,0 2-9,0 0-14,0 0 14,-2 0-15,-1 0-1,-2 0-22,-1 0-4,-2 0-28,-3 2-9,-4 3 15,-2 4 10,-1 0 12,-2 2 14,-1 1-8,0 0 4,2 1 4,2-2-4,0 0 15,1 0 1,8-4-1,2-1-21,2-2 21,2-1 0,2-3-2,0 0-16,0 0 7,0 0 12,0 0 19,0 0 4,0 0-20,2 0-3,0-1 0,2-1 3,0-4 26,4 0 3,6-1-29,-2-3-2,-1 0 0,4 1 0,-2-1 21,-3 0 4,0 0-4,2 1-20,-4 4-1,-2-3 3,-2 4 21,0 1-3,-2 1-3,1 2 7,-3 0 9,0 0 3,0 0-3,0 0-7,0 0-16,-5 0-12,-1 2-19,-2 3-16,-4 3 0,-8 1 7,5 3 15,-4-2 13,2 1-2,0-2 1,4 2 0,3-4 1,0 1-1,0-6 1,4 1 2,4-1 14,0-2 3,2 0-19,0 0-17,0 0-25,0 0 4,0 0 13,2 0 2,2-5 11,2-2 11,4 0 1,0-1-3,-2-1-18,3-1 21,0 3 4,-1-1-3,-1 1 15,-3 2-14,0 1 10,1 1-11,-3 1 2,-2 0-3,0 0 0,-2 2 0,0 0 15,0 0 5,0 0-17,-2 0-1,-2 4 0,-7 1 14,3 1-14,-3 4 10,-1-2-11,-4 1 1,8-1 17,-2-1-19,4 0-1,-4 0-2,6-4 3,0 0 0,4-1 0,0-2-1,0 0-2,0 0-12,0 0-17,0 0 3,0-2-3,6-7-3,8 0 10,-2-4 2,0-2 22,6-1 0,-1 1-1,-3 0 2,4 2 3,-6-1 13,1 1 0,0 2 10,-3-2-4,1 2 4,0 1 5,-3 1-31,0-1 2,-1 0 1,-1 3 16,-2-1-3,1 3-6,-1 1-10,-2 2-13,-2 0 13,0 2 13,0 0 0,0 0-10,0 0 13,0 0-16,0 0 0,0 6-3,0 4 3,-2 2 35,0 8 9,-2-1-22,-1 5-22,1-2 0,0 2-11,0-2 8,-1-1 3,1 2 0,0-2 0,0-2 1,0 0-1,-1-4-2,1-1 2,-1-3-1,3-1 1,0-3-2,-2-3 2,4 1-1,0-5 1,0 0-19,-2 0 7,2 0-1,0 0-3,0 0 3,0 0-3,0 0 1,0-7 11,0-4-104,0-3 25,0-3 70,0-4 13,4 0-1,0-2 1,-2 1 42,3-2-42,-3 4-3,0 1 3,1 1 15,-1 3-12,0 2-3,-2 4 0,2 2 15,-2 3 42,0 3-6,0 1-29,0 0-22,0 0 0,0 0 2,0 1-2,0 10 0,0 9 45,0 8 3,0 13-23,0 3-10,0-2-15,0-7 0,0-6 3,0-4-2,0-7-1,0-5 3,-2-4 10,2 4-13,-2-2 10,2-2-10,-2-2-1,2-3 0,0-2 1,-3-2 0,1 0-2,0 0 1,-1 0 0,1-6-34,-2-1-47,0-2 34,0-5-3,2 0-13,2-4 29,0-1-29,0-6 45,0-5-35,0-3 51,4 2 0,0 6-29,-2 7 32,0 6 0,0 0-20,0 1 19,1 1 1,-3 7 26,0 0-7,0 3-16,0 0 10,0 0 9,0 8-20,0 9 72,0 9 15,-3 9-38,-3 4-22,0-4-4,0-6-23,4-10 0,-2-6 2,4 1-2,-2 1 1,0-1 13,-1 1-13,0-1-3,1-4 0,0-3 1,2-1 1,-2-2 0,2-2 11,0-2-12,0 0 1,0 0-2,0 0-2,0-2-11,0-5 11,0-6-125,0-4 47,0-2 20,0-2 40,4-5-8,4-7 5,-2-1 21,-2 1-14,-2 6 3,0 10-3,0 3 13,0-1 3,-2 2 3,2-2-3,0 5 29,-2 2 16,0 6-4,0 2-21,0 0-18,0 0 17,0 0-3,0 0 0,0 9 9,-4 2 17,0 4-1,-2 0-24,0 0-16,-2-1-1,4-4 0,0-1 1,2-6 1,0 1 1,2-1 0,-2-3 13,2 0-4,-2 0 1,2 0-2,-4 0-11,0 0-54,-5-4 51,0 1-31,1 0-1,-3 1 32,1 2-22,-6 0-17,4 0 4,-2 8-10,-4 2 23,4 1 22,-4 2-8,3 0 11,1 0 0,-1 2 1,4-4 1,1 0-2,2-2 3,-2 2-3,6-7-13,0 1 12,4-1-1,-2-2-14,2-2 13,0 0-10,0 0-3,0 0 14,0 0 1,2-4-2,6-3-17,6-3-12,-2-6 19,5 1-22,2 0 29,-2 0 6,2-1 0,-2 3 16,3-1 19,-4 4 13,-1-1-3,0 4-26,-2 1 16,-5 1-6,-1 3-3,-5 0-4,0 2-9,-2 0 6,0 0 7,0 0-7,0 0-19,0 0-16,-4 4-16,-7 3 13,0 4 19,-3 0 1,-4 5-1,4 0 0,-6-2 0,6 1-2,-3 2-11,-2-4 0,6 0-6,-2-1 19,2-4 0,5 1 0,4-6 0,0 2 0,4-5 0,0 0-1,0 0-28,0 0 0,0 0 27,6-5-20,2-4-4,5-2 23,4-7 0,0 1-23,2-1-6,-4 1 19,-3 3 13,4-1 1,-4 5 11,-4-2-11,4 5 1,-4-1 13,-4 4-14,-2 2 1,0 2 21,-2 0 12,0 0 7,0 0-14,-6 2-28,-4 6 0,-6 3 0,4 2 2,-6 1 10,2 3 11,1-2-22,0 1 1,4-3 10,1-4-11,4 1 1,-3-5 11,7-1 9,-1-1-21,3-3 2,0 0 13,0 0-13,0 0-3,3 0-11,3-5-15,7-4 26,2-4-3,6-4-29,-2 0 6,3-1-6,-4 0-3,2 1 7,-1 1 2,-2 3 25,-2-4-12,-5 6 10,0 2-12,-2 0 15,-4 0 16,-2 6 13,-2-1-4,0 3 17,0 1 15,0 0-6,0 0 7,0 0-20,0 0-19,0 1-19,0 9 1,-2 1 31,-2 6 13,1 3-23,-2 1-21,3 4 28,0 3-29,0 9-10,2-1 9,0 0 1,0-4 0,0-6 11,0-6-11,0-5-1,2 1 1,0 1 1,0 0-1,-2 3 0,5-7 12,-5-2 1,0-3 0,0-4 6,0-3 9,0 2 7,0-3 19,0 0 3,0 0 2,0 0 8,0 0-5,0 0-31,-3-4-31,1 0-38,-2-2 7,2 1-4,0-1-47,0 0-19,2-1-48,-2 2-51,2-1-75,0 2-285,0-1-417,0 1-495,17 66 1442</inkml:trace>
  <inkml:trace contextRef="#ctx0" brushRef="#br0" timeOffset="56765.5283">3284 7713 756,'-2'0'623,"-1"0"-451,1 0-136,2 0-17,0 0 89,-2 0 93,2 0-39,0 0-25,0 0-40,0 0-10,0 0-9,0 0-14,0 0-6,0 0 10,0 0 6,0 0 13,0 0 6,0 0 10,0 0-20,0-2-12,0 1-43,0-3-27,0-2-2,0-2 1,0 1-1,0-3 1,-4-1 0,2-1 1,-2-1-1,-1 2-9,-1-1-26,0 4 12,-5 0 22,4 3-21,-1 1 9,-2 2-13,-1 2-22,0 0 46,1 0 2,-1 7-13,-2 5 11,3 0 2,-1 5 0,3 0 29,-1 3 6,5 2-21,-1 2-14,3 0-16,2-2-6,0 2 6,0-2-10,2-2 25,5-2-15,2-3-3,1-1-13,1-4 0,-1-2-20,5-2 52,0-5-16,-3-1-3,4 0 16,0-1-39,0-7-16,-2-4 35,1 1-35,-2-4 32,0-1-45,-5 2 23,-2-2 20,-1 0 28,0 3 0,-3 2 16,-2 1-16,0 6 52,0 0 45,0 4-14,0 0 8,0 0-17,-2 0 9,-1 0-16,1 4-41,-3 4 9,3 4-3,-2 3 39,2 3-33,2-1 0,0 1-25,0-3 22,0 3-13,2-3 13,2-2-35,3 0-28,2-1 28,1 0-26,0-3-31,6-1-10,-2-1-52,3 0-44,3-4-66,0 1-74,2-4-180,-6 0-122,6 0-536</inkml:trace>
  <inkml:trace contextRef="#ctx0" brushRef="#br0" timeOffset="57221.0884">3632 7954 1010,'0'0'556,"0"0"-422,0 0-112,0 0 43,0 0 78,0 0-10,0 0 36,0 0-23,0 0-30,0 0-116,-15-78 32,21 67-9,3 3-21,0 1-2,-1 4 26,-2 3 0,3 0 3,-3 0 13,0 6 9,3 4 1,-2 3-17,-1 0 7,0 2 3,-2 3-7,0-5-38,-2 1 13,0-3-12,-2-4 3,0 0-3,2-4-1,-2-3-1,4 0-2,-4 0-19,0 0-16,0-2-20,2-8 0,0-3-78,2-2 17,2-3 64,0-1 10,0 2 3,3-1-10,2 2 15,-1 3 37,3 1 16,-2 3 36,2 4 42,-1-1 6,-2 5 0,4 1 19,-6 0-16,2 4 3,-1 4-26,0 1 10,-3 3-16,0-1-1,-1 0-35,-3 1-3,-2 0 0,0-1 0,0 0-13,0-1-2,-2 0-20,-5-3-11,1-1-37,0 0-38,-1-3-29,1 0-22,-1-3-43,-1 0-26,4-12-181,-2-9-236,4 4-395</inkml:trace>
  <inkml:trace contextRef="#ctx0" brushRef="#br0" timeOffset="57498.4882">3625 6978 1865,'0'0'710,"0"0"-710,0 0 13,0 0-13,0 0 180,0 0-25,0 0-11,-22 112-7,22-85-22,0-4-29,0 2-38,0-6-32,0 1-16,4 4 9,2-5-9,0-1-1,2 0-21,-1-2-13,2-4-13,-1 1-18,3-4-46,-1-2-45,3-2 6,0-4-103,1-1-144,2-6-170,-4-1-432</inkml:trace>
  <inkml:trace contextRef="#ctx0" brushRef="#br0" timeOffset="57914.545">3808 7081 977,'0'0'1460,"0"0"-1347,0 0-113,0 0 0,0 0 52,0 0 135,0 0-59,0 0-35,13 112-6,-9-90-33,-2-3-22,2-3-29,0-1 16,-4-1-18,2-6 12,2-2-11,-4-4-2,0-1 0,0 2-13,0-3-16,0 0 6,0 0 11,-8-6-104,0-5-6,0-6 26,-1-1 61,3-2-33,-1-4-26,3 2 36,2 0 29,0 1-3,2 4 31,0-1 1,0 1-29,6 5 29,3 0 32,2 0 0,-3 4 1,2 5 5,0-1 27,-2 4-17,0 0-28,-2 0 34,0 2 1,1 3-23,-2 3 26,-1-1-29,-2 3 0,-2 0 13,0 1-4,0-1 7,0 0-10,-4-1-6,-3-1 19,0-1-36,-1 1-8,0 1-4,2-6-36,0 1-27,-2-1-30,2-3-26,2 0-22,2 0-43,0 0-146,2-3-150,0-4-190</inkml:trace>
  <inkml:trace contextRef="#ctx0" brushRef="#br0" timeOffset="58151.0274">3942 6936 437,'0'0'1459,"0"0"-1427,0 0 85,0 0 71,0 0-3,0 0-59,0 0-7,100 114-6,-83-76 22,-3-3-23,-5-1-32,-2-1-25,-3-4-20,-2 1-16,-2-3 0,0-4 10,0-6-1,-2-4-5,0-3 2,-2 1-12,2-1-11,-3 1-2,2-3-16,1-4-51,2-1-32,0 0-61,0-2-49,0-1-45,0 2-164,2-2-108,6 0-47,4 0-456</inkml:trace>
  <inkml:trace contextRef="#ctx0" brushRef="#br0" timeOffset="58648.6471">4755 8006 1463,'0'0'1368,"0"0"-1284,0 0-84,0 0 0,0 0 87,0 0 54,0 0-52,0 0 4,0 0-39,0 0-26,96 21-12,-82-19-14,-3 0-1,2-2-1,-5 0-50,1 0-65,-5 0-67,0 0-53,0-6-16,-1-4-189,-3 2-265,0-7-702</inkml:trace>
  <inkml:trace contextRef="#ctx0" brushRef="#br0" timeOffset="58816.1755">4757 7860 2538,'0'0'585,"0"0"-585,0 0-51,0 0 51,0 0 218,0 0-31,0 0-60,0 0-51,0 0-22,0 0-53,90 39-1,-70-35-13,4 1-69,-1-2-92,3 2-113,-2-2-159,-8 2-635</inkml:trace>
  <inkml:trace contextRef="#ctx0" brushRef="#br0" timeOffset="59513.5692">5454 7990 430,'0'0'1266,"0"0"-1129,0 0-95,0 0 46,0 0 155,0 0 45,0 0-30,0 0-23,0 0-34,0 0-41,-2-5-20,2-1-45,0-6-54,0 2 0,0-7-9,0 1 25,2-8-38,2-11-18,2-10 0,2-4 0,-2-4-1,2 0 0,-4 4-19,2-2-32,-2 1 26,2 0-45,-1 2 10,-1 1 29,0 5 29,1 1-33,-3 12 16,0 9-14,0 4 31,-2 6-12,0 1 14,0-1 25,0 5 13,0 1-9,0 4 9,0 0-3,0 0-35,0 0-1,0 0-31,4 9 13,3 8 19,3 11 60,3 10-41,2 6-3,-1 2 0,2-5 19,-4-2-34,1-1-1,0-2 3,-3 1 18,3-1-20,0 0 0,-2-1 12,-1-1-13,0 0 1,4-1 11,-4-3-12,0 2-2,-3-9 1,2-3 0,-3-5 1,-2-1 0,0-2 1,3 2-1,-3 0-21,0-3-14,0-4 7,-2 0-32,1-4-13,-3 0-19,0-3 9,0 0 0,0 0-3,-3 0-45,-5-8-220,-3-4-338,-1-3-85,-1 4-394</inkml:trace>
  <inkml:trace contextRef="#ctx0" brushRef="#br0" timeOffset="59711.2226">5488 7736 1649,'0'0'1077,"0"0"-993,0 0-81,0 0 26,0 0 119,0 0 31,0 0-29,0 0-26,0 0-35,0 0 16,29 0-48,-10 0-16,0-1-16,5-3-25,2 0-21,-4-3-71,4 5-50,-5-3-20,5 3-71,-5 1-114,0 1-225,-4 0-107,4 0-450</inkml:trace>
  <inkml:trace contextRef="#ctx0" brushRef="#br0" timeOffset="60250.5738">6044 7887 160,'0'0'32,"0"0"-19,0 0-6,0 0 78,0 0 35,0 0 37,0 0 267,0 0-118,0 0-98,0 0-45,6-4 3,-6 3 28,0-2-74,0 2 26,0-1 42,0 0-4,-2 0-14,2 2-19,-2 0-23,2 0-13,-2 0-19,2 0-20,-2 0-12,2 0-16,-3 0-26,1 2-22,0 6-2,0-1-26,0 4 27,0 0 2,0 2-10,2-2 10,0 0-1,0 0 3,0 2-3,0-4 11,2 1-11,2-1 0,0 0 0,5-1-12,-3 0 11,3 0-12,-1-4 11,0-1 1,4-3-2,-4 0-16,2 0 17,-4 0 0,6-6-11,-4-3 13,0-4 0,1-3 13,-3-3 2,1 1-11,-5-2 8,-2-1 39,0 2-51,-2-2 16,-7 2 12,3 1 4,-5 6-10,1-3 4,-4 6 11,4 3 4,-4 1-3,-2 3 22,4 2-19,-1 0-41,-2 3-30,4 7-8,-1 2-13,1 3-8,2 2-30,5 1-85,2 2-97,2-1-130,0-5-317,8-1-661</inkml:trace>
  <inkml:trace contextRef="#ctx0" brushRef="#br0" timeOffset="63082.4661">6570 7493 726,'0'0'973,"0"0"-847,0 0-109,0 0 54,0 0 153,0 0 3,0 0-111,0 0 23,0 0-17,-62 39-38,58-21-23,2 10-22,2 5-10,0 6-17,0 1-11,8-3-1,1-11 0,0-6-3,-1-7-16,3-2 6,-1-1-22,8 2 12,-2-1-2,6-3-11,-4-5 23,2-1 10,1-2-45,1 0 19,-2-7-3,4-2-7,0-6-38,-6 2 12,-1-2-29,0-3 13,-6 4-13,-5-2 59,0 3-17,-1 0 49,-3 3-23,-2 2 26,0 2 55,0 5 29,0 1 13,0 0 0,0 0-13,0 0-22,0 0-14,0 5-22,0 5-24,-2 0 1,2 3 36,0 0-23,0 0-16,0 2-1,0-6 0,7 0-13,-1-1 12,0-3-9,0-1 11,0-1 0,6-3 2,-4 0 21,2 0-11,-1-5-12,2 0-2,-1-5-17,-1 1 0,-3-3 17,0-2 2,-2 2-4,1-3 2,-3-2-24,-2 0-9,0 2 32,0-2-26,-4 2 25,-7-2-44,1 1-10,-3 3 3,-2-1 19,2 5 36,1-1 33,-4 6-32,8-2 31,-2 3-3,1 3 20,0 0 2,5 0-9,0 0-6,2 0-33,2 0-3,0 3-58,0 4 22,2-1 35,6 1 2,6-1 0,0 0 19,4-3-20,2 1-1,6-2-3,5 0-15,7 0 16,3-2 3,-1 0-26,-4 0 16,-8 0 10,-6 0 17,-8 0-14,-1 0-3,2 1 29,-2 3 13,-1 4-3,-4 0 6,2 1 9,-6 3-12,-2 0 35,-2 1 20,0 2-30,0 2 0,-8 0-3,-4 3-16,2-4 0,-2 3-26,1-1-21,0 0-1,3-3-1,1-2-18,1-2-10,4-3-54,0 0-51,2 0-55,0-3-24,0-1-68,0-2-319,2 0-172</inkml:trace>
  <inkml:trace contextRef="#ctx0" brushRef="#br0" timeOffset="65012.7627">23388 1610 731,'0'0'538,"0"0"-304,0 0-81,0 0 13,0 0 55,0 0 61,0 0-72,0 0 3,-18-32-43,18 32-57,0 0-53,0 0-60,0 0-12,0 0-4,0 6 16,6 1 51,2 3-10,3 2-37,6-1-8,-2-1 17,4 0-13,-2-5 1,5 1 0,-6-2-1,1-3-25,0 1-23,-4 0 6,-1-2-6,0 0-3,-8 0-1,0 0 30,-2 0-1,-2 2 23,0-2 0,0 4 20,0 3-4,0 6 57,0 13 8,0 9-49,-2 3 29,0-3-33,0-2-25,2-6-3,0-1 4,0 1-4,0-4 19,0-4-7,0-3-11,4-3 1,0 4 1,2 2 16,2 2-19,2-2 0,-2-4 0,0-1-19,-2-3 18,3-3 0,-4-2-44,-1-2-28,-2-3-40,0-1-38,-2 0 3,0 0 0,0-5 6,0-9-163,0-1-283,-2 2-453</inkml:trace>
  <inkml:trace contextRef="#ctx0" brushRef="#br0" timeOffset="65288.8594">23425 1901 1110,'0'0'1250,"0"0"-1056,0 0-158,0 0-7,0 0 77,0 0 20,0 0-11,0 0-15,0 0 2,0 0 4,30-5-39,-16 5-36,2 0-12,-4 0-3,0 0-15,2 0 2,-6 0 8,-2 0-11,1 0 0,-3 0 0,0 0-2,0 0 2,0 0 0,1 0 0,-1 0-1,1 0 0,-1 0 0,2 0-18,4 0 0,2-3-13,-2 1-9,0 2 2,1-2-25,-2 1-12,-1 1-11,-2 0-32,1 0-41,-3 0-8,0 0-136,0 0-147,1 0-144,-5-3-558</inkml:trace>
  <inkml:trace contextRef="#ctx0" brushRef="#br0" timeOffset="66596.4291">23580 1637 722,'0'0'668,"0"0"-398,0 0-199,0 0-55,0 0 82,0 0 168,0 0-33,-132 80-78,102-46-45,7-3-23,8-5-29,9-11-31,2-3-27,2 3-29,2-1 29,0 0-2,0-3-23,6-2 25,2-2 0,7-6 0,2 2-22,0-3-14,5 0 4,-2-11 9,4 2 20,-3-4-36,-2 1-3,-2 0 10,-4-1 10,-4 2 22,-5 2 18,-2 1 30,-2 1-3,0 2 10,0 2-52,-4 1 22,-5 2 5,-2 0-27,-1 0 20,-1 3-21,0 9 79,-2 3-14,3 4 10,2 1-41,-2-2 2,8 2-19,2-1-19,2-4 20,0-1-19,4-3 12,6-1-10,6-3 0,-2-3-1,6-2-1,5-2 15,-1 0-3,4-6 6,-4-1-3,0-3 3,-1 2-19,-3 0-2,-6 1 2,-3 1 2,-4 1 1,-3 1 20,-4 0 18,0 0-21,0 0-20,-2 0-32,-7 3-61,-4-1-6,1 2 15,-6 0 1,2 0 6,-3 10-23,-3 1-45,8 2-43,-2 1-110,6 1-72,6-2-148,2-2-153</inkml:trace>
  <inkml:trace contextRef="#ctx0" brushRef="#br0" timeOffset="67318.4342">25306 1949 1724,'0'0'545,"0"0"-371,0 0-122,0 0 64,0 0 74,0 0-19,0 0-46,0 0-61,0 0 32,0 0-39,110-12-43,-67 5-14,-7 1-19,-8 2-36,-14 0-21,1 4-52,0-2-33,0 1-16,1-2-126,-2 2-193,-4-3-265</inkml:trace>
  <inkml:trace contextRef="#ctx0" brushRef="#br0" timeOffset="67849.8732">25838 1576 904,'0'0'1483,"0"0"-1298,0 0-185,0 0 0,0 0 35,0 0 155,0 0-64,0 0-66,0 0-21,0 0-12,0 0-27,94-13-2,-83 13-47,-3-2-66,-2 2-7,-2 0 6,-4 0-23,0 0-23,0 0-9,-8 0 12,-4 0-121,-10 3-19,-5 5 117,-5 0 123,6 1 59,3 0 39,4-1 30,-2 2 12,1 1 23,2 1 26,2 0 33,6-1-14,2 0-19,1 1-33,7-2-42,0 0 20,0 1-17,2-2 10,9 0-10,3 3-6,4-4-7,0 1-3,8-1-19,8 1 12,-4 0-8,-5-2-25,1 1-2,-9-1 0,4 3-2,2 1 1,-3 2 1,-2 3-1,0-1-12,-6 5 13,1-2 0,-2 1-1,-7 0 1,-2 2 19,-2-2 4,0-1-7,-8 1 16,-5-4 10,-4 3 3,-3-5-26,0-2-18,-2 0 12,-1-2 7,4-4-2,-2-1-17,3-2 27,4-2-3,4 0-25,-2 0-30,8-2 11,0-4-29,4 1-107,0-5-41,8 0-115,8-1-172,-4 1-136,16-2-500</inkml:trace>
  <inkml:trace contextRef="#ctx0" brushRef="#br0" timeOffset="68033.2261">26287 2048 893,'0'0'1446,"0"0"-1239,0 0-207,0 0 13,0 0 138,0 0 94,0 0-21,0 0-80,0 0-71,0 0-73,4 0-4,-4 0-37,2 0-77,0 0-119,4 0-52,3 0-89,4-5-167,-5 0-538,-52 15 382</inkml:trace>
  <inkml:trace contextRef="#ctx0" brushRef="#br0" timeOffset="68532.1892">26719 1792 391,'0'0'411,"0"0"91,0 0-252,0 0-28,0 0 50,0 0 20,0 0-101,0 0-14,0 0-87,0 0 29,14-84-58,-4 46-10,0-2-9,2 6-39,-6 7 1,-2 10-4,0 4 2,0 0 30,0 0-10,-1 4-21,-3 1 12,0 4 22,0 4-9,0 0-23,0 0-3,0 10-42,0 14 42,0 17 45,-3 8 6,1 5-6,-2-3 3,2-9-33,0-3-15,2-3 0,0-5 0,0-2 0,0-5 4,0-7 8,2-4-12,0-1-1,2 0-1,1 0-61,-1 1-20,2-6-20,3 1-41,-3-5-55,3-1-43,1-2-169,3 0-125,-6 0-222</inkml:trace>
  <inkml:trace contextRef="#ctx0" brushRef="#br0" timeOffset="68869.4044">27083 1763 863,'0'0'980,"0"0"-924,0 0-54,13-97 45,-9 70 190,-2 4-66,0 8 84,0-1-87,0 3 54,-2 2-104,0 5 0,0 3-6,0 1-29,0 2-13,0 0-23,0 0-9,0 0-38,0 5-3,2 10 3,0 13 60,2 11-25,0 5 0,2-4-7,-4-5-12,0-9-13,2-6 19,-2-3-20,0-4-2,2 5-2,0 1-1,0 0 3,-2-2 0,3-2-2,-3-4 4,3 0-2,-3-4 0,-2-1-22,2-2-16,-2-3-25,2-1-7,-2 0-31,0 0-14,0 0-3,2 0-25,0 0-59,2-5-53,3-8-252,-3 2-166,4-11-658</inkml:trace>
  <inkml:trace contextRef="#ctx0" brushRef="#br0" timeOffset="69412.9074">27212 1156 417,'0'0'799,"0"0"-431,0 0-180,0 0-9,0 0 103,0 0-72,-13-112-80,13 88 8,5 2 4,1 0-55,1 5-52,1 0 0,0 5-9,0 3-13,2 3 0,-2 4-13,-2 2 12,5 0-11,-2 10 2,1 9 35,1 8-22,-1 7 16,-1 0-32,-5-7 0,-4-8-1,0-5 1,2-1 0,-2 0-15,0 0 14,0-3-14,2-5 12,-2 0-7,0-5-19,0 0 28,0 0 1,3-2 0,1-9-35,2-5-100,0-6 42,2 0 67,2 1-38,0-2 38,2 4-6,2 2 29,-2 3-7,1 6 10,0 1 2,-5 3 37,1 4 25,-1 0 10,-2 11-3,3 9 54,-2 6-16,-1 11-26,0 0-13,-4-2-19,-2-8-38,0-6 19,0-6-16,2-1-10,-2 1-6,2 2-13,0 1-31,2-3-100,4-2-86,-4-1-88,0-5-476,2-7-1011</inkml:trace>
  <inkml:trace contextRef="#ctx0" brushRef="#br0" timeOffset="70646.9038">25751 2643 157,'0'0'1034,"0"0"-458,0 0-404,0 0-88,0 0 40,0 0 38,0 0 25,0 0-48,0 0-23,0 0 10,-65 87-5,43-33-21,8 1-39,1-2-26,8-2 13,3 0-13,2-3 41,2-2-22,12-3-38,0-3 10,5-1-25,5-1 15,-1-2-15,0-5-1,-1-7-1,-5-2-3,0-9-15,-2 1-28,1-4 31,4 5-80,-2-3 4,0-2-33,-6-3-16,-3 0-52,-3-5-75,-4-1-156,-2-1-80,-2 0 35,-6 0-222</inkml:trace>
  <inkml:trace contextRef="#ctx0" brushRef="#br0" timeOffset="70816.6875">25681 3363 329,'0'0'1880,"0"0"-1392,0 0-352,0 0-117,0 0-19,0 0 26,0 0-7,0 0 154,0 0-23,0 0-51,50 35-38,-36-23-61,4 2 1,-4-3-1,1 0-54,2 2-64,-4-4-33,3-2-19,0-3-42,-2-2-156,4-2-90,-6 0-59,-2-4-236</inkml:trace>
  <inkml:trace contextRef="#ctx0" brushRef="#br0" timeOffset="70966.0841">26015 3313 427,'0'0'1754,"0"0"-1404,0 0-212,0 0-121,0 0 53,0 0 123,0 0 35,0 0-53,0 109-86,0-76-54,0-7-22,0-7-13,0-6-22,2 5-48,4-1-67,0 2-45,5-2-111,0-4-262,-5-3-423</inkml:trace>
  <inkml:trace contextRef="#ctx0" brushRef="#br0" timeOffset="71419.4449">26114 4405 1845,'0'0'370,"0"0"-338,0 0 4,0 0 54,0 0 40,0 0-21,0 0 43,0 0 9,0 0 9,0 0-27,20-17-101,5-29-42,1-11-54,2-5 28,-8-2 24,-2 1-17,-6 2 16,1-2-48,0 3-10,-5 1-29,3 6 48,-3 9-9,1 12 12,-5 11 39,-2 7 13,3 9 45,-3-1-16,0 0-30,-2 4 20,0 2 29,0 0 13,2 0-36,0 4-37,2 7 3,2 10 66,8 15 0,0 17 7,3 3-23,-2 0-16,0-6-13,0-8-13,-5-2-12,1-2 0,-3 1 0,3-6-1,-2-4 1,-3-3 0,-2-7 0,-2-8-15,2-2-1,-2-2-41,-2 1-13,2-2-3,-2-2-10,0-4-42,0 0 25,-2 0 7,-6-10-42,-4-5-456,-8-2-169,-5-10-55,1 6 235</inkml:trace>
  <inkml:trace contextRef="#ctx0" brushRef="#br0" timeOffset="71566.6039">26249 4062 114,'0'0'1183,"0"0"-536,0 0-193,0 0-173,0 0-85,0 0-48,0 0-77,0 0-46,0 0 113,0 0-8,16 25-38,2-14-34,0 1-57,10 1-1,6 1-2,7-2-65,-1 1-51,-9-6-61,-5-1-112,-9-3-99,-2-1-317,-5 2-48</inkml:trace>
  <inkml:trace contextRef="#ctx0" brushRef="#br0" timeOffset="71865.7127">26677 4242 668,'0'0'1591,"0"0"-1216,0 0-365,0 0 38,0 0-6,0 0 132,0 0 2,0 0-35,0 0-58,0 0-17,0 0-46,-6 83-20,6-69 0,6-3-13,3-2-3,-3 2-3,3-7 0,1-1 19,3-3-3,-2 0-13,1 0 0,4-6-3,-6-3 3,-2-3 16,-2-3 35,1-2 3,-7-5 3,0 4-41,0-3 0,-9 2 14,-1 2 5,-2 3 13,-4 4-10,2 2-22,-2 5 0,2 1 0,1 2-19,-2 0-16,4 5-9,1 3-4,4 4-19,2 0-67,1 1-91,3 1-32,0-1-76,9-2-170,-3-1-128,13-3-531</inkml:trace>
  <inkml:trace contextRef="#ctx0" brushRef="#br0" timeOffset="72261.9518">27100 4100 104,'0'0'1004,"0"0"-353,0 0-391,0 0-82,0 0 4,2-136-24,2 93 23,2-1-78,0 1 16,2 4-17,-4-1-12,0 9-64,0 8 34,-2 7-15,0 5-10,0 1 16,0 3-3,-2 0 28,0 7 0,0 0-3,0 0-32,0 7-41,0 12 1,0 11-1,0 16 63,0 7-25,0-5-3,0-4-10,0-11-24,0-4-1,0-8 0,0-5-7,0-3 5,4 2-9,1 3 10,-1-3-15,1-2-28,-1-4-47,0-1-49,0-4-57,2-3-52,3-1-98,-1 0-189,3-1-117,2-11-561</inkml:trace>
  <inkml:trace contextRef="#ctx0" brushRef="#br0" timeOffset="72564.2085">27382 3993 1512,'0'0'808,"0"0"-804,0 0 60,0 0-64,0 0 188,0-130-17,0 90-59,0 4 1,0 8 5,0 11-12,0 2-61,0 6 25,0 1-10,0 1-12,0 0 35,0 4-4,0 3 32,0 0-4,0 0-38,0 3-69,0 10-25,0 5 25,0 14 72,4 9-15,2 2-29,-1-2-12,-1-7-1,1-4-15,-3-8-1,0-3 0,-2-7 1,2 0 0,2-1 0,-2 0-1,0 0-11,0-2-1,0-5-28,-2-4-25,0 0-19,2 0 10,-2 0-1,3-2-19,3-13-45,5-11-80,-3-10-445,3-9-346,-5 9-22</inkml:trace>
  <inkml:trace contextRef="#ctx0" brushRef="#br0" timeOffset="72947.7333">27505 3369 1683,'0'0'1066,"0"0"-1011,0 0-26,0 0-29,0 0 102,0 0 27,0 0 18,0 0-39,0 0-44,0 0-16,42-50-13,-31 57-13,0 6 10,0 3-13,-3 3-16,-2 0 35,-2 1-22,-2-2-2,1-3-13,-3-2 14,0-2-12,0-6 1,0-3-3,0-2 21,0 0 6,0 0-9,0-2 0,2-9-19,3-4-69,-1-7-36,4-2 70,0 1 13,3 0 9,0 0-44,-1 8 44,1 0-14,0 3 26,-3 4 2,1 4 13,-1 1 33,0 3 20,1 0-19,-2 1 24,-1 9-21,0 1 15,0 3-12,0 3-7,-1 1 19,0-2-38,-3 4 13,-2-3-16,0 0-22,0-4-3,2 1-18,-2-3-51,2-3-95,0-2-54,2-3-155,0-3-215,7-7-772</inkml:trace>
  <inkml:trace contextRef="#ctx0" brushRef="#br0" timeOffset="73312.4473">28273 2041 2671,'0'0'535,"0"0"-471,0 0-3,0 0-36,0 0 103,0 0-46,0 0-22,0 0-19,0 0-18,126 0-22,-101-3-1,1-3-76,-1-1-105,-5-1-109,-4-4-186,-5 5-628</inkml:trace>
  <inkml:trace contextRef="#ctx0" brushRef="#br0" timeOffset="73466.1559">28340 1842 2002,'0'0'1058,"0"0"-1058,0 0-41,0 0 41,0 0 179,0 0-80,0 0-61,139-16-3,-91 7-34,-4-2-1,3 1-105,-5 0-112,-4-3-159,-8 3-346,-9-5-969</inkml:trace>
  <inkml:trace contextRef="#ctx0" brushRef="#br0" timeOffset="73766.6931">28811 1320 1296,'0'0'1625,"0"0"-1429,0 0-151,0 0-4,0 0 42,0 0-3,0 0-13,0 0-58,0 0-9,0 0-19,0 0 19,-2 81 61,12-26-49,3 4-11,0 2-2,-4 0 0,1 3-2,-2 2 3,6-1 3,-4 1 23,0-4-26,-1-1 19,2-5-16,-3-3 16,0-5-19,-1-4 0,-1-6 0,-2-6-1,1-7-21,-3-6 6,0-9-22,-2-2-16,0-2-45,0-1 0,0-3-48,0-2-45,0-4 15,-13-16-256,3 2-382,-7-19-566</inkml:trace>
  <inkml:trace contextRef="#ctx0" brushRef="#br0" timeOffset="73915.9779">28771 1933 323,'0'0'2174,"0"0"-1739,0 0-207,0 0-177,0 0 25,0 0 42,0 0 25,0 0-29,0 0-44,0 0-51,137-42-19,-86 32-3,1-2-53,-6-2-90,-5-2-105,-3 0-117,-8-3-264,-12 4-480</inkml:trace>
  <inkml:trace contextRef="#ctx0" brushRef="#br0" timeOffset="74114.7414">29244 1550 973,'0'0'1888,"0"0"-1711,0 0-151,0 0-26,0 0 160,0 0 24,0 0 16,-74 120-57,68-89-49,1 4-12,5 4-51,0-5-3,5-4-28,1-8-25,2-5-34,-2-4 21,5-1-50,2 1-13,0-2-67,5 1-20,2-2-119,1-7-256,-6 0-525,8-3-220</inkml:trace>
  <inkml:trace contextRef="#ctx0" brushRef="#br0" timeOffset="74503.1071">29424 1784 1087,'0'0'1459,"0"0"-1243,0 0-184,0 0 42,0 0 86,0 0 13,-20-96 6,20 81-17,0 1-99,0 2 0,4 2-63,2 3-51,2 3 50,3 2 1,-3 2-19,1 3 19,2 9 1,-1 8 2,3 9 35,-4 6-22,-3 0-4,-2-7-9,-2-10 9,-2-5-10,2-2-1,-2 0 1,2 0 1,-2-6-3,2-3 0,-2-2 0,2 0 0,2 0 0,6-15-3,0-10-126,7-8 59,-2-3 0,0 2 35,-7 8-29,-2 8-12,1 7 24,-5 3 52,0 1 12,3 0 20,-3 4 3,0 3 7,0 0-1,2 0 1,0 5 47,0 5-13,2 3 0,2 2-29,-4 3 7,0 1-23,0-2-18,-2-2-10,2 1-3,0-5 0,-2-2-3,3-2-63,-3-2-45,2-3-35,3-2-61,-3 0-97,2-12-150,1 3-340,-1-15-602</inkml:trace>
  <inkml:trace contextRef="#ctx0" brushRef="#br0" timeOffset="74671.0317">29826 1458 2365,'0'0'580,"0"0"-522,0 0 73,0 0 45,50 116-1,-38-60-39,-8 2 12,0-3-31,-4-4-42,0 0-21,0 0-25,0-3-29,0 3-32,0-3-71,-4-2-58,-2 0-136,-8-5-218,4-12-586,-3-7-734</inkml:trace>
  <inkml:trace contextRef="#ctx0" brushRef="#br0" timeOffset="75158.6391">28303 3851 706,'0'0'1493,"0"0"-1438,0 0-42,0 0 119,0 0 110,0 0 3,0 0-43,0 0 6,0 0-24,132 8-79,-90-21-51,1-1-35,-3-1-19,-10 3-14,-11 3-74,-6 1-71,-3 1-55,2-3-71,-6 1-137,0-1-562,-6-3-309</inkml:trace>
  <inkml:trace contextRef="#ctx0" brushRef="#br0" timeOffset="75304.7054">28372 3745 1175,'0'0'1975,"0"0"-1975,0 0-16,0 0 16,0 0 29,0 0 150,0 0-59,121-3-40,-79-6-39,2 1-38,1 3-3,-5-2-44,3 0-93,-5 6-73,-2-3-159,-2-1-189,-11 2-516</inkml:trace>
  <inkml:trace contextRef="#ctx0" brushRef="#br0" timeOffset="76401.7284">29337 3725 276,'0'0'584,"0"0"-118,0 0-203,0 0-9,0 0 9,0 0-37,0 0-61,0 0-45,0 0-69,0 0 7,39-73 3,-39 60-19,-4 0-42,-3 2-16,-6 0-2,-2 2 18,1 0 22,-4 5 30,0 4-51,-2 0-1,2 2 19,-2 9-6,-1 3 26,2 1 6,-2 9-29,1-4-13,6 3-3,-2 2-1,10-6 0,0 5-3,4-4-24,2 1-4,0-4 19,10 0-7,4-2-15,2-6 21,4-1 12,0-5 1,4-1-18,-1-2 3,1 0-1,-2-8 15,2-2-27,-2-1-6,-5-2 16,-3-4-6,2 1 24,-4-1-8,-2 0-4,-1 0 17,-2 3-4,-5 1 29,0 4 6,-2 3 17,0 2 47,0 1 10,0 3-9,0 0-55,0 0-17,0 3 11,0 4-14,0 3 20,-2 5 57,0 0-19,2 3-48,0 1 6,0 0-29,2-1-8,4 0-4,2 0 0,3-3-3,0 0-60,1 1-71,3-3-38,2-2-55,4-2-140,1-1-294,-3-1-338</inkml:trace>
  <inkml:trace contextRef="#ctx0" brushRef="#br0" timeOffset="76815.2188">29717 3948 1000,'0'0'1263,"0"0"-1172,0 0-78,0 0 32,0 0 146,0 0-37,0 0-18,-23-102-31,25 87-24,7 0-30,1 1-38,3 7-13,0 0-20,-3 6-7,6 1 27,-8 0 16,2 5 25,1 8 10,-2 5-15,-5 1 2,0 2-13,0 2-2,-4-5-20,2 1-1,-2-3-2,0-2-8,0-3 8,0-3 0,0-4-17,0-2-28,0-2 10,2 0 15,3-10-5,1-3-29,0-7-132,7-6 2,2-3 88,-1-1-14,2 3-6,-4 6 15,-1 6 101,4-1 52,0 4 29,0 2-26,-2 6 35,-3 1 55,0 3 3,-1 0-19,0 8 21,-3 4-38,2 3-20,-4 4-12,1 1-36,-3 1-25,-2 0-16,0-2 35,0-4-38,0-2-1,0-5-49,0-3-27,0-2-56,0-3-59,0 0-19,0-16-28,2 3-378,-2-16-849</inkml:trace>
  <inkml:trace contextRef="#ctx0" brushRef="#br0" timeOffset="77067.8937">29843 3013 2297,'0'0'394,"0"0"-266,0 0-127,0 0 123,0 0 33,0 0 19,-50 129-23,44-88-39,6-5-16,0-1-35,2-1-50,7-3 3,0-7-14,-3-6-2,0-5 0,3-3-24,1-1-36,1 1-7,4-3-44,4-3-7,-2-4-73,4-4-65,5-15-144,1-9-261,-4 0-165</inkml:trace>
  <inkml:trace contextRef="#ctx0" brushRef="#br0" timeOffset="77456.3807">30087 3034 825,'0'0'1736,"0"0"-1456,0 0-280,0 0 32,0 0-32,0 0 180,0 0-7,0 0-11,0 0-47,0 115-30,2-91-56,0 1 15,2-2-43,-2-3-1,1-2 3,-1-2-3,0-7 2,-2-1-2,0-4-10,0-4-6,0 0 15,0 0 1,0-8 0,-2-9-71,-7-8-94,1-9 117,-5-3-12,4 4 9,3 0-45,4 4 74,0 6-1,2 4 7,0 4 13,0 4-10,0-5 7,4 2 6,4-1 67,1 4-32,4 3-34,0 3 31,-1 3-9,3 2 8,-2 0 5,-1 5-1,2 5 16,-6 1-1,0 4-11,-2 2-4,-3 1-19,-3 0 28,0-1-16,-3 0-9,-7-2 20,0-3-37,-4-2-4,0 0-11,-1-4-44,0-1-10,2-1-9,3-4-90,-1 0-54,5 0-86,6-9-210,0 0-310,0-15-574</inkml:trace>
  <inkml:trace contextRef="#ctx0" brushRef="#br0" timeOffset="77651.5458">30285 2859 2020,'0'0'441,"0"0"-283,0 0-29,50 130 41,-37-87-9,-7-6-24,-2-3 19,1 0-35,-1 0-42,-4 0-15,0 3-20,0-4-17,0-3-25,-4-7 0,-3-3-2,3-9-60,0 0-42,-2 0-44,-1 1-48,1-2-143,2-4-195,-1-6-640</inkml:trace>
  <inkml:trace contextRef="#ctx0" brushRef="#br0" timeOffset="79133.8372">31214 2251 1073,'0'0'618,"0"0"-423,0-109-111,0 74 10,-2-1 52,-4-3 19,-5-3-68,-2 3 52,-3-3 22,-6 0-88,1-1 27,-9-1-27,-2 2-16,-4-1-22,-4-1-13,-5 2-32,-3 0 32,-1 1-32,-7 1 32,1-2-32,-5-4 12,1 0 8,-7-1-20,-4-1-13,1 0 13,-8 1 13,-1 1-7,-1 1-6,-2 1 0,-1 1 3,-1 2-3,2 4-13,-7 2 13,-1 7 10,-2 2 22,-7 4-32,-3 4 22,-6 1-19,2 6 16,-2 1-19,3 2 26,1 1-20,2 1-6,0-2-1,-2 3-1,0-2 1,-1 3-15,-5-5-2,4 5 18,-2-5 25,3 2 1,-2 3-26,-2 0 22,1 4-6,2 0 0,0 0 3,8 4 13,-1 4-10,3 4-22,-2-2-36,4 4 20,2 1-3,2 0-6,2 5 21,2 1-43,0 1 45,4 3 1,5 3 0,-1-2 1,6 5-4,-1 3 4,1 0 0,1 6-12,5 0-1,1 5-22,0 0 34,5 3-1,4 3-21,-3 2 22,5-2-27,-1 2-1,0-1 16,1-2-19,-1-2 0,3 1 32,5-1 0,1 4 0,3-2-11,0 3-2,-1-2 26,1 0-1,1-1-10,5-4 2,-2 0-3,6-2-1,0-1-2,2 0 2,5 3 21,1 0-5,6 0-13,0 3 26,4 1-7,3 4 13,7-1-32,1 2 1,3 2-4,3 3 1,8 1 16,1 2-16,8 2-1,-2 2 20,8 0-18,1 0 24,5 1-24,4 1 13,4-1 11,5 2-4,-1 1 10,8-5-32,1 1 2,6-4-1,5 0-1,4-6 1,-1 2 0,8-5 22,1 0-1,3-4-19,2 0 0,1-4 19,5 5-3,3-5-6,1 0-12,0-5 1,3 0 11,-1-3-12,2-1 0,2-4 1,-6 0 11,2 1-13,-1-1-2,-3-1-1,-3-3 3,1-4 15,-2 0-12,0-6 0,1-2 13,-4-1-3,-1-3 0,0-2-11,2-4-1,-3-2 18,3-4-18,-2 2 2,-1-3-1,-1 0-2,-3 0 0,3 0 2,-8 0-2,0 0 15,-3 0-15,-2 0-2,-5 0-1,3 0 3,-3-3 0,3-3 2,1-1-2,2-4 2,1 2 1,2-4-3,-1 0 0,2 2 0,-1-5 0,2-1-2,-2 0 2,-2 0-1,0-2-12,-3 0 12,2 1-12,-3-3 10,-3 2-9,-1 0-7,-6 2 18,3-1-12,-3 1 13,-3 0 0,-1-2-1,0 0-1,-5 2 0,1-3-20,-4 0 19,-1-1 2,-3-2 0,0 0-2,1-2 1,-3-1 0,0-3-14,-3-2 13,-1-1 3,0-3 2,0 0 1,-2 3 0,-3-2-3,5 1 4,-2 2 15,4-1-17,-1 3-2,-1-1-23,3 4 23,-5-1 4,0 1-2,-2-3 1,2 0-1,-2-4 1,2 1 7,-3-4-9,1-1-2,-2-1-14,-3 1 12,-2-3-7,0-2 10,-3-2 3,-6-1 16,-2 3-38,-1-2 38,-2 1-3,-3 2-3,-2 0 47,0 2-41,0 0 63,-2 1-19,2 1-7,3 6-28,-3-3 1,0 5-11,0 2 56,0 3-24,0 5 12,2 6-25,-2-1-24,0-1-19,3-2 6,-3-2-69,3 2 0,-3 3-26,0 2-80,-2 2-8,0 3-87,-18 4-207,-1 3-636,-25 0-434</inkml:trace>
  <inkml:trace contextRef="#ctx0" brushRef="#br0" timeOffset="83865.3031">7579 7325 584,'0'0'765,"0"0"-524,0 0-120,0 0 47,0 0 53,0-7-23,-2 7-53,0 0 1,-1 0-37,1 0-31,-2 0-24,0 0-12,-3 4-6,3 2 5,0 3 7,-3 4 10,-1 7-3,0 10-7,-1 8-13,0 6 6,5-2-38,2-1-2,0-2 15,2 0-3,0-3 0,4 0-11,2 1 24,3-1-26,4-2 15,-1 1-15,-1-7 0,2-2-13,-2-9 1,-3-5 12,-2-2 0,5 2 0,-2 0 16,1-1-15,-2-4 0,-4-1-2,1-1 2,0-5 12,-3 0-13,-2 3 1,0-3 24,0 0 4,0 0-7,0 0-22,0 0-17,0 0-27,0 0-46,0 0-28,0 0-45,2 0-56,0-3-48,4-4-219,-2 1-256,-18 22-518</inkml:trace>
  <inkml:trace contextRef="#ctx0" brushRef="#br0" timeOffset="84686.5544">7774 7527 216,'0'0'206,"0"0"-24,0 0 294,0 0-108,0 0-108,0 0-61,0 0-8,0 0 13,0 0-16,0 0-14,-4-7-23,2 6-25,2-1-40,0-3-40,0 0-44,-2 0 22,2-4 15,-2-2-39,2 0-22,0-2 16,0 4 6,0-4 0,0 0-23,0 1 21,0 1-20,2 1-14,0 1 17,2 2-3,2-1-14,0 2-2,1 3-1,-1 3 20,3 0 17,-3 0-24,1 0 20,-1 3 6,0 8 1,0 3 57,1 1-23,-2 5-6,-1-2-7,-4 2-6,0-1-12,0-3 12,0 1-16,0-7 3,0 0-2,0-4 18,0-3-6,0-3 9,0 2 1,0-2 12,0 0-3,0 0-6,0-2-26,0-5-13,0-6-115,0-4 22,0-1 83,4-2-28,2 0 50,0 3 1,0 0-32,4 3 19,-2 1 12,0 1-41,1 5 42,-3 0 1,3 4 38,-1 1-17,-4 2-6,1 0 10,1 0 22,-2 5 3,0 2-22,1 3 45,-1 1-10,-2 2-22,1 0-1,-3 1-9,0-1-6,0 1-7,0-2 0,0-3-17,0 0 1,0-1-3,0-1-10,0-1-45,0-2-53,0-1-33,0-3-52,0 0-26,0 0-78,6 0-213,0 0-43,4-8-508</inkml:trace>
  <inkml:trace contextRef="#ctx0" brushRef="#br0" timeOffset="84932.0738">8248 7303 635,'0'0'1170,"0"0"-930,0 0-136,0 0 16,0 0 83,0 0-25,0 0-52,-16 100 2,14-80-38,2-1-16,0 0-29,0-2-16,0 0-13,0-2-16,0-6-3,0-1-9,0-3-4,0-1-32,0-2-23,0-2-77,0 0-22,2 0-4,-2 0-56,0-5-91,2-6-137,0 4-584</inkml:trace>
  <inkml:trace contextRef="#ctx0" brushRef="#br0" timeOffset="85120.5044">8351 7304 443,'0'0'1426,"0"0"-1238,0 0-91,0 0 30,0 0 51,0 0-4,11 102-52,-8-81 4,-1 1-30,0-2-38,-2-1-36,2-4-22,0-1-1,-2-4 0,2-4-21,-2-1-78,2-4-35,-2 1-23,0-2-22,0 0-53,0-5-50,0-7-328,-4 3-519</inkml:trace>
  <inkml:trace contextRef="#ctx0" brushRef="#br0" timeOffset="85305.8717">8186 7303 1061,'0'0'823,"0"0"-544,0 0-201,0 0 6,0 0 58,0 0-10,0 0 46,0 0-5,0 0-70,0 0-45,0 0-23,121-3-35,-83 3-12,0-5-42,-6 1-91,-9 0-70,-5 4-85,-6-2-141,6 2-112,-6 0-121,9 0-78</inkml:trace>
  <inkml:trace contextRef="#ctx0" brushRef="#br0" timeOffset="85530.3274">8659 7349 1117,'0'0'540,"0"0"-416,0 0 3,0 0 103,0 0-7,-68 107 10,54-85-36,-1 3-37,-3 0-38,0 10-32,-2 2-20,0 2-22,2-7-13,8-7-19,1-10-15,3-1-1,-3 5-16,1 2 16,-1 2 0,-1-1-19,-1-4-48,4-3-10,1 0-15,0-3-27,2-3-16,0-3-46,2-2-38,2-2-154,0-2-140,0 0-122</inkml:trace>
  <inkml:trace contextRef="#ctx0" brushRef="#br0" timeOffset="85914.7972">8740 7657 1520,'0'0'685,"0"0"-656,0 0-9,0 0 73,0 0 21,0 0-82,0 0-16,0 0 26,0 0-6,0 0-11,89 39-21,-87-35-3,-2 2-1,0-1 1,0 4-1,0 2 0,-8 0-7,-5 3-25,-2-1-10,0 0 7,1 0-14,-4 2 17,6-5 29,-1 2 0,2-3 0,5 0 3,2 1 13,2-2 3,2 0-14,0-2 1,0-1 29,4-1 32,4 0 27,8 0-46,-4 0 23,2-3-10,6 1-1,-3-2 1,0 0 6,-2 0 1,-3 0-11,4 0 10,-8 0-16,0 2-26,-4-2-9,0 0-10,-2 3-3,1-3 0,0 0-16,-3 0-3,0 0-19,0 0-52,2 3-22,0-3-58,0 0-56,0 0-117,2 0-208,0 0-68</inkml:trace>
  <inkml:trace contextRef="#ctx0" brushRef="#br0" timeOffset="86310.6927">9006 7157 430,'0'0'809,"0"0"-568,0 0-196,0 0 4,0 0 143,0 0 68,0 0-17,0 0-10,0 0-17,0 0-39,82 134-68,-59-83-45,-3-1-16,-4-4-10,0 0-6,-2 0-9,-1-2 41,-2 0-36,-3 0-9,-1 0-6,-1-1-10,-6 1 32,0-1-12,0-3-1,-2-5-21,-4-1 12,-5-4 37,2-5-27,3-5 2,-1-4 16,3-5-28,-2 0-13,2 2 13,-3 0-12,1-5-1,1-1-16,3-3-44,0-3-39,2 2-38,0-3-67,0 0-98,0 0-134,4-3-252,1 1-28</inkml:trace>
  <inkml:trace contextRef="#ctx0" brushRef="#br0" timeOffset="87832.6355">9595 7674 421,'0'0'805,"0"0"-275,0 0-303,0 0-64,0 0 15,0 0 32,0 0-20,0 0-51,0 0-30,7-3-19,2 3 15,1 0 1,2 0-46,6-1-9,1 1-10,2 0-28,0 0 9,3 0-4,-4 0-18,4 0 0,-5 0-1,0 0 0,-6 0-29,2 0-37,-4 0-32,-3 0-13,-4 0-74,-4 0-22,0 0-47,0 0-36,0-3-37,-4-2-114,-2 0-615</inkml:trace>
  <inkml:trace contextRef="#ctx0" brushRef="#br0" timeOffset="88059.1501">9693 7557 1247,'0'0'816,"0"0"-608,0 0-189,0 0 23,0 0 88,0 0-11,0 0 52,0 0 0,0 0-50,0 0-28,28 71-45,-22-53-3,1 1-29,-3 2-15,0-1 0,0-3 15,-2 0-15,2 0-1,-2-3 0,2-3 0,2-1-1,-2 0-13,0-5-21,2-1-77,0-3-19,1 2-40,4-3-61,1 0-101,3-11-186,-2 6-181</inkml:trace>
  <inkml:trace contextRef="#ctx0" brushRef="#br0" timeOffset="90737.776">10234 7761 388,'0'0'613,"0"0"-242,0 0-260,0 0-72,0 0 29,0 0 82,0 0 61,0 0-16,0 0-46,-2 3-20,2-3-13,0 0-12,0 0-14,0 0 3,0 0 23,0-3 22,0-2-23,0-4-70,0 0-26,-2-4 35,2-6-54,0-8-2,0-9-52,0-8 53,2 1-1,2-2-17,3 0-9,-2 6-14,1-2 41,0 1-31,0 5 6,-2 2 7,0 5-51,4 10 58,-8 6 12,2 4 13,-2 0 3,2 3-13,-2 1 23,0 1 3,0 3-10,0 0 6,0 0-2,0 0-14,0 3-9,4 9-41,2 11 41,5 12 64,1 11-16,1 0-23,0-5-24,-5-4-1,3-6 22,0 0-22,-1-1-18,-4-7 6,3-3 12,-2-5 16,-1-1-3,0 1-13,0 2 0,1 2-19,-1-4 19,1-1 1,-3-3-1,0-1 0,0-4-11,-4-1-25,3-1-11,-3-1-46,0-3-23,0 2-19,0-2 10,0 0-11,-7 0-93,-3-7-309,1 1-728</inkml:trace>
  <inkml:trace contextRef="#ctx0" brushRef="#br0" timeOffset="90919.2372">10220 7578 950,'0'0'1501,"0"0"-1501,0 0 6,0 0-6,0 0 146,0 0 25,0 0-36,0 0-20,0 0-28,0 0-43,91 17-12,-70-16-22,-4 2-10,5-2-67,-4 2-126,2-2-28,-4 1-76,-1 0-232,-4-2-92,4 0-486</inkml:trace>
  <inkml:trace contextRef="#ctx0" brushRef="#br0" timeOffset="91346.9904">10695 7812 365,'0'0'685,"0"0"-382,0 0-154,0 0 47,0 0 145,0 0-5,0 0-67,0 0-54,0 0-38,0 0-27,0 0-32,0-13-92,0 2-13,0-4-11,0-1 26,0 1-9,0 2 1,0 2-19,2 0 2,-2 7 19,0-1 0,0 5 1,0 0 5,0 0-2,0 0-20,2 0-6,-2 5-33,3 2 33,1 6 45,-2 4-14,2 1-15,-2 5-13,0-5 16,3 3-16,-3-2 13,0 0-3,-2-3-1,2-1 4,0-5 0,-2-1-14,3-6-2,-3 2-1,0-3 0,0-2 0,0 0-1,2 0-20,-2 0-26,0 0-40,2 0-49,0 0-57,2 0-79,2-4-84,0-2-200,10-7-460</inkml:trace>
  <inkml:trace contextRef="#ctx0" brushRef="#br0" timeOffset="92854.5767">11082 7752 382,'0'0'1220,"0"0"-1038,0 0-123,0 0 15,0 0 56,0 0 52,0 0-59,83-107-13,-60 66 12,-2 2-9,-4 6-58,-7 3-36,4-1-3,-6 2-3,-4 4 3,-2 6-12,-2 6-4,0 3 1,0-1 60,0-1-39,0 0-6,0 5-16,-4 3 39,2 3-4,2 1 4,-2 0 15,2 0-54,0 0-6,0 3-49,0 5 11,0 5 44,0 5 32,8 8-30,0-2-2,4 2 1,0-1 2,1-4 10,2 4-13,0-4 0,-3-1-2,6 1-1,-6-1 3,-2-3 0,4 0 1,-4-1 3,-2-3-1,-1-1 10,-3-3-13,-2-3-1,-2-1-19,0-1 17,0 1 0,0-2-23,-9-2-28,1 3-1,-4-2 1,-6 0-4,2-2 6,-4 0 50,6 0-56,-3 0 22,1-5 35,4 1 1,2-2 36,0 2-10,8 2 22,0-2 23,2 4-4,0-1-41,0 1-26,0 0-18,2 0-27,10 0 45,-2 0 47,5 0-8,2 0-11,2 0-15,-2 0-13,2 0 3,-3 0 23,4 0-3,-1-6-20,0-2 12,-2-2-15,0-1-52,0 0 4,-1-4-6,-4-2 9,-2 1 19,-1-1 0,0-3-22,-5 5 3,-2-1 19,-2 1 24,0 2 0,0 2 2,0 4 0,-4-1 29,-3 4 29,3 1-29,2 3 29,-3 0-4,5 0-15,-2 0 6,0 5-44,0 5-1,0 2 16,0 5-3,2 0 3,0 1-14,0 2-1,2-2 15,4 2 0,1-3 0,4-2-16,-3-1 0,2-3-2,-1 0 2,1-3-20,1-2 20,-2-1 2,-3-3 1,-2 0-3,2-2-19,2 0-13,-2-2 16,0-5 14,0-4 1,0-3-27,3-3-11,2-2 10,-5-1-9,2 1 21,1-1-28,2 5 33,-3 1-8,1 2 7,-1 5 10,-4 1 3,2 2 10,-1 1 25,0 3 20,-1 0-10,0 3-16,0 5 25,0 4-25,0 0 29,-2 5 6,2-1-27,1 1-36,0 0 14,-3-1-15,0-5-15,0-1 15,0-3 13,0 0-11,-2-7 1,2 3-3,-2-3 3,0 0-2,2 0-1,0 0-16,0-6-26,3-5-9,-1-4-74,4-5-1,3-3 23,0 3 55,1-2 9,6 6-28,-4 0 51,1 2 6,2 5 10,-4 3 68,2 2 28,-5 3 46,3 1-30,-5 0-28,1 5 47,0 5-25,-1 2-1,-2 3-35,0 2 28,1 3-25,0 0-41,-5 0 9,2 2-26,-2-3-13,0-4 1,0 0-3,0-1-41,2-3-39,-1-3-53,1-1-128,2-4-114,3-3-284,-1 0-332</inkml:trace>
  <inkml:trace contextRef="#ctx0" brushRef="#br0" timeOffset="94887.8964">12483 7173 647,'0'0'1162,"0"0"-944,0 0-131,0 0-64,0 0 107,0 0 22,0 0-1,0 0-9,-17-31 6,17 31-29,-2 0-51,2 0-30,-2 0-16,-1 0 7,1 7-6,-4 5 9,-5 13 28,-2 11 1,1 7 9,0-2-38,0-1-8,6-3-23,0 0 0,0-4 12,1 6 6,3-3-16,0 1-3,2 4 1,0-2 9,0 1-8,9-5-1,1 2 18,0-2-6,6-5-12,-6-3 0,0-8-1,-1-4 0,0-1 16,1 0-4,1 0 4,4 4-15,-4-4 15,-1-4-1,-2 0-14,1-4-1,-4 0 3,-3-5 0,0 1 0,0 0 13,-2-2-13,0 0 1,0 0-4,0 0-15,0 0-20,0 0-22,0-2-22,0-1-36,0-3-57,2-3-69,-2-1-103,0-2-171,0-1-112,0 2-480,-2 77 782</inkml:trace>
  <inkml:trace contextRef="#ctx0" brushRef="#br0" timeOffset="95816.1091">12685 7386 68,'0'0'405,"0"0"35,0 0-95,0 0-149,0 0-53,0 0 26,0 0 45,0 0-22,0 0-63,0 0-29,-2 3-9,2-3 9,0 0 10,0 0 12,0 0-13,0-6-35,0-2-29,0-1 6,0-5-25,2 1-23,2-4 0,0-1 16,0 1 16,2 0-35,-1 0-6,1 2 3,-2 4 3,3 1 0,-5 4 3,2 5-3,-2 1-19,1 0 0,1 0-11,2 2 30,-2 8 32,4 6-7,0 2 7,-2 0-32,0 8 0,-2-2 0,0-2 0,-2-1 0,0-3 13,0 0-13,0-6 0,-2-2 0,0-4 3,0-2 1,3-4 21,-3 0 10,0 0 4,0 0 2,0 0 3,0-3-15,0-4-29,0-5-10,0-1-69,0-4 25,5 1 54,-3-1-48,2 0 26,2 2-26,0 1 9,-2 1 11,5 4 2,0-1-19,-1 3 19,-1 2 20,1 3 6,-2 1 22,-2 1 10,3 0 13,-2 1-19,1 6 3,-4-2-4,2 4 1,0 1 22,-4 1-32,2 2 32,-2 2-10,0-3-16,0 0-10,0-2-12,0-1-26,0-1 24,0-1-11,0-1-22,0 0-60,0-1-30,0-2-35,0-2-43,0 2-81,4-3-238,7 0 12,-2 0-210</inkml:trace>
  <inkml:trace contextRef="#ctx0" brushRef="#br0" timeOffset="96057.3547">13198 7184 1235,'0'0'1348,"0"0"-1348,0 0-25,0 0 25,0 0 158,0 0-1,0 0-54,0 0 0,7 99-17,-3-82-22,-2 3-23,-2-1-12,2-1-28,0-4-1,-2-2-15,0-3 13,2-1-30,-2-5-32,2 1-38,-2-4-74,3 0-40,-1 0-16,0-1-105,2-7-36,2-5-63,1 2-379</inkml:trace>
  <inkml:trace contextRef="#ctx0" brushRef="#br0" timeOffset="96263.2235">13324 7153 1406,'0'0'1030,"0"0"-1030,0 0 58,0 0-55,0 0 120,0 0 54,0 0-23,0 104-12,0-83-34,0 0-41,0-4-35,0 2-3,0-4-27,0-1 11,0-3-12,0-1-1,2-5-26,0-1-28,-2-2-32,2-2-55,-2 0-23,0 0-6,0 0-8,0-6-61,-2-5-189,-2 2-602</inkml:trace>
  <inkml:trace contextRef="#ctx0" brushRef="#br0" timeOffset="96501.1743">13066 7142 2009,'0'0'680,"0"0"-613,0 0-67,0 0 0,0 0 116,0 0 54,0 0 3,0 0 6,0 0-43,115 0-47,-77-4-38,-3 0-14,-5 1-37,-12-1 13,-5 2-12,4-2-1,-4 3 0,1-2-1,-3 1-34,-4 2-9,-1 0-45,-4 0-34,0 0-18,0 0-21,0 0-34,0 0-90,0 0-99,0 0-193,4 2-73,-4 1-379</inkml:trace>
  <inkml:trace contextRef="#ctx0" brushRef="#br0" timeOffset="101847.5949">13107 7645 10,'0'0'522,"0"0"136,0 0-414,0 0-137,0 0-12,0 0 148,-15-27-25,13 23-11,2 1 49,0 3-27,0 0-37,0 0-54,0 0-29,0 0-36,0 0-31,0 0-42,0 0 2,8 0-2,3 0 57,11 0-3,10 0-16,5 3-12,6 1-14,0-2 14,-5 0-25,-7 0-1,-1-2-1,-6 0 1,-8 0-1,2 0 1,-2 0 0,3 0-11,3 0-8,-6 0 0,0 0-19,-8 0-3,-4 0-4,0 0-6,-4 0 16,0 0 13,0 0-10,0-2-48,-4 0-80,-6 0-246,-3 0-160,-2 2 27,3 0-142</inkml:trace>
  <inkml:trace contextRef="#ctx0" brushRef="#br0" timeOffset="102279.7857">13256 7790 395,'0'0'792,"0"0"-395,0 0-395,0 0 47,0 0 103,0 0 89,0 0-102,0 0-25,0 0 9,0 0-23,114 14-26,-99-11-35,3 0-36,-4-1-3,-6 1-7,1 1-18,-5-1 24,1-1-2,-5 2-22,0 1 25,0 1 29,-5 4 16,-6-1-28,-3 5-17,-6-1 0,4 1 3,-4-2 23,3-1-10,5 0 23,1-1 6,4-1-42,3-1 12,4-1-14,0 0 14,0-2-15,9 1 55,2-2 6,1-1 29,5 1 0,3-2-23,2 0-23,2-2-9,2 0-3,-5 0 13,2 0-29,-4-2-3,-1 0 6,-6 0-17,-6 0-1,-2 2-1,-2 0 0,-2 0 0,0-2-2,0 1-33,0-2-35,0 0-58,-6-1-119,2-1 6,-2-4-60,-2 1-221,3 3-31,-2-10-466</inkml:trace>
  <inkml:trace contextRef="#ctx0" brushRef="#br0" timeOffset="102885.791">13604 6725 173,'0'0'267,"0"0"-84,0 0 12,0 0-64,0 0 45,0 0 32,0 0-13,0 0 43,0 0 2,0 0-39,21-32-29,-21 32-37,0 0-31,0 0-24,0 0-9,2 0-29,0 3-39,2 7 81,5 6-10,0 7-23,3 7-9,3 7-4,2 0-15,0-2 5,0 1-12,2 1 16,3 2-31,-4 5 9,6 1-7,-3 2 7,2 3 15,-4 6-9,1 2-16,-6 3 13,2 2 13,-6-1-25,-4 1 15,-2-2-13,-4-2 16,0 3 22,-2-5 7,-6-2-7,-4-1 20,-4-7 5,0 2 26,-4-3-4,3-3-3,-2-1-25,6-11 18,3-6-11,2-10-1,0-3-32,2-1 22,0 1-6,2-3 0,2-4 5,0-2-5,0-3 9,2 2-10,0-2-6,0 0-6,0 0-12,0 0-13,0 0-12,0 0-1,0 0-33,0 0-67,0 0-39,0 0-37,0 0-43,4 0-85,-2 0-216,0 1-265,0 7-495,-12-17 189</inkml:trace>
  <inkml:trace contextRef="#ctx0" brushRef="#br0" timeOffset="105971.268">3284 9518 440,'0'0'300,"0"0"182,0 0-299,0 0-30,0 0 6,0 0 46,0 0 67,0 0-120,-5-74-26,1 67 10,-2-1-4,-3 3-74,1-1-45,0 2 13,-6 1 16,2 3-20,0 0-5,-6 5-15,1 5 19,0 1-21,0 2 0,3 4 0,-2 1-13,2 3-12,4-2 24,2 2-1,2-1-20,4 0 2,2-3-2,0-1 2,0-3-15,4-4 3,8 1 9,-4-3-12,4 0 16,1-7 19,0 3 0,2-3 19,-3-3-19,6-4-11,-4-2 9,-1-4 1,0 1 1,-3-2-10,1-1 7,-4 1 3,-1-3-16,-2 4 16,-2 0 11,-2 4 2,0-2 6,0 6 26,0 3 13,0 1-19,0-2 38,0 3-7,-2 0-18,-2 0-5,0 6-47,-1 4-1,1 3 1,-3 4 9,3 1 42,2 1-38,2 1-13,0-3 2,0 1 14,0-3-13,6 1 21,1-3-24,0-2 0,1 0 16,0-4-13,1-1 0,-3-4 0,0 3-3,1-5-12,-3 2-14,3-2-3,-3 0 10,0 0-48,0 0-29,2 0-4,1 0-54,2 0-69,1-4-259,-2 1-120,6-4-505</inkml:trace>
  <inkml:trace contextRef="#ctx0" brushRef="#br0" timeOffset="106464.6323">3511 9781 1311,'0'0'485,"0"0"-381,0 0-52,0 0 139,0 0-12,0 0-66,0 0-3,0 0-26,0 0-20,0 0-3,-34-99-61,39 89-19,-1 3-13,2 0 16,0 3 0,0 3 12,1 1-15,-3 0 3,5 0 16,-3 7 19,3 5 7,-3 3 29,0 2-17,0 1-25,1 0 26,-2-1-1,-1 1-25,-2-4-11,0-5 16,0-1-16,0-3-2,-2-3 0,0-2 1,0 0 27,2 0 0,-2 0-10,2-3-18,0-6-36,0-3-67,2-5-6,4-1 45,0-1 12,-2 2-13,2-1 30,3 3 22,-2 2-6,-1 1-1,-2 6 20,1 1 32,-1 5 30,0 0 12,-1 0-32,1 4-3,-1 6 73,1 0-54,0 4 23,0 1-14,-4 1-22,0 1 0,2-2-26,0 2 13,-2-3-32,-2-3-1,2 0 1,-2-3 12,0-1-12,2-2-41,-2-3-62,0 0-22,2-2-36,-2 0-38,2 0-122,2 0-159,0-2-24,7-10-321</inkml:trace>
  <inkml:trace contextRef="#ctx0" brushRef="#br0" timeOffset="106695.9675">3897 9722 401,'0'0'1739,"0"0"-1444,0 0-227,0 0-55,0 0 100,0 0 44,0 0-57,0 0-49,0 0 39,0 0 3,37 2-19,-23-2-23,2 0-38,0 0 0,-3 0-13,0 0-2,-3 0-20,-1 0-71,-3-2-22,-2-1-39,3 2-39,-5-3-30,2 1-110,-4-4-79,0 2-60,0-1-359</inkml:trace>
  <inkml:trace contextRef="#ctx0" brushRef="#br0" timeOffset="106880.9501">3897 9722 1062,'65'-81'677,"-65"87"-466,-4 3-120,4 5 68,0-1 28,0 4-38,0 1-33,4-1 13,0 2-20,0-1-57,2 0-7,-2 2-29,0-3-14,0-2 22,-2 0-24,3-1-2,-3-3 0,3-3-72,-3-3-35,0-1-42,2-2-43,0-2-74,2 0-203,3-4-7,-3-3-232</inkml:trace>
  <inkml:trace contextRef="#ctx0" brushRef="#br0" timeOffset="107179.5729">4206 9645 1381,'0'0'562,"0"0"-422,0 0-33,0 0 100,0 0 35,0 0-48,0 0-47,0 0-47,0 0-49,0 0-3,0 0-45,-5-19-3,5 23 0,0 3 22,7 3 23,-1 3 29,2 3-30,-2 2 1,0 2-30,-1-1 36,0 2-22,-1 0-16,0-2 12,0 2-22,-2-1 16,0-4 0,0-1-17,0 1 1,1-5 1,-3-1 7,0-3-11,2-3-16,-2 1-9,0-5-45,2 0-47,0 0-59,0 0-29,5 0-74,-1-5-64,5-4-234,-3 1-178</inkml:trace>
  <inkml:trace contextRef="#ctx0" brushRef="#br0" timeOffset="107417.0091">4726 9729 623,'0'0'1174,"0"0"-1063,0 0 64,0 0 74,0 0 32,0 0-55,0 0-62,125 6-1,-107-6-32,4 0-61,-1 0-19,-4 0-35,0 0-16,-2-2-1,-2 0-18,-5 0-32,0-1-58,-6 1-25,1 0-7,-3-4-7,0 1 4,0-6-163,-5-2-296,-1 4-110</inkml:trace>
  <inkml:trace contextRef="#ctx0" brushRef="#br0" timeOffset="107582.8807">4795 9556 1759,'0'0'558,"0"0"-319,0 0-119,0 0 38,0 0 28,0 0-61,0 0-42,0 0-13,0 0 0,0 0 22,38 3-50,-16 2-17,-1-5-9,2 0-16,7 0-25,5 0-90,5 0-111,-7 0-182,-7-5-352,-7-3-629</inkml:trace>
  <inkml:trace contextRef="#ctx0" brushRef="#br0" timeOffset="108140.1798">5564 9599 2174,'0'0'343,"0"0"-276,0 0-63,0 0 60,0 0 110,0 0-122,0 0 25,0 0 9,0 0-15,29-127 2,-15 83-41,-2-2-16,-2 3-16,-5 5 16,2 1-16,-5-2 2,0 4-2,0 2-22,-2 0 22,0 8 13,0 4 15,0 8-28,0 1-16,0 0 16,0 1 0,0 0 42,-2 6-20,0 1-20,2 4 30,0 0-3,0 0-29,0 0-27,0 0-36,0 9 18,4 8 45,6 12 35,7 12 45,3 7-39,-4 1-9,2-6 0,-6-3-30,1-4 49,2 0-26,-1-1 20,-1-4-43,0-7 18,-2-5 9,-5-5-27,0-3 11,-2 0-13,6 1-2,-4 2 2,-2-5 1,0-1 0,-2-3 2,-2 1-3,0-2-2,0-1-30,0-3-31,0 2-16,-2-2-14,-4 0-9,-8 0-96,2 0-62,-7 0-88,0 0-310,2-2-165</inkml:trace>
  <inkml:trace contextRef="#ctx0" brushRef="#br0" timeOffset="108319.0746">5599 9475 1299,'0'0'1160,"0"0"-1160,0 0 67,0 0-63,0 0 170,0 0 22,0 0-58,0 0 38,0 0-64,0 0-39,105 23-35,-83-21-19,-2 1-19,4-3 0,-1 0-92,-1 0-61,-2 0-84,2 0-94,-3 0-93,0 0-193,-6 0-60,4-5-135</inkml:trace>
  <inkml:trace contextRef="#ctx0" brushRef="#br0" timeOffset="108601.5219">6027 9510 754,'0'0'544,"0"0"-319,0 0-10,0 0 35,0 0-33,0 0-55,0 0-26,0 0 28,0 0-19,0 0-55,12 87-13,-7-77-38,-1 0-17,0-3-21,1 1 1,1-4 11,2-1 19,0-1-19,4-2 29,-2 0-10,2 0-4,2-4 1,-2-6 6,1-3 4,-2 0-17,-3 0 0,-1-4 13,-3 2-16,-4-3 29,0 3-23,-2-2-22,-7 1 10,-1 3-14,-3 1 1,-4 4-41,-1 1 28,4 3-12,-3 2-52,-2 2-2,4 0-8,0 8-57,2 2-58,3 0-78,6 4-112,0-2-176,4 0-185</inkml:trace>
  <inkml:trace contextRef="#ctx0" brushRef="#br0" timeOffset="109700.9705">6589 9307 1260,'0'0'326,"0"0"-167,0 0 36,0 0 81,0 0-11,0 0-68,0 0-55,0 0-39,0 0-27,0 0-15,-25 47-9,14-8-11,5 5 14,2-4-17,1-10-16,3-8-11,0-9-10,0 1-1,3 1 12,5 0-12,5 2-13,0-1 11,1-3 1,4-4 1,0-1-1,2-3 1,1-3-13,2-2-9,0 0-7,3-5-16,-4-5-19,-4-4 3,-1 1-19,-2-2 9,-4 0-3,-3 0 16,-4-3-19,0 5-10,-1-2 84,-3 3 3,0 1 13,0 3 26,0 5-10,0-1 22,-3 4 20,1 0-4,2 0-22,-2 0-45,2 1-12,0 7-14,0 1 26,0 3 45,0 4-7,0-3-18,0 0-20,0-1 0,7 0 0,0-5 1,1 0 28,0-3 9,0 0-9,4-2 0,-2-2-13,0 0 9,-1 0-2,4-4-23,-5-2-3,1-3-17,-3-3 14,-2 2-7,0-5-3,-1 1-51,-3-3 48,0 2 3,-5-3-45,-3 0 58,-2 1-45,-3 2 48,0-1-77,-2 3 77,3 1 3,-4 3 36,6 4-16,0 1 37,-2 4-60,6 0 3,-2 0-3,4 0 2,-3 0-2,5 6-1,0-3-1,0 5-31,2-1-2,0 2 22,0 0-3,6 1 16,3-1 26,1 0-24,6-1 14,-2-2 16,6-2-6,-2-3-13,4-1 3,-1 0 13,0-1-17,0-6 11,-1 0-23,-2-3-6,-1 3-23,-2-4-10,-2 0-6,-5 2 29,1-2 14,-2 2 2,-5-1-10,0 3 10,-2-4 26,0 6 13,0-1-1,0 2-12,0 3-4,0 1 17,0 0-4,0 0-16,0 0-19,0 0-35,0 0-29,0 5-23,0 5 87,0 2 0,4 5 39,2 1-27,0 1-8,6 2-2,-2 1-2,0-3 29,3-2 19,0-2-29,2 1 13,-5-5-19,1 0 0,-2-3-10,-3-1-2,0 1 12,-4-4-12,0 0 27,-2 0 1,0-2 0,0 0 9,0 0 16,-2-1 16,-4 3 7,-2-2-33,-1 0-12,-2 2-16,3-2-16,-1 1-38,3-1-51,0 0-45,-3 1-51,5-1-65,-1 1-104,1-1-213,0 0-129,4-1-518</inkml:trace>
  <inkml:trace contextRef="#ctx0" brushRef="#br0" timeOffset="110312.7868">7687 9122 421,'0'0'831,"0"0"-499,0 0-92,0 0-32,0 0-17,0 0 23,0 0-30,0 0-16,0 0-1,0 0-23,-6-16-39,1 16-41,3 0-25,0 3-17,0 2 7,-7 10-10,-1 10 25,-5 13-6,2 8 7,-1 6-4,0-1-19,6-3 4,2 0-24,0 0 13,-1-2 8,5-1-23,2-2 1,0 3-1,0 0 16,11 0-4,1-2-11,6-3 15,0-2 3,4-3-3,1-4 3,-2-3-18,-4-10-1,-2-5 3,-2-1-1,1-2 1,2 0 13,-2 0-7,-3-3-8,-3-1-2,-1-7 1,-5 3-31,0-3 12,-2 0 6,0 0-6,0 0-22,0 0-22,0 0-39,0-6-60,0-1-138,0-7-290,2 5-444</inkml:trace>
  <inkml:trace contextRef="#ctx0" brushRef="#br0" timeOffset="110904.285">8008 9307 404,'0'0'1034,"0"0"-803,0 0-133,0 0-27,0 0 69,0 0 58,0 0-27,0 0-12,0 0-17,0 0-36,-2 7-29,0-7-28,-4 5-24,2-5-5,0 7 15,-2-1 7,0 1-1,-2 5-25,1 2 7,-2 6 28,3 9-25,4 7 12,0 3 10,2-3-26,0-4 4,6-8-7,0-6-16,1-3-3,-3 1 0,5 1 6,-1 1-2,2 2 8,4-1-12,-4-4-1,3-1-1,0-4-14,-3-3 4,1 0-30,-1-4-28,1-3-42,0 0-100,-1 0-29,0-8-99,2-4-218,-4 3-158</inkml:trace>
  <inkml:trace contextRef="#ctx0" brushRef="#br0" timeOffset="111365.8974">8194 9536 1515,'0'0'332,"0"0"-306,0 0 68,0 0 85,0 0 44,0 0-161,0 0 47,0 0 4,4-99-26,3 91-26,2 5-12,-3 1-20,2 2-4,-2 0-9,4 0 0,-2 5-13,0 5 41,0 3-18,-1 4 9,2 0-6,-5 0 16,0 0-44,-2-1 31,0-3-32,-2-1 19,2-2-6,-2-3-12,0-1 0,0-4-1,0 0 0,0 0 0,0-2 2,0 0 17,0 0-15,0-4-4,0-4-10,0 1-92,2-7-39,1 1-30,3-2 101,-2-1 34,7 1-9,-5 3 22,3 3-9,-1 1 19,-2 4 13,3 3 28,-2 1 17,-1 0 13,0 0 10,-2 3-20,2 7 26,1-1 16,0 5-26,-1-1-3,-2 1-19,-2-1 15,-2 0-22,2-2-9,-2 1 9,0 0-19,0-5-16,0 1-3,0-4-13,0-1-19,0-1-61,0-2-58,0 0-58,0 0-30,4 0-133,-1-2-216,1-13-194</inkml:trace>
  <inkml:trace contextRef="#ctx0" brushRef="#br0" timeOffset="111535.669">8602 9513 1441,'0'0'695,"0"0"-666,0 0-3,0 0 97,0 0 26,0 0-78,0 0 35,0 0 26,0 0-16,0 0-23,0 0-41,74 27-50,-65-27-2,-1 0-26,3 0-118,-5 0-114,2-5-75,-1-5-163,-2 3-136</inkml:trace>
  <inkml:trace contextRef="#ctx0" brushRef="#br0" timeOffset="111735.7873">8602 9513 1735,'33'-85'601,"-35"90"-571,2 6-28,-2 2 35,0 2 134,2-1-36,0 3-35,0-2 38,0-2-42,0 0-44,0 0-17,0 3-22,0-5-13,0 2-18,4 0 17,-2-4-38,1-2-38,2-1-51,-3-1-33,2-3-49,2 0-100,0-2-164,3 0-24,-3-2-147</inkml:trace>
  <inkml:trace contextRef="#ctx0" brushRef="#br0" timeOffset="111989.3779">8791 9448 1258,'0'0'508,"0"0"-346,0 0-84,0 0 84,0 0 49,0 0-8,0 0-22,0 0-4,0 0-43,0 0-44,0 0-52,0-26-38,0 28-29,2 3 29,2 6 55,1 1 9,-1 3-26,0 1-22,-2-1 28,2 0-28,-1-1-4,-1-3-12,0-2-2,0 1-10,-2-3 11,2 0-11,0-2-61,-2 0-3,0-4-55,2 1-23,-2-2-23,2 0-33,-2 0-55,2-8-85,0 3-79,0-15-385</inkml:trace>
  <inkml:trace contextRef="#ctx0" brushRef="#br0" timeOffset="112268.3941">8812 9220 440,'0'0'1504,"0"0"-1487,0 0-16,0 0 213,0 0-26,0 0-69,0 0-6,93 112 29,-73-76-26,-3 0-36,-3 0-16,-1-4 23,-4-6-39,-5-6-22,-2 4-23,2 0 19,-2 5 16,-2 0-25,0-6 26,0-10-36,0 0 32,0 3-35,-2 1 16,-2 1 6,0-3-19,0-2 20,0-3-12,-1-5-11,3 0-3,0-2-35,2-3-29,0 0-48,0 0-58,0 0-78,0-6-78,6-3-235,-1-1-243</inkml:trace>
  <inkml:trace contextRef="#ctx0" brushRef="#br0" timeOffset="112614.846">9236 9360 463,'0'0'1512,"0"0"-1266,0 0-165,0 0-55,0 0 84,0 0 58,0 0-46,0 0-48,0 0 90,0 0 0,18 56-72,-14-37-63,0 3-6,-2-4-23,0 1 1,0-2-1,0-3 0,0-3-1,1-1-2,-1-5-41,3 0-39,-3-4-17,-2-1-70,4 0-45,-2-1-21,4-13-120,-2 1-210,3-10-475</inkml:trace>
  <inkml:trace contextRef="#ctx0" brushRef="#br0" timeOffset="112822.582">9236 9360 1841,'121'-24'301,"-116"35"-220,0 2 59,-1 5-18,0 3 75,-2-1-10,0 4-36,0-5-20,0 0-22,0-2-39,0-2-26,0-3 1,-2-1-45,2-3 1,-2-1 0,0-2-1,0-4-2,0 1-17,0-2-29,0 0-47,0 0-52,0 0-27,-4-2-64,-2-8-253,-4-1-253,-6-7-510,8 3 1045</inkml:trace>
  <inkml:trace contextRef="#ctx0" brushRef="#br0" timeOffset="112902.3076">9236 9360 615</inkml:trace>
  <inkml:trace contextRef="#ctx0" brushRef="#br0" timeOffset="113053.2096">9236 9360 615,'-63'-87'2059,"67"88"-2046,0-1-10,3 2-3,-1 0 151,5 1 35,0-2-22,1 1-30,4-2 21,0 2-50,6-2-23,1 0-25,0 0-41,0 0-3,1 0-10,-3 0-3,-2 0-3,-4-2-16,0 2-3,-2 0-16,-1 0-32,-1 0-6,-2 0-41,-1 0-36,-2 0 15,0 2-86,-2 2-24,-2-1-153,4 1-190,-6 0-56</inkml:trace>
  <inkml:trace contextRef="#ctx0" brushRef="#br0" timeOffset="113332.2673">9173 9689 163,'0'0'1414,"0"0"-1303,0 0-85,0 0 159,0 0 149,0 0-69,0 0-36,0 0 19,111 2-30,-86-10-56,7-3-34,6-1-40,-4 3-34,-6 1-38,-9 2-3,-7 5-13,1-3-2,0 2-24,-1-1-21,0 2-23,-6 1-38,0 0-51,-4 0-49,0 0-56,-2 0-97,0 0-239,-2 0-116,-12 0-377</inkml:trace>
  <inkml:trace contextRef="#ctx0" brushRef="#br0" timeOffset="113700.8444">9309 9813 1009,'0'0'218,"0"0"-62,0 0 72,0 0 81,0 0-66,0 0-68,0 0 15,110-2-2,-95 1-50,0-2-48,-2 3-55,-5 0-33,3 0 0,-7 0-2,1 0-17,-5 0 14,0 4-12,0 3 15,0 4 13,-2 0-12,-8 5-1,2 1 0,-2-2-25,1 2 9,1-3 15,-1 3-1,5-4-14,0 1 14,-1-5 2,5-1 11,0-3 18,0 1 12,0 0 4,2-3 19,5 3-16,1-1 23,5-2-7,0 1 15,-1-3-6,6-1-15,-2 0-8,4 0-24,-4 0-7,0 0-16,-4-1-1,-1-3-2,-5 1-27,0 0-40,1-1-25,-2-1-13,-1-3-42,0 0-65,0-3-94,0-3-166,-2-1-174,-2 2-453</inkml:trace>
  <inkml:trace contextRef="#ctx0" brushRef="#br0" timeOffset="114181.5269">9617 9017 919,'0'0'388,"0"0"-271,0 0 49,0 0 39,0 0 42,0 0-27,0 0-32,0 0-23,0 0-33,0 0-42,0 0 9,46 10 20,-22 19 6,5 15-29,1 8-23,0 6-19,-7-4-9,-1-1-4,-1 0 0,-4 3-15,-3-5-25,2 1 14,-8-5 8,0 1-11,-6 0-12,0-1 0,-2-2 2,0-6-1,-2-2 3,-6-3-2,-2-1 10,-2-3 7,4-4-17,2-8 2,0-5-1,-3-3 13,3 2-4,-5-2-12,5 1-3,-1-5-35,1-3-44,4-1-42,2-2-51,0 0-52,0-2-98,11-9-153,-3 2-331,16-18-541</inkml:trace>
  <inkml:trace contextRef="#ctx0" brushRef="#br0" timeOffset="114430.229">10224 9551 2346,'0'0'375,"0"0"-304,0 0 48,0 0 112,0 0-2,0 0-117,0 0 2,125-24 9,-101 22-41,-2-3-41,0 3-22,-3-1-18,-2 1-1,-2 2-1,-7-2-18,1 2-35,-4 0-40,-3-1-23,-2 1-13,0-3-20,0 2-48,0-5-142,-9-2-365,0 2-370</inkml:trace>
  <inkml:trace contextRef="#ctx0" brushRef="#br0" timeOffset="114589.3513">10304 9351 2013,'0'0'585,"0"0"-539,0 0 12,0 0-58,0 0 218,0 0-6,0 0-71,0 0-17,13 113-32,-6-88-41,-3-3-26,0 2-25,3-2-13,-3 2-50,0-4-71,0 1-95,0-4-150,-2-3-291,0-2-453</inkml:trace>
  <inkml:trace contextRef="#ctx0" brushRef="#br0" timeOffset="115388.746">10909 9546 339,'0'0'691,"0"0"-420,0 0-151,0 0-6,0 0 62,0 0 74,0 0 3,0 0-14,0 0-6,0 0-24,-20 0-30,20 0-32,0 0-19,0 0-7,0 0-7,0 0-3,0 0-13,0 0-13,0-6-16,0-2-47,0-9-21,0-8-1,6-11-13,2-7-3,0-3 16,-1 7 0,0 1 0,-3-1-17,0 1-15,-2 4 20,2 0-45,-4 9 57,2 6-44,-2 5 44,0 5-13,0 1 29,0 0-10,0 4-4,0 1 27,0 3-28,0 0-1,0 0 0,0 3-22,3 9-29,1 14 51,2 15 48,5 7 5,0-2-33,1-4-20,-2-6-3,4-2 3,-2-2 0,-1-6-9,0-7 9,-5-4 1,2-2 1,-1 1 0,1 1-2,3 0 0,-3-2-11,-3-5-8,1-1-31,-4-5-51,-2 3-3,0-5-52,0 0-61,0 0-49,-6 0-123,-1-2-408,-14-10-538</inkml:trace>
  <inkml:trace contextRef="#ctx0" brushRef="#br0" timeOffset="115554.6878">10863 9402 1254,'0'0'1686,"0"0"-1686,0 0-58,0 0 58,0 0 106,0 0 64,0 0-27,0 0-25,0 0-35,0 0-61,87 26-22,-64-25-12,-2 1-61,3-2-108,0 0-91,-2 2-195,-2-2-282,-5 0-319</inkml:trace>
  <inkml:trace contextRef="#ctx0" brushRef="#br0" timeOffset="115768.2389">11181 9452 1342,'0'0'982,"0"0"-885,0 0-95,0 0 37,0 0 83,0 0 114,0 0 8,0 0 2,0 0-27,0 0-38,0 0-62,0-59-74,0 60-45,0 7 0,4 6 26,3 3 24,-1 4-19,3 2-15,-1-2-14,1-1-2,-3 0 0,0-2-3,3-3-44,0-2-66,-3-4-13,0 1-58,0-3-128,4-5-237,-6-2-673</inkml:trace>
  <inkml:trace contextRef="#ctx0" brushRef="#br0" timeOffset="117130.8347">11683 9394 401,'0'0'313,"0"0"-72,0 0-39,0 0-13,0 0 6,0 0 59,0 0 28,0 0-35,0 0-24,0 0-27,-16 12-15,16-12-18,0 0-45,0-2-47,0-3-49,0-1-19,0-2 16,4-1-15,1-2 21,2 0-3,-3-2-6,0-2-16,0-1 1,0-2-1,1-3 3,-1-3-4,0 0 1,-2-1-22,0 2 20,-2 0-23,0 4 23,0 4-36,0 3 38,0 5 16,0 2-4,0 4-12,0 1-26,0 0-9,0 0-16,0 9-26,0 8 77,0 12 29,7 12 26,1 1-20,3 0-35,-3-5-12,6-8 12,-2 0-3,-2-6 2,-1-3-15,0-7 16,-1 0 13,0 0-13,-1 1-2,1-1 1,1-4-11,-5 1-4,-2-3 0,-2-7-10,0 3 4,0-2-13,0-1 6,-8 0-39,-5 0-18,-2 0 2,-2-4 23,0-3 16,1 1 3,-2-1 10,6-1 6,-1 0 26,4 1 34,3-1-6,4 2-5,2 4 41,0-2-9,0 4-33,0-1-21,8-1 0,5 0 50,4 0 4,-1-2-17,6 3-15,-3-3 2,0-2-24,0 2 12,-1-1 3,-4-4-3,2 2-11,-4-1-4,-2-1-9,-4-2-14,1 2-23,-2-4 6,-3 0 8,-2 0 33,0-3-34,0 3 16,-2 1 19,-5 2 2,2 5 30,1 0-6,2 2-13,0 1 19,0 2-3,0 0-29,2 0-16,0 2-26,-2 9 42,2-1 29,0 6 6,0-1-19,0 2-16,0 0 0,2 0 16,4 0 0,0 1-15,4-5 19,-2-1-18,0 0 33,-1-5-33,1-2 0,1-2 17,-3-2-18,1-1 22,-1 0 2,2 0-8,3-7-17,2-6-38,-1-2-16,6-7-10,-6 0 3,1 2-13,2-1 0,-3 0 29,-1 4 26,-1 2 18,4 3-2,-6 4-19,-2 4 21,-2 3 1,0 1 32,0 0 23,2 5-7,-2 5 19,-2 3-6,0 3-3,0 1-4,0 0-28,-2 2 9,2 1-3,-2-5-13,2 0 9,-2-2-28,2-3 0,-2-2 1,2-3 0,-2-3-1,0-2 0,0 0 13,2 0 6,-2 0-3,0-2-16,5-5-19,1-6-67,5-5-45,-1 0 21,1-1 56,2 3-10,2 0 6,-3 4 29,6 3 26,-4 3 3,-1 3 51,4 1 39,-2 2 6,-5 0-25,3 5-4,-4 5 23,-1-1-11,-4 7-25,2-1 32,-2 5-13,2 0-16,-2 1-31,-2-1-23,0-3 3,0-3-6,0-2-13,2-4-40,-2-2-55,0-4-42,0-2-41,3 0-63,6-2-94,-5-6-271,11-13-426</inkml:trace>
  <inkml:trace contextRef="#ctx0" brushRef="#br0" timeOffset="117469.0674">12706 8857 1797,'0'0'386,"0"0"-334,0 0 6,0 0 43,0 0 67,0 0 22,-61 112-52,47-67 42,4 4-1,4 2-42,1-1-35,1 4-10,2-1-10,2 2-3,0-1-44,0-5 9,2-3-13,7-6 1,3-6-13,3-2-7,0-3 10,-5-7 3,1-5-25,-2-3 1,-3-5-2,0 2 1,3 0-15,-1 1-14,-1-4-18,-1-3-28,-2 0-26,1-3 3,1-2-32,-2 0-49,4 0-109,4 0-185,-2 0-295,4-15-414</inkml:trace>
  <inkml:trace contextRef="#ctx0" brushRef="#br0" timeOffset="118076.8311">12984 9100 770,'0'0'293,"0"0"-108,0 0-18,0 0 31,0 0 146,0 0-74,0 0-37,0 0-14,0 0-29,0 0-39,-13-35-36,11 35-35,-2 11-42,-3 7 7,-1 14 22,1 9 16,1 7-26,2-2-35,4-4 0,0-4-6,0-3 9,2-5-24,4-7-1,-2-6 19,3-1-19,-1 1 0,5 2 0,2 1-1,-3-7 0,3-2-18,0-4-34,-3 0-27,6-4-25,-2-3-64,1 0-55,4-6-156,-4-7-284,0 2-373</inkml:trace>
  <inkml:trace contextRef="#ctx0" brushRef="#br0" timeOffset="118500.8771">13155 9257 1820,'0'0'312,"0"0"-311,0 0 25,0 0 19,0 0 65,0 0 0,0 0 61,0 0 13,0 0-78,0 0-19,20-76-4,-12 76-35,-2 0-22,3 5-10,0 5 16,-1 4-7,1 1-9,-3 2 29,0 2-16,1-4-17,-3 2 20,1-3-32,-1-4 1,-2-3-1,-2-1 1,0-2 0,2-4 2,-2 0 9,0 0 1,0 0 16,0 0-23,2-10-6,0-4-118,2-3-38,0-3 76,6 0 19,-4 3 0,2-1 48,-2 6-13,0 0 4,1 4 6,2 5 16,-5 1 0,-2 2 35,0 0 32,0 4 17,2 3 18,-2 7-6,1-2 6,-1 6-22,0 2-20,-2-3-25,0 0 3,0-2-6,0-1-30,0-3 15,0-2-17,2 1-2,-2-5-1,2-1-73,0-2-23,0-2-51,5 0-67,-1 0-43,3-4-101,-1-3-317,2-8-489</inkml:trace>
  <inkml:trace contextRef="#ctx0" brushRef="#br0" timeOffset="118665.795">13538 9253 1489,'0'0'1194,"0"0"-1194,0 0 0,0 0 62,0 0 79,0 0-32,0 0-77,0 0 52,0 0 18,0 0-64,109 23-12,-101-23-20,0 0-6,-4 0-99,0-3-125,-2-4-49,-2-2-105,0-1-252,0 3-151</inkml:trace>
  <inkml:trace contextRef="#ctx0" brushRef="#br0" timeOffset="118837.7532">13538 9253 2354,'34'-113'287,"-34"123"-241,0 4-46,0 3 109,2 2 13,-2-1 7,2 2-27,-2-2 19,2-1-22,0-2-64,3-2-22,-3 0-13,2-3-2,2-2-27,1-4-73,-1-1-67,3-3-68,-1 0-60,2-1-172,2-5-217,2-9-492</inkml:trace>
  <inkml:trace contextRef="#ctx0" brushRef="#br0" timeOffset="119099.0967">13784 9175 752,'0'0'1374,"0"0"-1231,0 0-114,0 0 42,0 0 71,0 0 55,0 0-7,0 0 12,0 0 9,0 0-49,0 0-48,12-47-50,-9 47-50,0 3-13,-1 6 27,2 5 41,-2 1-22,2 5-12,0-2-32,0 2 21,-2-1-24,3-1-1,-3-6-1,2 2 1,0-5 1,1 2-3,-3-7-32,0 1-18,-2-2-17,2-1-18,-2-2-26,2 0-26,-2 0 0,2-5-27,0-4-109,1-8-325,-1 6-400,0-14-11</inkml:trace>
  <inkml:trace contextRef="#ctx0" brushRef="#br0" timeOffset="119376.8027">13837 8935 55,'0'0'2109,"0"0"-1976,0 0-65,0 0 0,0 0 125,0 0-25,0 0 5,0 0 13,119 121-26,-98-80-26,-6-1-58,-2-5-3,-6-4-29,-5-2 0,0 0-18,-2 0 11,0-2-5,-2-5-7,-2-5-12,-1-3 15,-2-2-6,3-1-9,-2 2 12,2-1-13,0-2-8,-1-5 14,3-1-18,0-2-1,0-1-24,2-1-28,0 0-26,0 0-35,0 0-47,0 0-33,6 0-27,3-5 10,3-2-150,8-5-323,-8 2-349</inkml:trace>
  <inkml:trace contextRef="#ctx0" brushRef="#br0" timeOffset="119819.9593">14272 9045 1316,'0'0'523,"0"0"-179,0 0-133,0 0-56,0 0-10,0 0-52,0 0 84,0 0-16,0 0 5,9 103-49,-9-74-56,0-3-23,0-11-25,0-2-3,0 0-10,0 2-16,0 0 16,0 1 0,0-5-1,0 0-53,0-4-44,0-2-65,3-3-39,-1-2-55,0 0-95,2-9-189,0-1-237</inkml:trace>
  <inkml:trace contextRef="#ctx0" brushRef="#br0" timeOffset="120030.7152">14368 9076 2156,'0'0'246,"0"0"-174,0 0-53,0 0 142,0 0 33,0 0-8,15 99-26,-15-82-4,2 1-38,-2-1-39,2-2-19,0 0-41,-2-1-16,2-4 10,-2-1-13,0-4-13,0-1-2,0-4-27,0 2-43,0-2-42,0 0-42,0 0-33,-4-8-104,-4-1-298,1-1-151,-10-8-347</inkml:trace>
  <inkml:trace contextRef="#ctx0" brushRef="#br0" timeOffset="120252.032">14143 9080 2404,'0'0'287,"0"0"-287,0 0-13,0 0 13,0 0 180,0 0 45,0 0-24,0 0-32,0 0-52,0 0-28,129 3-26,-103-6-25,2-1-35,-9 0 0,6 0-1,-6 1 13,-1-2-15,-8 1-2,-2 4-20,-4-3-28,0 1-36,-1 2-34,-1 0-39,-2 0-33,5 0-32,-1 0-50,-2 2-143,0 3-258,0 0-103</inkml:trace>
  <inkml:trace contextRef="#ctx0" brushRef="#br0" timeOffset="120579.9722">14258 9404 150,'0'0'1967,"0"0"-1639,0 0-257,0 0-46,0 0 75,0 0 129,0 0 37,0 0-30,0 0-67,0 0-65,80-4-15,-52 1-23,3-3-19,8 0-12,-5 1 2,-6-2-18,-12 6-16,-2-1 1,-4 0-4,0-1-10,4 3-12,-4 0-38,-4 0-21,-2 0-55,-2 0-23,1 0-57,-3 0-133,0 0-229,0 0-441,-11 3-119</inkml:trace>
  <inkml:trace contextRef="#ctx0" brushRef="#br0" timeOffset="120939.2619">14405 9503 1314,'0'0'263,"0"0"-207,0 0-24,0 0 215,0 0 64,0 0-55,0 0-30,0 0-30,0 0-42,0 0-61,111-5-29,-95 5-29,-8 0-13,-4 0-22,0 0-3,-4 0 2,0 0 1,0 0 1,0 5 0,-4 3 28,-8 4 3,-4 1-30,2 2-1,-3 0-1,2 1 1,2-1-1,3 0 13,-1 0 6,6-3 9,1 0 4,4-5 6,0 0 17,0 0-11,0-1 6,6-1 14,1 1-23,4-2 19,-1 0 3,3-2-7,4-2-2,0 0-20,3 0-12,-4 0-21,4-6-1,-4 2-2,-3-2-26,2 3-32,-2-1-3,-5-2-25,0 1-35,4-4-19,-4 0-56,0-2-102,0-3-135,2-5-222,-4 4-127</inkml:trace>
  <inkml:trace contextRef="#ctx0" brushRef="#br0" timeOffset="121364.3172">14602 8877 1820,'0'0'448,"0"0"-448,0 0 1,0 0 139,0 0 89,0 0-68,0 0 0,0 0 47,125 33-26,-94-5-80,5 12-20,3 8-15,-5-1-10,-6 4-13,-10-8-6,0 3-10,-6 2 20,-3-2-11,-3-2 23,-1-2-7,-5 0-21,0-5-1,-7-3 5,-4-5-24,3 0 19,-4-3-6,-2-4 7,6-4-1,0-5 3,-1-2 7,0 0 8,3 4 10,-2-4-6,3-2-7,1-3-2,0-1-4,2-2-6,2-1-3,-2 0-1,2-2-8,0 0-4,0 0-2,0 0-1,0 0-13,0 0-2,0 0 0,0 0-12,0 0-10,0 0-18,0 0-55,0 0-38,0 0-35,2 0-51,2 1-52,0 4-99,1-3-296,-5 1-867,-15-14 332</inkml:trace>
  <inkml:trace contextRef="#ctx0" brushRef="#br0" timeOffset="123347.6862">3256 11405 378,'0'0'558,"0"0"-177,0 0-173,0 0-48,0 0 44,0 0 36,0 0-36,0 0-32,0 0-20,-2 0-1,0-2 3,0-4-83,0-1-23,-2-1 6,-1-3 29,-2-1-41,-1-3 9,0 1 12,-2 2-12,0-1-9,2 2-26,-2 2 22,1 1 3,1 3-40,-1-2-1,1 6-3,-1-2 0,1 3-1,-3 0-53,2 3 16,-1 5-19,0 5 2,-4 7 11,2 10 11,1 6 17,3 0-10,1-7 7,7-11 3,0-4-3,0 1 9,0-1 12,0 0-25,7-4-3,1-2 6,1-4 23,3-2 16,2-2 0,0 0 16,1-2-7,2-8 14,0-3-1,-2-3-12,-2 0-10,-5-2-4,0 0-8,-4 1 31,1-1-33,-2 3 11,-3 2 12,0 1-3,0 4 7,0 2-7,0 4 20,0 1-17,-3 1 0,0 0-2,3 0-23,0 1-51,0 5-22,0 8 73,0 1 12,0 4-8,0 2-4,6 0 0,0-3-4,2 2 3,0-1-24,1-4 23,2 1-14,1-5-3,-1 1-86,4-1-55,0-3-61,-1-5-66,6 0-202,-8-3-115,8-3-480</inkml:trace>
  <inkml:trace contextRef="#ctx0" brushRef="#br0" timeOffset="123770.6849">3464 11489 1744,'0'0'357,"0"0"-272,0 0-53,0 0 84,0 0 14,0 0-91,0 0 87,0 0-7,0 0-48,0 0-10,-6-96 9,6 87-2,2 4-43,0-1-25,-2 6-2,2 0-27,-2 0 13,0 0-6,2 6 6,2 1 16,0 4 41,6 4-15,-4 5 6,-2-1-16,0 2 23,0-2-36,-2-4-1,3-2-1,-3-3-1,0-2-13,0-6 12,0-1-18,-2-1-3,2 0-1,1 0 20,-1-3-10,4-11-3,1-1-6,-1-4-59,0-2-2,0 1 54,-2 2 6,3 0 23,-4 3 38,1 4-38,0 4 0,-2 1 12,-2 5 33,2 1-20,-2 0-13,0 0-12,2 8 0,2 4 68,-2 3 31,2 4-32,4 3-19,-4 2-22,0-2-14,0 1-2,2-5-10,0-1-2,1-2-11,-1-2-9,3-1-93,-1-3-62,-1-3-48,3-4-56,-1-2-251,-3 0-105,3-15-591</inkml:trace>
  <inkml:trace contextRef="#ctx0" brushRef="#br0" timeOffset="123948.6361">3755 11430 1828,'0'0'363,"0"0"-314,0 0-49,0 0 142,0 0 13,0 0-45,0 0-7,0 0-13,0 0-42,0 0-25,114 41-4,-102-41-16,-4 0-3,-2 0-89,-2 0-114,1-3-55,-5-5-173,0 1-170,0-7-472</inkml:trace>
  <inkml:trace contextRef="#ctx0" brushRef="#br0" timeOffset="124120.7363">3755 11430 1083,'15'-80'1271,"-15"89"-1271,0 4-10,0 5 10,0 2 146,0 0-27,0 1-9,4 0-17,3-2 13,-1 0-51,0 0-30,3-2-22,-3-3-3,3-2-4,-1-1-47,0-4-61,2-1-24,0-4-70,-2-2-92,3 0-146,-2-4-139,5-13-570</inkml:trace>
  <inkml:trace contextRef="#ctx0" brushRef="#br0" timeOffset="124470.458">3990 11318 1884,'0'0'357,"0"0"-302,0 0-42,0 0 113,0 0 22,0 0-48,0 0-13,0 0-3,0 0-42,0 0 16,0 0-42,117 11-4,-103-2-12,-2 3-6,-2-3 6,-1 3 2,-7-1 0,2 3 1,-4 0 23,0 1-3,-2-1 31,-4 1-22,-5 2-16,3-5 0,-2-1 6,0 1-22,4-1 3,2-2 9,2-2 4,2 3 10,0-3 6,0 3 25,6-1-28,3 1 6,4 0 9,1-3 1,-1 1 6,4-3-20,0-1 17,1-2-16,-2 1-10,1-3-3,0 0-3,0 0-16,0 0-10,0-5-34,-2 1-54,0-4-49,1 1-53,2-4-76,-1-3-185,-2 3-298,6-8-487</inkml:trace>
  <inkml:trace contextRef="#ctx0" brushRef="#br0" timeOffset="124681.9336">4787 11336 1448,'0'0'985,"0"0"-947,0 0-38,0 0 162,0 0 63,0 0-58,0 0-20,112 17 23,-97-17-30,5 0-58,-6 0-41,4 0-22,-4 0-18,-2 0-1,0-3-40,-6-1-77,0 0-23,-4-2-10,-2-1-26,0-4-117,0 0-192,-2 2-520,-12-4-56</inkml:trace>
  <inkml:trace contextRef="#ctx0" brushRef="#br0" timeOffset="124870.9577">4778 11180 2505,'0'0'470,"0"0"-335,0 0-103,0 0-23,0 0 71,0 0 32,0 0 15,0 0-3,0 0 40,0 0-32,62 5-38,-39-3-44,1 0-17,1 0-9,-1-2-24,-4 0-1,2 0-18,-5 0-17,0 0-45,-4 0-38,-1 0-45,1 0-61,-2-2-110,-3 0-264,-4-5-647</inkml:trace>
  <inkml:trace contextRef="#ctx0" brushRef="#br0" timeOffset="126520.3135">5645 11211 1588,'0'0'572,"0"0"-436,0 0-75,0 0 7,0 0 94,0 0 31,0 0-55,0 0-86,0 0-30,8-58 0,-4 27 43,1-9 5,-1-2-48,-2 0-6,-2 4 10,0 4 25,0-1-28,0 0-20,0 1-6,0 0-25,-2 3 28,2 6 1,0 6 0,0 6 12,0 2 15,0-1-24,0 2 11,0 3 1,0 1-12,0 4 31,0 2-35,0 0-4,0 0-50,0 8-54,2 11 76,11 12 32,4 15 83,1 8-13,4 0-51,-5-7 16,2-4-13,-4-3-3,0-2-16,2-3 12,-5-5 17,2-8-13,-6-2-6,0-6-11,-2-4 1,1-1-1,2 2 1,-1-1-3,-4-3-16,0-3-32,-2-2-63,-2 0-11,0-2-15,0 0 21,-4 0-15,-6-4-88,-8-6-494,2 3-365,-12-7 312</inkml:trace>
  <inkml:trace contextRef="#ctx0" brushRef="#br0" timeOffset="126606.5407">5645 11211 1114</inkml:trace>
  <inkml:trace contextRef="#ctx0" brushRef="#br0" timeOffset="126676.7279">5645 11211 1114,'-28'-131'1089,"28"131"-753,0-2-162,0 2-83,0 0-21,2 0-18,6 0 5,1 0 100,8 0-29,2 0-32,7 0-48,10 0-23,4 0-25,5 0 0,-5 0-45,-2 0-98,-4 0-46,-2 0-64,-1 0-131,-5 0-268,-7-2-152</inkml:trace>
  <inkml:trace contextRef="#ctx0" brushRef="#br0" timeOffset="126997.1942">6182 11110 1547,'0'0'636,"0"0"-636,0 0 13,0 0-13,0 0 156,0 0-43,0 0-13,0 0 3,0 0-48,0 0 9,0 0-6,-37 108-3,44-97-36,6 3-17,-3-5 2,3-1 17,2-4-20,0-3 49,-1-1-18,2 0 10,-2-1-3,-1-9 2,2-1 7,-4-3-16,-3-4 10,-4 1-39,-2 1 45,-2-2-23,0 0-25,-8-2 0,-5 1-20,-6 0 20,2 4 3,-2 3 15,0 5-18,2 3 0,-2 2-25,2 2-17,2 0-25,0 3-3,3 3 3,0 5-4,8-2-22,2 6-58,2-2-62,0 3-23,6-3-130,12 0-83,-6-5-65,14-3-308</inkml:trace>
  <inkml:trace contextRef="#ctx0" brushRef="#br0" timeOffset="127978.1109">6714 10858 1635,'0'0'351,"0"0"-102,0 0-135,0 0 96,0 0-1,0 0-54,0 0 21,0 0-61,0 0-58,0 0-25,-115 44-16,107-11-12,2 4 7,4-6-10,2-5-1,0-11 0,2-2-3,4 1 3,8 3-12,-2 0 11,5-4-1,2-1 0,0-5-1,5-2-19,-4-2 6,4-3 13,-5 0-16,2-2-19,-4-4-4,0-4-2,-4 1-14,-3-2-32,2 0 36,-6-1 10,-4 0 43,0 1-34,-2 1 35,0 3 19,0 3 13,0 0 6,0 3-6,0 1 10,0 0-3,0 0-39,-2 0-1,2 3-25,0 5 26,0 5 35,0 0-35,0 3 13,4-1-13,2 0 1,2-3 0,2-3 2,0-1 17,0-2-18,-1-5 20,0 1-21,-1-2 12,1 0-12,-1 0 21,-2-2-22,3-5-9,0-3-49,-3-5-19,-2-2 39,0-2 22,-4 0-13,0-2 13,0-2-45,-6 1 6,-4 0 13,-6 0-25,2 2-46,-5 1 42,-1 3 14,2 5 57,-2 0 80,6 7-47,-2 1 2,6 3-3,1 0 10,3 0 0,0 7-6,3-2-35,1 4-1,2 3 0,0 3 33,9 1-30,4 1 58,1 1-32,6-1-25,-2-3 21,6 1-2,-1-4-1,1-4-22,-1-1-11,-2-4 11,-1-2 42,-2 0-41,-3 0-1,0-4-3,0-4 2,-5-1-54,2-3 1,-6-3 41,0 0 13,-4-1 19,0 1-3,-2 0-16,0-1 2,0 3 47,0 1-33,0 5 6,-4 0-3,2 5 36,0 0-1,2 2-17,0 0-37,-2 0-36,2 2-18,0 7-4,0 4 58,2 5 35,6 7 4,2 7-17,6 4-2,1 3-17,-2-7 19,0-4 1,-5-12 21,-4-3-28,1-1 3,2 1-16,-3 1 0,0 1 0,-2-2 38,-2-1-18,-2-4 2,0 1 17,0-4 5,0 1 17,-8-2 9,-2 0 0,-6-3-29,4 1-9,-5-2-7,0 0-15,2-2-13,3-3-16,-2-2-16,4-1-47,4-1-12,-1 1-59,5-2-19,0-1-39,2-3-104,2-4-185,11 1-107,-3 3-442</inkml:trace>
  <inkml:trace contextRef="#ctx0" brushRef="#br0" timeOffset="128280.994">7547 10667 1752,'0'0'431,"0"0"-304,0 0-46,0 0 51,0 0 10,0 0-39,0 0 10,0 0-23,0 0-39,0 0 23,-41 102 31,37-53-38,2 1 0,0 1-29,2-6-6,0-2 0,0-3-31,6-3 1,2-9 9,2-4-11,-2-9 0,0-2 0,5 3 3,0 2 10,4 1-13,-1-5 11,4-2-11,-4-5-12,2-2-14,-1-3 1,0-2-29,-2 0-67,-1 0-78,4-2-55,-6-5-104,-4-1-319,8-6-691</inkml:trace>
  <inkml:trace contextRef="#ctx0" brushRef="#br0" timeOffset="128997.693">8035 10611 881,'0'0'349,"0"0"-170,0 0-59,0 0-19,0 0 39,0 0 26,0 0 12,0 0-38,0 0-53,0 0-32,-4 0 0,4 0-23,0 0-19,-3 0 16,-1 7 26,0-1 13,-2 5 22,0 2-9,-6 8 9,2 8-13,0 9-13,-1 2-10,0-2-19,7-1 1,0-8-20,2 5 12,2-4-27,0-2 21,0 1-22,2-1 0,4-6 11,3-2-9,0-7 1,-1-1 9,4-1 2,4 1-12,2 1 19,4-2-21,-3-3 16,0-3-14,-2 2-2,-1-6-10,2-1-31,-4 0-71,0 0-71,-2-1-74,1-6-72,-5-2-320,1 1-148</inkml:trace>
  <inkml:trace contextRef="#ctx0" brushRef="#br0" timeOffset="129433.4195">8230 10975 65,'0'0'1214,"0"0"-1042,0 0-159,0 0 56,0 0 45,0 0 77,0 0-22,-6-104-7,12 91-16,2 2-49,2 3-45,-2 3-20,-2 3-32,0 0-10,-1 2 10,4 0 20,-3 6 9,0 3 3,-2 2-9,3 4 35,-3 1-13,-2 1-10,-2 0-18,2 1-1,-2-5 0,0 0-15,0-3 15,0-2-5,0-2-9,0-5-1,0 1 21,0-2 14,2 0-7,-2 0-29,2-3-16,3-7-55,1-4-80,3-3-24,-1-2 62,0 1 55,4 0-36,-4 3 60,0 1 34,0 4 33,-3 5 2,-1 1 40,3 2 22,-5 2-16,0 0-30,2 6 27,-2 3 57,2 5-35,0 1 3,1 0-4,-3 2-57,-2 1-1,2-3-39,-2 0-2,2-1 1,0-3-1,0-2-2,3 0-55,-3-4-59,0-2-93,2 0-58,1-3-144,-3 0-103,4-3-293</inkml:trace>
  <inkml:trace contextRef="#ctx0" brushRef="#br0" timeOffset="129599.3995">8627 10921 248,'0'0'1956,"0"0"-1908,0 0-18,0 0 38,0 0 54,0 0-47,0 0-7,0 0 25,0 0-16,0 0-32,119 22-23,-109-28-22,4 2-29,-4-3-155,-4 0-106,-1-2-164,-3 1-148,-2-7-501</inkml:trace>
  <inkml:trace contextRef="#ctx0" brushRef="#br0" timeOffset="129780.3793">8668 10812 1322,'0'0'816,"0"0"-735,0 0-68,0 0 52,0 0 48,0 0 42,-5 105-10,5-89-13,5 1-10,-3-2-45,2-1-38,3-1-20,-3-2-16,0-3-3,0-1-29,1-2-28,-1-3-59,0-2-54,0 0-43,2-2-59,3-10-215,-2 2-199</inkml:trace>
  <inkml:trace contextRef="#ctx0" brushRef="#br0" timeOffset="130081.017">8829 10767 638,'0'0'1205,"0"0"-1140,0 0-30,0 0 137,0 0 16,0 0-100,0 0-24,0 0-38,0 0 19,0 0 42,0 0-57,94 76 28,-94-65-57,0 3 1,0-2 17,-9 1-3,0-2-16,1 2-18,-2-4-7,-2-2 25,6 3 0,0-3 0,2-2-13,2 4 13,2-4 0,0 3 26,0-2 10,0 0 18,4-1 4,2 1-6,0-1-24,6 0 21,-4-4-4,2 1-26,-1-2 0,2 0-19,-3 0-20,3-6-54,-3 0-96,3-3-82,-3-2-107,1-1-167,-3 3-56</inkml:trace>
  <inkml:trace contextRef="#ctx0" brushRef="#br0" timeOffset="130330.4579">9002 10689 1858,'0'0'418,"0"0"-405,0 0-13,0 0 159,0 0 15,0 0-48,65 99 47,-46-65 1,0 4-50,-1-4-6,-6-2-29,-4-4-57,-2 1 6,-1-5-25,-3-4-11,-2-5 24,0 0-24,0 0 1,0 3 13,-5 2-15,-1-8 19,0 2-20,0-5-13,2-3-34,-2-3-23,0 1-35,4-4-36,0 0-25,2 0-40,0 0-67,0-2-132,0-1-215,14-13-680</inkml:trace>
  <inkml:trace contextRef="#ctx0" brushRef="#br0" timeOffset="130633.7791">9460 10810 1137,'0'0'647,"0"0"-345,0 0-95,0 0-80,0 0 21,0 0-12,0 0-59,0 0-9,0 0 92,0 0 7,0 0-68,6 77-51,-4-54-10,0-2-19,-2-4-19,0 0-1,0-5-2,2 0-1,-2-5-34,0-2-54,0-1-23,0-2-39,0-2-52,0 0-33,0-4-6,0-9-258,2 2-233</inkml:trace>
  <inkml:trace contextRef="#ctx0" brushRef="#br0" timeOffset="130823.2835">9460 10810 1463,'86'-32'546,"-83"42"-491,-1 3 75,0 4 13,0 2 51,2 4-59,1-3 49,-1 2-43,0 0-48,-2-3-32,3-2-29,-1-5-4,-2 2-28,0-4-1,0-3 0,-2-3-15,0-1-57,0-2-39,0-1-7,0 0-7,0-1-51,-8-8-250,1 2-353,-8-8-414</inkml:trace>
  <inkml:trace contextRef="#ctx0" brushRef="#br0" timeOffset="131053.2575">9337 10780 992,'0'0'1581,"0"0"-1581,0 0-7,0 0 7,0 0 182,0 0 30,0 0-23,0 0 3,0 0-46,0 0-48,121 27-22,-98-24-38,2-1-10,1-2-25,-7 0-1,4 0 14,-6 0-16,1 0-12,-8 0-26,0 0-57,-4 0-16,4 0-54,-6-2-11,0 2-74,-2 0-59,0 0-134,-2 0-100,0 0-85,0 0-350</inkml:trace>
  <inkml:trace contextRef="#ctx0" brushRef="#br0" timeOffset="131297.0242">9391 11122 1007,'0'0'531,"0"0"-342,0 0 168,0 0-43,0 0-65,0 0-46,113 20-33,-91-20 25,-2 0-36,2 0-69,-1 0-11,1 0-35,-6 0-28,2 0-13,-6-3-3,-2 1-2,-1 2-26,-2 0-23,-3 0-51,-2 0-60,-2 0-49,0 0-69,0 0-178,0 0-308,-15 0-257</inkml:trace>
  <inkml:trace contextRef="#ctx0" brushRef="#br0" timeOffset="131651.7471">9466 11226 108,'0'0'1729,"0"0"-1553,0 0-34,0 0 104,0 0 13,0 0-40,0 0-69,113 3-12,-97-1-52,4 2-44,-6-2-17,0 1-25,-4 1-22,-6 0-3,0 0 21,-2 1-15,-2 3 3,0-1 14,-2 6 2,-4-2 12,-4 3-12,-4 1-2,6-2 1,-2 0 0,1 0-3,0 2-8,3-4 12,4 0 2,0-2 26,2-1 8,0-1-1,0-2-4,0-1 4,4 1 10,4-2-10,1 0 3,2-1 25,1-1-2,4-1-1,-2 0-26,3 0-8,0-1-23,-2-4-3,2-1 0,-2 0-35,-5-2-28,6 0-35,-4 1-32,-2-3-39,4-1-45,-4-4-69,1-6-53,-5-11-345,0 8-35</inkml:trace>
  <inkml:trace contextRef="#ctx0" brushRef="#br0" timeOffset="131935.4793">9786 10764 1061,'0'0'1115,"0"0"-966,0 0-110,0 0 22,0 0 133,0 0 57,0 0-46,0 0-89,0 0-62,0 0 73,41 24-9,-20 2-26,0 9-32,5 3 3,-9 1-47,0 0 19,-7-4-1,-1-3 11,-3 0-33,1-3-9,-3-4 13,-4-6-16,0-5-2,0 0-11,0 1 13,0 5 0,-2 1 0,-5-2-31,1-2-32,2-2-35,-5 2-57,3-2-58,0-4-98,-3 0-220,2-2-458,-1-4-414</inkml:trace>
  <inkml:trace contextRef="#ctx0" brushRef="#br0" timeOffset="132317.2011">10455 10975 863,'0'0'1589,"0"0"-1376,0 0-177,0 0-14,0 0 136,0 0 66,0 0-74,0 0-32,0 0-3,0 0-33,119 4-31,-98-4-23,1-2-28,-6 0 0,0-1-28,-4 3-54,-6-3-87,-1 1-48,-3-1-84,-2-4-131,0 4-256,0-8-562</inkml:trace>
  <inkml:trace contextRef="#ctx0" brushRef="#br0" timeOffset="132497.3279">10530 10786 2523,'0'0'425,"0"0"-425,0 0-70,0 0 70,0 0 176,12 131-16,-6-98-32,1 2-27,0-13-27,-3 0-27,0-5-19,-2-2-28,4 2 0,1 1-12,-1 0-77,2-2-64,1-3-121,0-3-135,-3-5-573,0-5-452</inkml:trace>
  <inkml:trace contextRef="#ctx0" brushRef="#br0" timeOffset="133662.7347">11042 10961 39,'0'0'1095,"0"0"-880,0 0-140,0 0 49,0 0 152,0 0 97,0 0-43,0 0-75,0 0-49,0 0-33,-5 0-36,5-4-26,0-1-50,0-4-58,0-5 23,0-7-20,7-7 10,1-13-4,4-2 17,-3-2-26,2 4-3,-5 3 6,-2-3-6,-1 3-1,-1-1 1,-2 7-12,0 5-10,0 8 22,0 7 12,0 4-12,0-1 1,0 2 9,0 3 12,0 3-21,0 1-1,0 0-16,0 0-6,0 0-32,0 9-19,4 8 73,4 14 67,8 11-17,-2 2-50,-2-1 3,4-7-4,-4-3 2,-1-5-1,2 1 0,0-3-4,-5-7 3,-4-6 0,2-1 0,3 1-2,0 0 3,-1 0-2,-4-4-27,0-1-28,-2-1-51,0-4-55,-2-1-10,0-2-29,0 0-59,0 0-63,-6 0-146,2-5-321</inkml:trace>
  <inkml:trace contextRef="#ctx0" brushRef="#br0" timeOffset="133848.2167">11020 10757 1737,'0'0'1282,"0"0"-1282,0 0-32,0 0 32,0 0 25,0 0 132,0 0 0,0 0-5,0 0 7,0 0-55,102 2-41,-81-2-25,1 0-26,-2 0-12,2 0-22,-7 0-34,-3 0-61,-1 0-48,-2 0-45,-3 2-142,-2-2-215,-2 0-620</inkml:trace>
  <inkml:trace contextRef="#ctx0" brushRef="#br0" timeOffset="134716.6601">11528 11071 638,'0'0'788,"0"0"-553,0 0-144,0 0 39,0 0 97,0 0 51,0 0 3,0 0-36,0 0-24,0 0-23,-6 11-26,6-17-36,0-1-104,0-6-30,0-5-2,4-2 31,-2 0-29,2-3 24,0 2 2,-2 2-25,0 3 0,-2 3 0,2 4-1,-2 5-1,0 0-1,0 4-4,0 0-30,0 0-1,0 0-12,2 5-4,0 15 51,0 10 25,5 11 35,-3 3-47,1-4-11,-1-10-1,-2-10 0,0-3 0,0-6-1,0 0 0,0 3-2,0-3-1,1-1 3,-3-5-13,2-1 10,-2-2-19,0-2-29,0 0-21,0 0-8,0 0-6,0 0-25,2-4-75,0-7-254,0 2-672,4-7-165</inkml:trace>
  <inkml:trace contextRef="#ctx0" brushRef="#br0" timeOffset="135869.8016">11802 10902 2149,'0'0'453,"0"0"-437,0 0 13,0 0-29,0 0 109,0 0 23,0 0-13,0 0-23,0 0-35,0 0-10,42-44-37,-29 25-14,-3-1 0,0 0 25,0-1-24,-4-4 3,-2-3 52,0 1-56,-4 1-29,0 8 29,0 4 26,0 0-25,0 5 1,0 0 17,0 3 7,0 4-23,-2 1-3,2 1-2,0 0-33,0 0-4,0 0-5,0 7-23,0 5 67,4 9 0,6 9 51,8 6-48,-1 5 24,2-9-25,-6-9-1,-5-7 12,0-6-13,4 6 0,-4-1-2,2 3 1,-2-5-1,2 0 1,-6-5-1,0 0 0,-4-5-14,2 0-3,-2-1-4,0-2 21,0 0-20,-4 0-13,-4 0-20,-6 0-31,2 0-1,-1-2 7,-2-3 61,3 0-4,-1-1-57,0-2 60,4 1-9,1 1 29,4-1 2,2 5 79,0 0-79,2 2 21,0-3 6,0 3-26,2-1-2,4 0 12,4-5 29,1 5-1,4-3-25,0 0 0,-3 1-13,6-3-3,-6 1 16,6-3-13,-2-2 29,-3 3-31,2-3-1,-4-1-23,-3 1-21,-4 0 5,0-2-48,-4-1 74,0 2-35,0 0 35,-2 0 0,-4 4 26,2-1 14,-5 5-25,3 1 25,0 2-11,-1 0-16,3 0 0,0 5 0,-3 3 29,3 4 6,0 0 1,4 0-23,-2 5 9,2-5 4,0 4 6,2-3-3,4 0 9,0-1-25,1 0 6,1-3 0,1 0-16,-1-4 19,1 2 13,-1-3-33,1-2 17,0-2 4,-3 0-20,2 0 19,0 0-6,4-6 9,-4-2-25,2-2-26,-3 1-25,1-4 13,1-2 12,-1 1-12,-1 1 22,-1 1 13,0 3-9,1 4 12,-3 0 1,1 3 28,-3 2-7,0 0-6,0 0 3,2 4 20,0 4 9,0 1-4,2 3 7,-4 1-19,4-2-16,-2 2-3,-2-1-10,-2-2 19,2-1-11,0-2-11,-2 0-12,0-3 12,0-2 2,0-2 1,0 0 0,0 0-1,0 0 14,2 0 4,0-5-20,2-4-61,0-4-85,3-2-17,4-3 115,-1 3 28,1 2-24,-1 1 11,3 3 8,-2 4 25,-1 0 23,0 5 45,0 0-33,0 0 48,-4 2-3,-2 6-13,3 1-6,-3 3 12,1-1-38,-3 2 0,-2 0-19,0 2-14,0-4 8,0-1-10,0-2-28,0-1-45,0-5-61,0 1-35,0-1-62,0-2-124,0 0-244,2 0-130</inkml:trace>
  <inkml:trace contextRef="#ctx0" brushRef="#br0" timeOffset="136154.136">12676 10418 2207,'0'0'265,"0"0"-265,0 0 0,0 0 137,0 0 79,-3 101-59,3-57 20,0-3-21,0 1-25,0-3-39,0-4-13,0 2-19,3-1-28,1-3-4,3-3-15,-1-6-12,0-5 1,1-7-2,-3-2-10,2 4 10,5-3-2,-2 0 2,-1 1-35,0-4-28,6-4-48,-4 0-9,0-4-81,6 0-81,0-6-159,-5-1-357,10-11-494</inkml:trace>
  <inkml:trace contextRef="#ctx0" brushRef="#br0" timeOffset="137583.2556">13073 10473 848,'0'0'1010,"0"0"-806,0 0-45,0 0 10,0 0 2,0 0-16,0 0-33,0 0-10,0 0 10,-31 39-26,19-8 10,6 6-52,2 2 3,2-1-19,2-5-15,0-8-22,0-5 11,4-8-12,2 2-2,2-1 1,6 1-11,-2 1 12,1-1 0,4-5-25,-2 1-16,4-4-87,-2-5-44,0 1-63,0-2-55,-2 0-218,-2-2-175,-3-7-412</inkml:trace>
  <inkml:trace contextRef="#ctx0" brushRef="#br0" timeOffset="138001.9038">13292 10692 1520,'0'0'455,"0"0"-371,0 0-58,0 0-3,0 0 29,0 0 145,0-107-9,0 94 24,0 1-51,0 5 0,2 3-43,0 0-29,-2 4-31,2 0-41,-2 0-17,2 0-26,0 4 26,0 5 26,4 3 25,-1 3-29,2 0-3,-3 2-16,-2-3 18,2-1-21,-2-3-3,-2-2 1,2-5-11,0-1 12,-2 0-2,0-2-9,2 0 12,-2 0 23,3 0 8,-1-5-31,0-5-45,4-5-51,3 0 49,-3-3 2,3 3 19,-1 2 10,0 0-22,4 4 36,-4 2-24,0 1 10,-4 5-9,0 1 7,1 0 18,-1 0 35,1 3 22,-1 5-9,0 2 29,-2 0-29,2 4 3,-2-1-20,0 1-5,1-2-26,-1 2 16,-2-2-16,2-2-2,0-3-17,0-1-7,0 0-66,0-2-74,0-3-49,3-1-113,-1 0-163,0 0-192,-1-5-594</inkml:trace>
  <inkml:trace contextRef="#ctx0" brushRef="#br0" timeOffset="138165.2203">13649 10611 1516,'0'0'1164,"0"0"-1164,0 0 0,0 0 10,0 0 131,0 0-57,0 0-23,0 0 29,0 0-1,0 0-28,91 6-39,-85-12-22,0 1-105,0-2-142,-1-3-98,-5 1-322,0-1-442</inkml:trace>
  <inkml:trace contextRef="#ctx0" brushRef="#br0" timeOffset="138347.2286">13657 10507 1797,'0'0'728,"0"0"-728,0 0-1,0 0 1,0 0 103,0 0 23,14 107 6,-9-95 22,2 2-61,-1-2-32,-2 0-29,0-1-29,2-1 6,-4-1-9,3-3-64,-3-3-102,0-1-11,0 0-48,2-2-95,1 0-238,-3-4-122</inkml:trace>
  <inkml:trace contextRef="#ctx0" brushRef="#br0" timeOffset="138715.9012">13818 10442 1914,'0'0'331,"0"0"-331,0 0 0,0 0 6,0 0 104,0 0 17,0 0-43,0 0-1,0 0-34,0 0-23,0 0-23,81 68-1,-75-59-2,-4-1-1,-2 4 1,0-2 22,0-1-2,0 1-19,-6 0-1,0-1 0,-3 1-13,2-1 11,1-1-10,2-1 12,0 1 0,4 0 2,-2-1-1,2 1 63,0-3-15,0 2 12,2-2 3,2-2-22,2 2 57,5-1 13,-2 0-23,1-3-25,0 2-23,2-3-6,0 0 0,-1 0-22,2-4-13,-1 0-32,-3-5-54,-3 2-54,0-1-58,1-3-85,-5 0-107,0-3-317,1 3-319</inkml:trace>
  <inkml:trace contextRef="#ctx0" brushRef="#br0" timeOffset="139000.3886">13980 10372 691,'0'0'1579,"0"0"-1579,0 0 58,0 0-58,0 0 168,0 0 23,0 0 2,0 0-20,0 0-29,102 135-13,-83-95-48,-5 0-33,1-3-2,-4-9 6,-7 3-19,0-9-35,-2-2 22,-2-5-9,0 1 15,0-1-9,0 4-16,0 1 23,0-4-11,-4-3-12,0-1 26,2-5-28,-2-1 18,2-2-16,0-4 9,2 3 1,0-3 0,0 0-13,0 0-19,0 0-22,0 0-38,0 0-35,0 0-23,0 0-25,4-6-84,4 1-137,-4-1-274,12-6-342</inkml:trace>
  <inkml:trace contextRef="#ctx0" brushRef="#br0" timeOffset="139571.6307">14480 10444 1215,'0'0'511,"0"0"-238,0 0-56,0 0 9,0 0 20,0 0-28,0 0-38,0 0-71,0 0-68,0 0-22,0 15 84,3 2 1,-1 4-40,-2 1-20,2 2-34,0-3-10,0-2 0,0-2 1,1-3-1,-1-2-3,0-1-32,2-4-57,-2-1-35,0-4-94,4-2-7,1 0-32,0-6-206,-1-1-285,0-13-614</inkml:trace>
  <inkml:trace contextRef="#ctx0" brushRef="#br0" timeOffset="139764.8297">14572 10446 1865,'0'0'441,"0"0"-438,0 0-3,0 0 126,0 0 93,0 0 4,0 0-41,4 99-35,-2-81-47,0-1-40,0 0 4,0-3-63,-2 1 0,3-4-2,-3-2 1,0-3-39,0-3-46,0-1-40,0-2-35,0 0-42,-5 0-85,-3 0-212,0-3-209,-8-12-426</inkml:trace>
  <inkml:trace contextRef="#ctx0" brushRef="#br0" timeOffset="139948.5708">14351 10427 2443,'0'0'423,"0"0"-423,0 0 22,0 0-15,0 0 214,0 0 6,0 0-37,0 0-50,0 0-39,0 0-51,125 2-31,-95-2-18,0 0-1,-9 0-38,-2 0-72,0 0-74,5 0-77,-6 0-110,2 0-210,-10 0-241,8 0-432</inkml:trace>
  <inkml:trace contextRef="#ctx0" brushRef="#br0" timeOffset="140146.8978">14754 10482 2382,'0'0'229,"0"0"-187,0 0-19,0 0 99,0 0 48,0 0-16,-25 101 6,12-76-20,0 4-32,-1 6-44,-2 4-14,4-3-34,0-5-15,2-2-1,2-9 0,2 0-8,2-7 8,2-1 1,-3 1-1,-1 2-26,2-1-21,2-2-48,-3-5-67,5-1-27,0-5-77,0 2-153,0-3-278,0 0-49</inkml:trace>
  <inkml:trace contextRef="#ctx0" brushRef="#br0" timeOffset="140481.5778">14828 10729 1330,'0'0'1294,"0"0"-1258,0 0-14,0 0 113,0 0-44,0 0-14,0 0-20,0 0 36,0 0-7,0 0-25,99 22-58,-99-16 10,0 1-13,0 3 26,-10 0-7,0 2-7,0-1-12,-5 1-2,0-1 0,4 1 1,-1-1-18,3 0 3,2 3 15,3-5-10,4 3 11,0-1 32,0-3-3,0 0 6,4 1-19,3-4 31,4 1-5,-1-2 15,3 0 9,4-4-9,0 0 3,3 0-13,-2 0-18,-1-6-7,0 1-20,-4-1 1,2 0-3,-4-1 0,-1 1-47,-4-2-38,0 0-16,2-1-36,-4-1-86,-2-2-84,-2-5-166,0 6-309,0-13-442</inkml:trace>
  <inkml:trace contextRef="#ctx0" brushRef="#br0" timeOffset="140868.7462">14994 10251 2027,'0'0'356,"0"0"-220,0 0-68,0 0 61,0 0 44,0 0 13,0 0-10,0 0-23,0 0-26,109 132-41,-84-86-13,-2-1-36,-3-2-11,-2 0-11,0-1-15,-4-1 19,-1-3-3,-2-4-13,-5-2 0,-1-6-1,-3-6-1,0-3 3,-2-5 8,0 3 7,0 1-17,0 2 36,-7-4 0,1-2 2,-3-3 23,3 2 20,0-4 1,1-5-9,1 3-23,0-1-5,2-2-7,0 0-18,0-2-4,2 0-15,0 0-3,0 0-4,0 0-23,0 0-35,0 0-60,0 0-62,0 1-59,0 5-85,0 0-100,0-3-339,0 3-697</inkml:trace>
  <inkml:trace contextRef="#ctx0" brushRef="#br0" timeOffset="147500.284">1347 11780 745,'0'0'658,"0"0"-330,0 0-328,0 0 0,0 0 7,9 0 226,2 0-48,1 0-45,5 0-21,7 0-41,8 0-1,8-7-9,7-3-32,-1-5-4,1 4-30,-5 0-1,-4 2 16,1 2-15,-5 0 7,-2 1-9,0 2-13,-3 1 11,-3 1-11,-5 0 11,-4 0-30,-5 2 32,6 0-36,-1-2 36,2 2-16,-4 0 13,-1 0-23,0 0 7,-4-2 3,0 1-1,0 1 15,-4-3-11,0 0-9,-2 3 22,0-1 12,-4 1-11,2 0 1,-2 0 24,0 0 16,0 0 3,0 0 6,0 0 7,0 0 4,0 0-5,0-1-15,0-1 29,0-3-53,-2 2-18,-2-3 0,-2 1 1,2-1 1,0-2 20,-4 1-22,4-1-3,-2 0 3,0 0 30,2-1-17,0 3 16,-1-1-3,1 1 18,-1 1-15,1 0-3,2 2 3,-2-1 2,4 2-8,-2-1 2,2 2-6,0 1-15,0 0-1,0 0-3,0 0 0,0 0-3,0 0-20,0 0-12,2 0-6,4 0 39,3 0 2,4 0 25,-1 4-24,6-1 10,-4 5-11,3-2-1,-2 2-15,0-1 16,-3 1 0,2-2 13,-6-1-11,-2 1-1,0 0 10,-4-1 18,0-1-3,-2 2 2,0 0 7,0 2 3,-2-3-9,-4 4 0,-2-4 2,0 2 4,-3 1-6,0 0 2,0-3-15,-1 3 0,1-3 3,0-1-16,1 0 16,2 0-6,2-1 3,-2-2-14,4-1 1,2 0 12,2 0-15,0 0-32,0 0-22,0 0-28,0 0-32,0 0-42,0 0-74,4-4-75,2 0-141,2 0-251,2-5-600</inkml:trace>
  <inkml:trace contextRef="#ctx0" brushRef="#br0" timeOffset="149099.1533">1426 9881 411,'0'0'427,"0"0"130,0 0-433,0 0-79,0 0 27,0 0 129,0 0 33,0 0-49,0 0-33,-4-5-20,4 5-22,0 0-10,0 0-29,0 0-13,0 0-10,0 0 0,0 0-6,0 0-10,0 0-10,0 0-19,0 0-3,2 0 0,4 0-19,2 0 19,6 0 23,2 0-7,10 0-16,6 0 3,11-5-2,1-5 0,5 0 12,-7-3-13,-4 2 0,1 2 0,-3-3-2,-2 2-21,-7 3 10,-5-1-32,-6 4 1,0-1 2,-2 0 7,4 2-7,0-4 3,-5 7 36,0-3-10,-5 3 0,-1 0 12,-3 0-14,2 0 15,-2 3 3,1-3 17,-1 5 18,1 0-9,1 0-11,0 0-18,0-1-1,0 0-1,0-3 0,0 2 1,-2-2-2,0-1-20,-2 0-9,0 0 21,0 0 11,-2 0 33,0 0 31,0-1 10,0-7-58,-2-1-16,-4-3-20,-2-2 20,-2 1 29,-2-1-6,2 1-1,-3 0-21,2 0 22,0 1 15,1 0 0,1 3 26,3 3-16,2 1 13,-1-1-7,3 3-38,2 2 12,0 1-2,0 0-26,0 0-14,0 0-11,0 0-7,0 0-22,7 0 32,3 0 22,3 0 1,4 0-1,-2 0-11,0 4 8,-3 0-20,2-1 21,-4 1 2,-2 0-1,1 0-1,-3 0 1,-1-1 1,-1 1 19,-2 1 0,-2-2 4,2 1-1,-2 2 10,0-1 6,0 3 0,-2 1 3,-4 2-6,-1-3-6,-2 4-4,-1 0 10,0-1-13,0-1 10,2-2-1,0-1 1,2-1-7,2-2 0,-1-1-9,1-1 12,2 0-2,-1 0-4,1-2-19,2 2 13,-2-2-13,2 0 12,0 0-12,0 0 0,0 0-2,0 0 0,0 0 1,0 0 0,0 0 1,0 0-1,0 0-1,0 0-1,0 0-12,0 0-17,0 0-21,0 0-32,0 0-28,2 0-30,0 0-41,3 0-78,6-2-43,1-4-36,6-1-178,-6 1-173,11-8-537,-108 49 1226</inkml:trace>
  <inkml:trace contextRef="#ctx0" brushRef="#br0" timeOffset="150921.0598">1405 8133 26,'0'0'535,"0"0"-356,0 0 154,0 0-203,0 0-13,0 0-16,0 0 26,0 0 36,0 0 15,-21-14-15,21 14-47,0 0-41,0-2-20,0 2 0,0 0 6,0 0-12,0 0-10,0 0-10,4 0 19,2 0 17,3 0-30,4 0 20,3 0-20,4 0 17,3 0-33,11-2-3,8-6-16,8-2 2,0-3 15,-1 0-13,-7-2-4,1 1 0,-5-3-2,0 3 0,-1-1-48,-8 4 50,-6 1-29,-5 5 0,-4-1-22,1-1 18,4 4 31,-2-2 2,-4 1 13,-2 2-13,-3-1-11,-2 3 8,-2 0 3,2 0 22,-4 0 42,2 5-41,-2-1 9,2-1-3,0 2-29,0 2 0,-2-4 1,0 2 11,0-2-12,-2-1-2,2 0-10,-2-2 12,0 0 2,3 0 27,-3 0 12,0 0 11,0 0 9,0 0-10,0 0-16,0-5-35,-3-4-61,-1 1-21,-2-3 82,-2 2 11,0 0-11,-2-1 0,2-2 0,0 1 0,-3 1 0,2 1 0,1-2 14,2 4-11,-1-1-3,1 3 16,2-1-13,2 3 36,2 3 5,-2-3-8,2 3-33,0 0-3,0 0-1,0 0-1,0 0-2,0 0-28,0 0-3,6 0 35,2 0 3,3 0 25,2 0-27,4 3 0,-3-1 15,4-1-3,-2 3-10,2-2-1,-2 2 14,1-3-16,-1 5-1,-2-5 0,-4 0 1,2 1 3,-4-2 0,-2 3-1,-2-3 9,-2 2-11,0-2-2,-2 0 2,0 0 2,0 0 27,0 0-10,0 3 1,0 1 8,-2 0 1,-4 2-10,-2 3-3,0 0 10,-6 2-26,4 3 12,0-2-11,-1 0-1,0-1-2,3-1-1,-1 1-10,1-2 13,1 1 1,3-3 3,-1-1-4,3-1 3,0-3 13,0-2-1,2 0 5,0 3-5,0-3 8,0 0 2,0 0 10,0 0 6,0 0 23,0 0 5,0 0-12,0 0-13,0 0-3,0 0-9,0 0-1,0 0-9,0 0-3,0 0-7,0 0-8,0 0 11,0 0-12,0 0 13,0 0-13,0 0 19,0 0-9,0 0 2,0 0 1,0 0-12,0 0 12,0 0-14,0 0-1,0 0-1,0 0-3,0 0-17,0 0 4,0 0 4,0 0-7,0 0-3,0 0-3,0 0-3,0 0-4,0 0 1,0 0-4,0 0 1,0 0 5,0 0-5,0 0-4,0 0-16,0 0-16,0 0-18,0 0-36,0 0-42,2 0-59,2 0-41,3 0 40,4 0-62,-1 0-118,1 0-137,8 4-496,-83-8 840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19:19.2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2793 873 183,'0'0'228,"0"0"-62,0 0 66,0 0-17,0 0-56,0 0-9,0 0 3,0 0 7,0-19-47,0 16-31,0 0 5,0-1 1,0 3-1,0-1 20,0-3 16,0 4-19,0-1-30,0-3-29,0 2 10,-2 1 13,0-2-23,0 2-44,-2-1 22,2-1 15,-5 0-26,3 0-12,-4 3 0,1-2 13,-4 2-13,3 1-20,-2 0-35,-4 0 26,2 8-13,-3 1 10,2 2 0,1 2-4,-1 3-3,2 1 13,0 1-15,1 1 8,2-3-9,-1 2 16,4-3 23,3-2-52,0-2 29,2 2-13,0-6 4,0 2-4,7-1-20,0-2 46,3 1-16,0-3 28,3 3 1,4-5-16,0 1 13,5-1-1,-2 0 1,4 2 6,-3 0 14,5 1-17,-5 2-20,2 3 18,1 1-21,-3 2 23,-2 3 8,2 1-8,-3 1-3,-2 1 3,2-2 0,-6 2 1,0 0 25,-3-1-25,2 1 1,-7-1 11,0 0 10,-2-1-10,-2-2 12,0 1 14,0-3 4,0-1-5,-6-3 1,-2 1-10,-3-4 20,2-2-47,-3 1-2,-4-3 0,4-2-39,-2 0 13,-4 0-16,3 0 29,-1-2-22,0-3-14,4 5 48,4-4-2,-2 1-12,6 3 14,2 0 1,0 0-3,2 0-49,0 0-22,0 0-14,2 0 46,6 0 42,4 0 32,0 0-2,3 0-11,4 0 0,0-3-18,3-4-2,-2-2-23,0-2 8,1-1-1,0 0-22,-4-2 0,5-2 13,-6 0-78,2 2 13,-4-3 23,-1 0-10,-2-1 23,-1 1-10,-3 1-10,-3 1 13,-2 0 39,-2 4-45,0-1 48,0 2-26,0 3 46,-4 1 36,0 0-10,-1 3-9,1 1 44,0 2-5,-2 0 2,-3 0-54,5 0 67,-1 7-38,-1 1-17,4 3-3,-2 2 7,2 1-7,2 1 55,0 2-65,0-1 30,0 1-33,2-2-13,4 1 11,5-3 1,-2-2 2,3 2-14,1-6 4,-1-2 9,4-2 0,-2-3-10,4 0 10,-2 0 12,-1-8 17,4-1-28,-4-2 2,0 0-3,-2 0 0,-1 0-14,-3-3-3,2 0 1,-5 1-26,0-1 25,0 1 5,-2 0 11,-1 2-1,2-1-15,-3 2 15,-2 3 4,0-1 34,0 4-7,0 1-10,0 3 34,0 0-5,0 0 43,0 0-16,-2 0-23,-1 1-10,1 5 1,-1 4-30,1 0 0,0 3 48,0 0-35,2 2 10,0-3-10,0 1 26,0-1-51,4-1 27,6-1-28,-4 0 0,4-1 11,-1-1-9,1-1-1,3 1-1,-2-4-7,1-1-6,2 2-16,-2-5-39,0 0-39,4 0-3,-2-5-50,1-5-106,-2 5-216,2-12-297</inkml:trace>
  <inkml:trace contextRef="#ctx0" brushRef="#br0" timeOffset="936.9152">3581 1064 460,'0'0'655,"0"0"-538,0 0-115,0 0 44,0 0 65,0 0-59,0 0 42,0 0-16,-30 111-23,30-97 14,0 5-34,4-4-31,5 0-4,0-1-1,-1-3-11,0 0 11,1-4-18,2 3 19,1-3 13,-1-4-12,2 1-2,-1 0-1,1-4 2,0 0 0,2 0-13,-3-4-6,2-3 19,0-2-4,-1-2-41,0-3-27,-3 2 7,1-2 0,-1-1 39,-3 1-59,-3 1 59,-2-1-9,1 3-14,-3 0-10,0-1 56,0 2-31,0 3 33,-5 1 2,1 2 31,-3 0 95,3 4-72,0 0 7,-2 0-43,-1 0 24,3 2-4,0 6 10,0 0 22,-3 3-9,5-1-17,0 1-25,2 2-19,0-1 1,0 2 1,0-3-3,2 2-1,4-1 1,1-2 13,1 1-9,1-2 12,1 0-16,-1-2-12,2-1 12,-1-2 2,2 1 50,0-5-49,0 0 17,1 0-17,-2 0-1,-1-5-2,1-2 16,-1-3-13,1-1 6,0-2-9,1-5-32,-4 3-7,4-3-46,-2 1 46,-2-1 13,1 3 13,0 2-7,-1-1 19,0 4 1,1 3-13,-3 0-7,5 3 19,-2 1 1,-1 2 62,0 1-39,1 0 58,-2 4-19,1 3-49,-2 2 35,0 1-44,3 1-1,-2 2-3,-3-1 16,0 0 16,-2-1-2,0 0-29,-2 0 25,0-2-10,0 0 3,0 0-18,0-5 22,0 2 0,-4-1-21,2-3 1,2 1 14,-2-3-17,0 0-33,2 0 7,0 0-16,0 0-46,0 0-64,0-7 18,6-6 47,2-1-8,1 1 24,1-6 9,1 7-29,0-3 12,1 1 47,-1 2 29,0-1 3,-1 4 24,0 0 8,2 2 33,-6 4 26,0 0-32,0 3 6,-3 0 10,1 0 49,-2 5-4,0 3 26,0 1-39,3 4 10,-1-2-72,0 2 75,0-1-72,1 0-5,-1-1-5,2 0 1,0 0-39,1-2 2,0-3-2,-1-1 0,0-1 0,0-1 0,0-3-3,2 0-26,-2 0-55,0 0-65,0 0-26,0-9-56,-1 0-130,-1 1-212</inkml:trace>
  <inkml:trace contextRef="#ctx0" brushRef="#br0" timeOffset="1110.3751">4198 998 463,'0'0'665,"0"0"-632,0 0-33,0 0-56,0 0 43,0 0 11,0 0-44,0 0-77,0 0-119,0 0-172</inkml:trace>
  <inkml:trace contextRef="#ctx0" brushRef="#br0" timeOffset="1602.0973">4466 1127 232,'0'0'179,"0"0"65,0 0-61,0 0-36,0 0-33,0 0 9,0 0-57,0 0 2,53 105 26,-42-95-16,2 0-78,-3-1 17,-1-3 2,2-3-17,-3-1-2,-2-2 0,0 0 12,-2 0-12,2-2-3,-4-4 0,0-3-27,-2-3 1,0-1-29,0 0 41,-4 0-41,-6-2 19,4 3-13,-4 0-27,1 1 44,-4 0 19,5 1 15,0 0-15,1 3 16,3 1 0,0 1 2,2-2 41,-3 4-24,5 0 53,0 1-27,0 2-15,0-2-28,0-1 0,9 3 24,-3 0 52,3 0-55,1 0 4,1 0-25,2 5 29,-3 0-31,0 1 13,2-2 9,-2 5-18,-2-2 15,1 1-19,0 1 0,-5 1 0,0 2 0,0-5 20,-2 3-18,-2-3-2,0 1-10,0-3 8,0 0-21,0-1 0,0-2-19,0-2-39,2 0-40,1 0-19,-1-2-26,2-8 26,2 0-95,3-1 10,0-2-52</inkml:trace>
  <inkml:trace contextRef="#ctx0" brushRef="#br0" timeOffset="1760.0276">4736 1110 2,'0'0'271,"0"0"16,0 0 45,0 0-87,0 0-76,0 0 26,0 0-65,0 0 56,0 0-30,77 36-75,-69-22 39,-2-1-49,0 0-48,4-2-20,-4 3 19,0-2-18,0-3 9,-2 1-10,0 0 4,-2-5-7,1 1-29,-3 0-35,0-3-14,0-1-49,0-2-71,0 0-26,0 0-27,0 0-254</inkml:trace>
  <inkml:trace contextRef="#ctx0" brushRef="#br0" timeOffset="1970.4543">4502 886 988,'0'0'1460,"0"0"-1460,0 0-55,0 0 55,0 0 68,0 0 38,0 0-83,0 0-23,0 0 32,130-42-32,-90 23-28,0 0-69,-6 3-145,-10 7-154,-9 5-310</inkml:trace>
  <inkml:trace contextRef="#ctx0" brushRef="#br0" timeOffset="3173.768">5513 1169 287,'0'0'235,"0"0"-1,0 0-116,0 0 22,0 0 52,0 0-153,0 0 26,0 0 46,0 0 26,0 0 3,-61 0-53,56 0-48,-1 0-37,1 6 31,1-1 19,0 4-3,0-2-4,0 3-3,1-1-42,3 2-15,-2 2 14,2 0-44,0-4 28,0 0 4,5-3 10,1-2-59,2-3 61,3-1-18,0 0 7,1 0 12,4-5 3,0-7-3,-1 0 0,2-1-16,-2-2 3,0 0-33,-2-2 11,-3 0 18,-2-2-2,4-1-4,-6 1-39,-4-1 49,0 0 12,-2-1-25,0 2 0,-6 0 26,-4 2 10,0 1 36,2 3-45,-2 2-1,-2 2 35,4 0 17,0 4-16,-1 2 26,3 0 19,0 3-32,1 0-13,1 0-10,2 0 6,-1 0-32,1 3-1,2 5-2,-2 4-4,2 2 7,0 1 13,0-1-13,0 4-6,2 1 2,5 1-12,-1-4 32,3 3 1,1-1-17,1-1-7,-3-4 7,8 0 20,-4-1-7,2 0 0,4-5-13,-3 0 0,2 0-4,0-4 17,0 2-13,0-5 1,-3 0 22,6 0-22,-6 0-1,2-2 0,-4-4-32,1-1 32,-5-2-33,3 2-28,-2-4 18,-1 0-2,-2-2-26,-2-2 28,0 2-5,2-2 44,-2-1-15,-2 1-14,-2 0-25,0 3 35,0 1 23,0 1 23,0 3 22,0 1 11,0 1-27,-2 5 13,-2-2 26,1 2 108,-2 0-47,3 0-45,0 2-9,-2 7-73,2 4 47,0 2 22,2 5-16,0-2-26,0 1 19,0-1-46,0-1 27,6-1-29,0-1 4,4-2 25,0-2 1,0-1-28,4-3 9,-2 2 2,3-6 3,0 1 6,-2-2-6,-3 0 4,0 0 9,2-2-10,-4 0 26,0 0-32,-2 0 0,-4 0 6,3 0-16,-3 0 13,1 0-15,-3 0 0,0 0-1,0 0-29,0 0-25,0 0-14,0 0-32,2 0-35,0 0-79,0 0 33,2 2-56,0 1-198,-2 1-272,-21-13-67</inkml:trace>
  <inkml:trace contextRef="#ctx0" brushRef="#br0" timeOffset="11686.446">6621 1217 440,'0'0'127,"0"0"160,0 0-179,-12 0 42,10 0-20,-2-2-26,-2 0 13,4-2 13,-2-1 7,4-2 16,-4-1-98,2 1-39,0-4-16,-2 0 39,2-3 29,0 1 7,2-1-59,-2 0-13,2-1-3,0 1 0,0 0-3,0 3-16,0 2-4,2-2 0,0 6 0,0 1-32,2 0 20,0 4-60,0 0 95,2 0 4,4 6 67,0 4-25,-2 3-7,-2 4 6,6 2-45,-4 0 1,-2 0-2,1 1-14,-1-5 12,-2 0-1,3-6 4,-3 0 0,-2-2 0,0-4 0,0-3 2,-2 3 15,3-3 25,-3 0-10,0-5-32,0-6-35,0-2-50,0-2 71,-3-2 12,1-3-28,-2 4-12,0 1 38,1-2-48,1 4 39,0 0-26,2 3 4,0 3 9,0 1 24,0 4-34,0 0-3,2 2-10,3 0 49,1 0 13,1 6 49,1 3 13,0 3-46,-2 5 13,6 0 23,-4 4-36,0-2-16,0 1-12,4-5-2,-4 0-1,0-4 0,-1-4 2,-1 0-42,-2-4 42,5 0 0,-3-3 13,-1 0-13,1 0-1,0-8 1,-2 0 1,2-1 1,-1-3-2,-2 1 2,-1 0-4,0-3-5,-2 1-48,0 2 55,0 1 13,0 0-13,0 2-21,0 2 21,0 3 0,0-1 2,0 4 17,0 0-19,0 0 2,0 0 11,0 4-10,0 4 17,0 6 45,2 1 29,0 1-93,0 1 0,2 1 1,0-3-2,0-2-8,0-1 7,4-2-18,-2-3 17,0-3-5,0 0-12,0-4 29,1 0-10,2 0 19,-1 0 7,-2 0-26,3-6-29,-3 0 10,0-4 0,1 3 18,0-3-21,-3-1-23,0 2-30,0-2 17,0-2 32,-2 2 6,-2 1 20,0-2-16,0 5-7,0-1 5,0 1 18,0 1 6,0 0 11,0 3-12,0 1-4,0 0 11,0 2 11,0 0 0,-2 0-1,2 0-5,0 0-17,0 0-20,0 4 20,0 4 33,0-1 19,2 0 12,2 4-2,-2-2-61,6 0 32,-4-1 9,2-2-26,0-1-14,0 0 1,3-2 17,0 2 54,-1-2-48,3-1-24,-3 0 1,0-2 12,4 0-15,-2 0-23,-4 0 23,2 0-65,2-4-97,-4-2-13,2-1-72,-4-5-131,0 4-273</inkml:trace>
  <inkml:trace contextRef="#ctx0" brushRef="#br0" timeOffset="11937.2947">6923 735 336,'0'0'1262,"0"0"-1139,0 0-123,0 0 0,0 0 85,0 0 58,0 0 19,25 98-62,-19-77-9,5 0-36,0 0-53,1-2-1,-1 1-1,2-3-19,1-2-59,-3-1-22,4-1-98,0-2-26,-5-1-75,6-3-125,-8-2-234</inkml:trace>
  <inkml:trace contextRef="#ctx0" brushRef="#br0" timeOffset="13577.573">7232 1097 607,'0'0'348,"0"0"-269,0 0-63,0 0 65,0 0 14,0 0-17,0 0-29,0 0 32,0 0-45,0 0-10,0 0-26,12-67-13,-8 59 10,-2 2 0,2 3 3,-2-1-1,2 4-2,0 0 3,0 0 36,1 0 9,-1 4 50,5 5 32,-3 3-46,0 3-16,1 0-36,-1 2 9,-2 3-37,3-5 33,-3-2-34,0-1-3,-1-2 3,-1-5 3,-2 1 43,2-5-45,-2-1 1,0 2 14,0-2 33,0 0 9,0 0 4,0-2-17,2-5-45,-2-5-90,0-1-30,0-4 55,2 0 25,2-1 38,-2 3-32,2 0-28,2 3 30,4 1-14,-4 3 11,2 3 5,-2-1 8,3 4 22,0 0 0,-3 2 14,2 0 41,-1 0 16,-1 7-12,3 1-40,-5 1-6,2 6 23,1-5-4,-5 4-19,2-1 4,-2-2-17,-2 1 0,0-2 3,2-3 49,-2-1-49,0 0 36,0-4-37,0 0 14,0-2-12,0 0 9,0 0 9,0 0 11,0 0 2,0 0-9,0 0-25,0 0-1,0 0-39,0-6-42,0-2-61,2-1 54,-2-1 10,4 0 65,-2-3 12,6 2-61,-4-1 49,2 0-9,-2 5-8,2 0 28,0 1-21,-1 0 7,2 3 15,-1 1 1,0-1 35,-2 3-22,3 0 62,-3 0-11,0 0-44,2 3 29,1 2 35,-1 1-39,3 1-9,-3 1 3,0 2-36,0 0 23,4-3-6,-4 3-17,0-3-3,0 0 3,0 1 23,4-1-25,-4 0 15,2-2 17,-2-1 2,3 2-33,0-2 1,1-2 35,-1 0-19,-1-1-18,-2-1 11,3 0-9,-2 0 0,-1 0-3,0-3-9,0-3-8,-2-2 4,1 3-13,0-4 10,-3 1 13,-2 1-10,0-4 11,0 2-24,0-2 3,-2-1-22,-6 0 42,4 3 2,-2-2-38,-2 1-16,2 3 55,-1 0 0,0 1 39,1 2-20,2 1-19,0 1 1,2 2 35,0 0 16,2 0-20,-2 0-32,2 0 0,0 0-16,-3 2-10,3 5 0,-2 2 26,2 0 3,0 3-3,0 0 4,0 3 2,2-2-5,3 2 18,-1-2-19,0 2 13,2-1 0,0-3 29,4 1-39,-2-3 0,0 1-2,-2-4 12,6-1 13,-4-1-23,0-2-1,1 0-1,-1-2 0,1 0 1,-1 0 11,3-6 0,-3-1-13,0-2-26,4-4-9,-4 0 3,2-2-40,-1 0 50,2-1-7,-3-1-85,0 2 46,-3 3 66,-1 1 0,-2 3-21,3 1 7,-3 3 3,0 2 10,0 0-7,-2 2 10,0 0 45,2 0-9,-2 6 48,2 2-3,0 3 0,0 2-16,0 3-33,3-1-16,-3 0-3,2-2-2,-2 1-9,4-3 12,1-1 3,0 0-17,-1-2 0,2 1 2,0-4 1,4 1 16,-2-2-19,-2-1 0,1-1 0,2-2 4,-1 0 8,1 0 21,-3 0-12,3-3-21,0-3-19,-5-2-23,0 1 23,-2-3 15,0-1-35,-2-1 4,2 1 9,2 1 13,-6 0 0,2 3 0,-2 1 13,2 4 0,-2 1 2,0 1 2,0 0 28,0 0 0,0 0-6,0 0-26,0 0-13,0 3 13,2 3 0,0 1 46,2 2-17,0 0-29,0-2 0,0 1-1,1-2-3,2-1 1,-3 0 2,0 0-2,2-3 2,-2 1 1,-1 0-2,-1-1 0,0-2 2,-2 0 13,2 0 0,-2 0 7,0 0-4,0 0-14,0-5-2,2 0-13,-2-6-35,0-3-43,0-2 49,0 1-71,0-2 15,0 3-2,0-1 2,0 1 50,0 2 48,0 3-1,2 1-55,7 1 54,-3 1 2,3-1 59,-1 4-24,0 1 40,4 2-20,-2 0 46,0 0-1,3 0-12,0 5-30,2 5-16,-1 0 29,4 4-32,-6-2-13,4 3-4,-4-1-6,-2 3 43,-3 0-34,2 1 17,-5-1-39,0 1 26,0-1-25,0 0-1,0-2-3,1-1-3,-3-3-84,4 0-88,3-4-67,-1-4-177,1-2-173,1-2-534</inkml:trace>
  <inkml:trace contextRef="#ctx0" brushRef="#br0" timeOffset="14352.3951">8829 963 1096,'0'0'196,"0"0"-196,0 0 13,0 0-13,0 0 91,0 0-29,0 0 26,0 0 65,0 0 25,-67 68 14,61-55-50,6 3-83,0 0-46,0-2-13,0-2-4,8 0-18,-2-3 21,2 1 1,0-5-1,1 1-12,4-4 11,-2 0-11,1-2-20,1 0 14,2-2 6,-3-6-7,2-1-35,-2-4 52,1-2-17,-2-3-2,-3-1-20,0-1-14,-1 0 30,-3-1-19,-2-1 0,-2 2-24,0 1 40,0 1 16,-2 2-19,-4 0 9,-1 5 23,1 3 6,2 2 50,-5 4-34,5 0 47,-1 2-40,1 0-26,0 0 13,0 8-12,0 2 41,2 3-32,0 2 6,2 2 4,0 2-16,0 3 32,0-4-39,6 0 18,2-1-17,1 0 17,2-3-18,1-1 4,3-1-4,0-3 1,0 1 12,1-3-13,4-1 0,-4 0-26,8-3 26,-5-1-1,5 0-24,-6-2 22,2 0-23,-6 0-10,0 0 36,-4-5 0,1-3-33,-5 1 20,-2-4-19,3 2-10,-5-4-13,-2 0 6,0 0 11,0-3 38,0 5 13,-2-1 15,-5 3-27,3 3 57,2-1-26,-2 7 30,-1 0 6,3 0 39,0 0 23,0 0-33,0 0-29,2 7-33,0 1-33,0 3 49,0 2 11,0 1 15,2 1-22,6 2 6,-1-2-3,1-1-45,3-1-13,0 0 3,1 1-3,2-3 0,0 1-6,0-3-36,4 1-29,-1-3-13,0 1-64,2-4-111,2-1-167,-6-3-62,6 0-493</inkml:trace>
  <inkml:trace contextRef="#ctx0" brushRef="#br0" timeOffset="14703.4248">9909 790 1679,'0'0'241,"0"0"-190,0 0 44,14 104 25,-10-63-20,0-7-58,-2-7 52,0-7 6,2-5-16,-2-2-13,1 3 3,1 1-19,0-2-30,0-2 4,3-1-12,-3-4-17,0-2-10,-1-4-38,-1-2-26,0 0-36,-2 0-29,2-4 7,-2-13-1,0 0-188,0-7-86,-6 2 17,1 4-93,-14-10-146</inkml:trace>
  <inkml:trace contextRef="#ctx0" brushRef="#br0" timeOffset="14920.8136">9725 756 787,'0'0'775,"0"0"-463,0 0-124,0 0-142,0 0 25,0 0 20,0 0 51,0 0 7,0 0-4,0 0-23,55 4-9,-33-2-20,-1 0-23,2-2-31,0 2-38,3-2-1,-5 0 14,2 2-14,-6-2-13,1 0-38,-6 2-30,-4-2 33,4 1-74,-6 1-13,-2 1-7,0-2-49,-4 1-162,0 0-59,0 2-2,-4-1-182</inkml:trace>
  <inkml:trace contextRef="#ctx0" brushRef="#br0" timeOffset="15110.0972">9825 942 798,'0'0'716,"0"0"-631,0 0-83,0 0 63,0 0 127,0 0-14,0 0-25,0 0-8,0 0-2,0 0-27,125 15-48,-104-20-30,0 3-9,1-3-29,-4 0-51,4 0-88,-5 0-39,2-1-90,-2 1-83,3 1-23,-10 0-232,4-1-155</inkml:trace>
  <inkml:trace contextRef="#ctx0" brushRef="#br0" timeOffset="15305.4398">10266 942 1018,'0'0'306,"0"0"-179,0 0-101,0 0 10,0 0 114,0 0-66,0 0 17,49 97 35,-40-87 17,-3 0-53,-2-3-41,3 0-21,-1-1-25,-2-2-9,0 1-4,3-3-42,-5-2-68,0 0-95,1 0-51,-1-2 12,-2-9 3,0 2-176</inkml:trace>
  <inkml:trace contextRef="#ctx0" brushRef="#br0" timeOffset="15472.8274">10196 764 1175,'0'0'1217,"0"0"-1201,0 0-16,0 0-16,0 0 16,0 0 35,0 0-35,0 0-22,0 0 5,0 0 16,0 0-54,30-2-162,-15 2-182,-2 0-161,1 0-570</inkml:trace>
  <inkml:trace contextRef="#ctx0" brushRef="#br0" timeOffset="16567.3576">10589 652 821,'0'0'365,"0"0"-238,0 0-36,0 0 32,0 0 40,0 0-4,0 0-32,0 0 25,0 0-48,0 0 51,-21 82-54,21-43-63,0 4-37,0-5 41,0-3-19,0-7-10,2-2-10,0-2 29,-2-6-29,0-5-1,0 2-2,0-4-1,2 2-18,-2 1 19,2-3 16,0-3-16,-2-5 0,3 1-2,-3-2-14,2-2 16,0 0 13,-2 0 10,2 0-23,0-6-15,2-5 11,2-2-28,3-5-3,2 2 18,-3-1-2,2 0 0,2 5-1,0 0 18,-1 3-20,2 3 22,-1 2 1,-1 1 12,4 3-13,-4 0 0,-1 5 32,0 5-31,0-1 15,-2 4 0,-2-1 4,0 2-20,-4-2 1,0 2 12,0-1-10,-2-1 13,0-1-3,0-1 13,-2-1 3,-4 2-13,0-4-14,-2 1 0,-2-3-2,0-1 0,2 1-1,-3-3 1,3 0-29,-3-2 29,3 0-19,-1 0 38,3 0-38,2 0 12,-1-4 7,1 1 0,2 1 13,2-2-13,0-1-32,0 2 6,0-1 3,0 1 4,0-2 16,6 0-28,5-3 31,-1 1 0,3-1 0,4-2-1,-2 2 1,3-2 0,-2 0 0,-1 1 1,2 1-1,0-1 25,-2 0-12,0 1 7,-1 1-20,2 2 15,-4-1-14,-4 0 7,-1 1-8,-3 5-1,1-2 1,-5 2 13,2 0 10,-2 0 9,0 0 4,0 0-4,0 0-17,0 0-15,0 2-29,0 1 13,2 3 16,2 0 0,2 1 0,1 3 1,-3-3 1,4 0-2,3 2-1,0-3-2,-3-1 3,2-3 0,2 2 0,-2-2 1,-2-2-1,1 0 0,0 0-1,-5 0-1,2-4-15,-2 0 17,0-1 20,-2-1-19,1-3 15,-3 2-14,0-3 11,0 1-11,0-2 23,0 0-24,-7 1 14,-1 0-14,0 1-1,-1 3 1,0 0 38,1 3-17,-2 0-3,0 3 1,2 0 11,0 0-31,-1 0-58,1 0 23,1 6 9,1-2 3,2 0-9,2 0-7,0 1-15,2-1-24,0 1-41,0-2 22,2 1-36,2-1 7,7 0-108,1-3 6,3 0 7,3-3-30,-2-2-120,-6 0-141</inkml:trace>
  <inkml:trace contextRef="#ctx0" brushRef="#br0" timeOffset="17002.7832">11167 863 446,'0'0'410,"0"0"-149,0 0-124,0 0-78,0 0-11,0 0 60,0 0 48,0 0-3,0 0-53,0 0 1,29 67-20,-22-52-29,-1-1-23,-4 1-29,2-1 13,1-4 42,-1 1-13,-2-4-16,0-1 16,-2-2-22,0-3 25,0 2-29,0-2 0,0-1 7,0 0 6,0 0 20,0 0 2,0 0 4,0 0-6,0 0-8,0-4-14,0-3-27,0-4-158,0-2 52,0-2 57,0-1 4,0-1-20,4-1 23,2 3-10,1 2 14,0 1 15,1 0-3,-2 5-7,2 1 31,2 1 2,-2 3 49,-2 0 12,2 2-44,-1 0 31,2 0 23,-1 2-28,1 7 8,-1 1 24,-2 2-40,5 1 4,-4 2-17,1-2-22,-4 0 33,0 1-1,-2-2-16,2 0 19,-2-2-9,0 2-6,-2-2-1,0-1-18,3-1 1,-3-1-2,0 0-14,0-4-34,0 1-46,0 0-15,0-3-79,0-1-168,0 0-67,0 0-94,3-1-223</inkml:trace>
  <inkml:trace contextRef="#ctx0" brushRef="#br0" timeOffset="17436.6535">11578 856 1327,'0'0'58,"0"0"-58,0 0 0,0 0 91,0 0 4,0 0-73,0 0 57,0 0 64,0 0-20,0 0-13,87 43-38,-81-31-17,1 0-54,0 0 12,-3-2 0,0 2 9,0-2-22,-2-3 7,0 0-7,1-4 3,-3 1-2,0-3 22,0 1-4,0 1 1,0-1-1,-5 0-19,1-2 0,-4 3-2,-1-1-14,0 0-23,1 0 3,-2 0 1,-2-2 9,2 0-26,2 0 23,0 0 0,-1 0-30,0-2 40,5 0 19,0 2 9,2-2 34,0 2 15,2 0 7,0 0-20,0 0 1,0 0 9,0 0 3,0 0-10,0 0-22,0 6 42,2 1 13,0 1-36,2-1-33,0-1-12,0 1 0,3-2 3,0-2-1,1 1 11,0-1-13,6-2-2,-2-1-24,2 0-80,4 0-46,1-4-133,-2-1-99,0-4-97,-5 2-285</inkml:trace>
  <inkml:trace contextRef="#ctx0" brushRef="#br0" timeOffset="17758.1258">12008 802 736,'0'0'267,"0"0"-267,0 0 1,0 0 64,0 0 121,0 0 35,0 0-9,0 0-24,0 0-6,0 0-20,-18 3-104,12 2-28,-2 4-1,-3 3 32,2 1 17,1 3-10,3 1-14,1 0 5,2 2-30,2-2-4,0 3-2,0-5-23,2 1-1,5-3-15,1-2 0,3-1 3,0-3-10,-1 1-38,5-3-10,0-3 6,-1 0-77,6-2-30,-3 0-55,-2 0-69,2-8-78,-7 1-121,5-7-216</inkml:trace>
  <inkml:trace contextRef="#ctx0" brushRef="#br0" timeOffset="18302.9647">12230 844 470,'0'0'593,"0"0"-451,0 0-142,0 0 0,0 0 92,0 0 78,0 0-8,0 0-2,0 0-24,0 0-29,-4 7-23,2-2-41,-2 2 18,-1 5-22,1-1-7,2 0 17,-2 1-30,4 0-6,-2-1 3,2 2 1,0-1-2,0 0-15,0 0-2,4-4-18,2 4-6,1-3 4,1-1 19,2 1-32,2-2 35,0-2-16,-2 0-17,4-2 1,-2-1-10,-2 0 22,4-2 17,-4 0-33,1 0 36,-3 0-38,3-7-11,-2 2 10,1 0-32,-4-5-1,2 1-22,4-1 16,-6-1 16,0-2-23,-2-1-6,0 2 26,-2 0 33,3 4 32,-5-1 32,2 2 7,-2 3 13,2 0 4,-2 2 12,0 2 13,0 0-3,0 0 13,0 0 7,0 0-30,0 0-23,2 4-19,1-2 3,1 2 98,0 3-43,0 2-13,0-1-22,3 1-7,-3 2-16,2-2-25,3 3 30,-2-2-30,1-1 17,-2 1 8,0-3-26,3-1-2,-2 2 2,-3-3 0,0 0 0,0-2 0,-2 1-3,2-3-46,-4-1-6,2 0-58,-2 0-136,2 0-60,-2-8-29,0 1-85,0-14-612</inkml:trace>
  <inkml:trace contextRef="#ctx0" brushRef="#br0" timeOffset="18507.7227">12407 726 1091,'0'0'1364,"0"0"-1222,0 0-142,0 0-38,0 0 38,0 0 23,0 0-23,0 0-16,0 0 13,0 0-10,8 4 0,-6 0 12,2-3-35,0 3-203,3 1-114,-3-5-194,5 5-264,-47-28 261</inkml:trace>
  <inkml:trace contextRef="#ctx0" brushRef="#br0" timeOffset="18824.8327">12925 1009 1650,'0'0'477,"0"0"-367,0 0-87,0 0 9,0 0 146,0 0 0,0 0-62,0 0-49,0 0-18,0 0-1,2 0-13,-2 0-35,0 0-36,0-4-57,0-3-39,0-3-169,0-2-149,0-3-86,-4-1-70,-1 3-112,12 90 627</inkml:trace>
  <inkml:trace contextRef="#ctx0" brushRef="#br0" timeOffset="19003.5667">12871 768 2048,'0'0'318,"0"0"-266,0 0-36,0 0 74,0 0 149,0 0 31,0 0-53,0 0-61,0 0-35,0 0-35,0 0-51,0 0-35,0 0-38,0 0-28,0 0-29,0 0-33,-2 0-57,2 0-81,-2 0-166,0 0-363,-4 2-680,18-4 1307</inkml:trace>
  <inkml:trace contextRef="#ctx0" brushRef="#br0" timeOffset="20255.662">3361 2036 1079,'0'0'248,"0"0"-226,0 0 44,0 0 73,0 0 5,0 0 2,14 116 16,-12-92 20,2-2-88,1 2-30,-1-2-12,2-2 10,-1-1-24,-1 0 17,-2-2-13,2 2-22,-2-1 25,1 1 6,-1 0-35,2 0-12,-2-2 34,0 3-18,0-6-20,-2 0 1,2-3-1,-2-2 0,2-2-1,-2-3-2,2-3-7,-2-1-3,0 0-13,2 0-38,-2 0-56,0-7-83,0-8-105,0-12-170,-6 4-339,-2-4 70</inkml:trace>
  <inkml:trace contextRef="#ctx0" brushRef="#br0" timeOffset="20539.2394">3174 2185 1053,'0'0'283,"0"0"-214,0 0-66,0 0 111,0 0 149,0 0 0,0 0-68,0 0-43,0 0-52,0 0 10,118-53-46,-95 47-22,3 3-16,-2-1-25,-1 0-1,0 2-26,-4 0 24,-3 0 0,-2 2-14,-2 0 0,0 0 0,-4 0-4,-2 0-5,-2 0-21,1 0-21,-5 0-17,0 0-10,0 2 6,0 0-41,-5 2-86,-1 2-113,-6-1-180,2 2-219</inkml:trace>
  <inkml:trace contextRef="#ctx0" brushRef="#br0" timeOffset="20770.9382">3311 2325 970,'0'0'320,"0"0"-311,0 0 24,0 0 61,0 0 131,0 0 32,0 0-33,0 0-27,0 0-67,0 0-27,64 7-16,-49-7-59,0 0-28,0 0 0,-1 0 2,0 0-2,0 0-39,-2 0-103,2 0-58,-4 0-167,1 0-39,-5 0-138,1 0-277</inkml:trace>
  <inkml:trace contextRef="#ctx0" brushRef="#br0" timeOffset="21288.5822">3591 2430 65,'0'0'691,"0"0"-495,0 0-193,0 0 27,0 0 97,0 0 16,0 0-3,0 0 32,0 0-32,0 0-39,18 31 0,-14-22-10,-2 1-39,0 1-10,0-1 3,0 2-3,0-1-9,2-2-11,1 0-3,-1 1-19,5 0 0,-3-1 17,5-1-17,-3-2 0,0-1 0,4 2 2,-4-6 11,0 2 13,-2-3 3,4 0-10,-4 0 11,2 0-8,-2-3-6,0-3 14,-1-1-18,-1-2 11,1-1 3,-3-1 3,-2-2 10,0 1-14,0-2 8,0 1-17,-2-2-3,-5 3-10,0 0 45,1 0-16,0 3-15,0 1 8,-2-1-9,0 4 33,2-1-11,-2 2-35,2 2 26,-1 0-13,-2 1-16,3-1-12,-2 2 8,1 0-13,1 0 17,0 0 1,2 0-1,-1 0-39,3 0 3,-2 0-18,1 3-20,3 1-33,-2 2-32,2 0-3,0-1-88,0 2-114,5 0 9,1-4-150,5-3-317</inkml:trace>
  <inkml:trace contextRef="#ctx0" brushRef="#br0" timeOffset="21572.2314">4080 2439 1195,'0'0'222,"0"0"-219,0 0 82,0 0 103,0 0-19,0 0-68,0 0 12,0 0 14,0 0-53,0 0-9,78 4-20,-69-4-16,0 0-25,-3 0 13,2 0-17,-2-4-13,1 0-45,0 1-81,-5-3-43,0 1-78,-2-1 3,0 0-110,0 1-318</inkml:trace>
  <inkml:trace contextRef="#ctx0" brushRef="#br0" timeOffset="21821.1551">4080 2439 1011,'-92'-88'472,"92"88"-222,0 0-204,0 0 9,0 0 107,7-3 43,0 1-27,1 2 3,2-2-33,3-1-67,2 0-11,2 1-2,-2-2-17,2 3-48,0-3 33,-4 2-24,-1-2-8,-1 2-3,0 0-1,-5 1 0,0-1-1,1 0-22,-3 2 4,0 0-23,-2 0-15,0 0-75,-2 0-49,2 0-26,-2 0-75,2 0-104,-2 0-60,5 0-329</inkml:trace>
  <inkml:trace contextRef="#ctx0" brushRef="#br0" timeOffset="23436.8484">4581 2256 20,'0'0'384,"0"0"-93,0 0-73,0 0-58,0 0-1,0 0-16,0 0-35,0 0 12,0 0 14,0 0 2,-15-5-9,15 5-40,0 0-9,0 0-10,-2 0-10,2 0-9,-2 0-7,2 0-10,0 0-6,0 0 0,0 0-10,0 0-16,-3 1 2,1 6 12,2-2 6,-2 2 18,0 3-38,0-3 4,2 3-4,0-3 2,0 4-4,0-4 2,0 2 0,0 0 0,0 1 0,0-1 13,2-2-10,0 3-2,0-3-1,0 1-11,3-1 10,-3 0-12,0-2 12,3 1-28,-3-2 28,2-1-18,-2 1 16,2-2-19,-2 0 6,2 1 16,-2-3 11,6 3-11,-4-3-13,2 0 13,-2 0 3,0 0-3,2 0 0,1 0 3,-3 0-3,3 0-1,-3-3 0,0 3 0,2-3 1,-1-1 0,-1 2 1,0-1 14,-2-3-2,0 2-13,0 0-13,3-1 11,-3-2 2,0 2 0,0-3 0,0 1-15,1-1 15,-3 1 15,2-4 3,-2 4-17,0-3-2,0 3 2,0-1 18,0-1-19,0 0 0,0-2-2,0 4 2,0-3 20,0 3-4,0 1 10,-2-2-25,-1 2 15,-1-1-3,2 1 38,-5 0 7,3 1-38,0-1-19,-2 0 63,-1 2-35,3 1-13,-4-4 23,1 4-37,1-1-1,-1 3 47,1-3-29,-2 1 14,2 2-33,-4-1-23,6 2 23,-2 0 39,2 0-23,-2 0-16,1 0-55,-1 0-9,-1 3-23,3 5-32,-2-1-26,4 6-30,-2 0-87,4 2-157,-3-3-95,1 5-663</inkml:trace>
  <inkml:trace contextRef="#ctx0" brushRef="#br0" timeOffset="24095.0003">3502 3035 143,'0'0'653,"0"0"-350,0 0-150,0 0-52,0 0 35,0 0 43,0 0 10,0 0-33,0 0 3,0 0-11,7 34-21,-5-19-50,0 2 10,0 2-38,2 0-7,1 1-13,-3 0-13,2 1 29,0-2-44,-1 0 12,1-1-12,-2-3 12,0-2 3,0-1-14,0-3-3,0-1 1,-2 0-1,0-5 0,0 1-28,0-2-23,0-2-9,0 0 6,0 0-16,-2 0-22,-2-4-153,-2-3-111,-3-5-46,3-1-109,-3 1-91</inkml:trace>
  <inkml:trace contextRef="#ctx0" brushRef="#br0" timeOffset="24375.477">3353 3017 962,'0'0'537,"0"0"-381,0 0-139,0 0 51,0 0 156,0 0-29,0 0-63,0 0-15,0 0-1,0 0-19,121-18-42,-101 15 9,1 1-25,-2 0-39,-2-1-10,1 2-18,-6-1 28,0 2 2,0 0 12,-4-2-14,0 2-2,-2 0 0,1 0-1,-5 0-29,3-2-29,-3 2-20,-2 0-29,2 0-42,-2 0-42,0 0-69,0 0-33,0 0-78,-7 0-298</inkml:trace>
  <inkml:trace contextRef="#ctx0" brushRef="#br0" timeOffset="24603.3698">3460 3139 248,'0'0'583,"0"0"-345,0 0-94,0 0 28,0 0 30,0 0 29,0 0-43,0 0 3,0 0-74,115 7-23,-101-7-20,0 0-22,-2-2-1,0 2-30,-3-2-21,0 2-39,-5 0 38,0 0-2,0 0-23,-1 0-16,1 0-45,-2 0-85,0 0-120,-2 2-46,2 0-91,-2 1-243</inkml:trace>
  <inkml:trace contextRef="#ctx0" brushRef="#br0" timeOffset="25036.5125">3795 3350 258,'0'0'661,"0"0"-510,0 0-148,0 0 17,0 0 202,0 0 77,0 0 26,0 0-46,0 0-98,0 0-106,0-12-37,0 4-9,0-1 17,0 0-46,0-4-36,0 0 33,0 2 3,0-1-16,0 3-2,0-1 16,0 3-18,2 1-9,0 2 16,1 4 2,-1 0 11,-2 0 0,0 0-1,2 0-12,-2 2 13,2 3 38,3 3 7,-3 4 23,2 0-29,0 2 12,0 2-15,-2 0-4,2 0-29,-2-1 26,4 1-10,-4-3-17,2-1 15,-2 0-15,2-5 22,-2 0-24,0 1 0,0-4-1,0-1 1,0 2-1,-2-4-12,2 1 11,0 0-17,-2-2-29,2 2-10,1-2-49,1 0-38,1 0-108,1 0-120,0-6-46,0 0-259</inkml:trace>
  <inkml:trace contextRef="#ctx0" brushRef="#br0" timeOffset="25308.5265">4216 3267 696,'0'0'511,"0"0"-403,0 0-108,0 0 156,0 0 55,0 0 14,0 0-15,0 0-18,0 0-60,0 0-38,32 15 22,-24-15-48,-2 2-30,3-2-10,-5 2-27,5-2 0,-3 0 9,3 0-10,-3 2-1,0-2-38,-2 0-67,3 0-55,-2 0-40,-3 0-104,0 0-97,-2-4-100,0-5-293</inkml:trace>
  <inkml:trace contextRef="#ctx0" brushRef="#br0" timeOffset="25540.3544">4216 3267 718,'-26'-101'672,"30"101"-523,5 0-116,0 0 201,1 0 13,0 0-53,2 0-87,-2-2 29,3 2-49,-3 0 19,3 0-64,0 0-13,-3 0-19,1 0-10,-2 0-16,-1 0 3,-2 0 13,0 0-36,-1 0-28,0 0-30,-1 2-51,0-2-69,0 2-113,-2-2-67,0 0-117,0 0-298</inkml:trace>
  <inkml:trace contextRef="#ctx0" brushRef="#br0" timeOffset="26262.2795">4692 3133 179,'0'0'356,"0"0"-183,0 0-30,0 0 4,0 0 19,0 0 13,0 0 26,0 0 39,0 0-10,0 0-46,0 0-43,0 0-25,0-2-49,0-5-23,0-1-28,2-2 9,-2 0-7,2-2 1,0-2 19,0 1-42,2-1-14,-2 1 11,2 0-16,0 0 18,-2 1-1,4 0 0,-4 3 2,0 1-16,-2 3 15,0 1 0,2 4 0,-2 0 0,0 0-1,0 0-1,0 0-10,0 4-9,2 3 22,0 3 0,0 1 68,0 5-66,0-1 36,2 2-18,-2-1-4,0 1 0,0-3 3,0 1-6,1-1-10,-3 1 17,2-1-18,0 2 14,0-3 6,1 2 10,-1-1-9,0 1-4,0-2-3,0 0-16,2 0 51,-2 2-31,2-4-1,-1 0-18,-1-3 12,0 0 12,0-3-9,0-1 7,-2 0-22,0-4 2,2 2 10,-2-2-10,0 0 19,0 0-9,0 0-10,0 0-1,0 0-2,0 0-22,0 0-35,0 0-43,0 0-47,0 0-66,0 0-97,0 0-238,2 0-197,-4 0-319</inkml:trace>
  <inkml:trace contextRef="#ctx0" brushRef="#br0" timeOffset="26990.9739">3674 3957 447,'0'0'280,"0"0"-117,0 0 0,0 0 23,0 0 3,0 0-4,0 0 17,0 0-17,0 0-39,0 0-59,0 13-9,0 5 42,2 7-14,3 8-32,-1 4-16,-2-3-3,3-2-13,-3-6 9,0-4-31,0-4 2,-2-3 11,2-3-1,-2 1 6,0 2-12,0 0-11,2-1-15,-2-4 0,2-5-13,-2 1 12,0-4 0,2 0-1,-2-2-1,0 0 1,0 0-1,0 0 1,0 0-30,0 0-10,0-4-6,-2-3-32,-4-5-237,0-4-36,-3-1-13,0-1 50,1-6-65,2 7-408</inkml:trace>
  <inkml:trace contextRef="#ctx0" brushRef="#br0" timeOffset="27290.8379">3534 3942 365,'0'0'737,"0"0"-493,0 0-166,0 0 0,0 0 111,0 0 25,0 0-58,0 0 6,0 0-10,0 0-13,30 0-16,-17 0-23,3 0-29,2 0-7,1-4-6,0 1-23,2 0-3,-1 1 4,-2-2-14,0 2 4,-2 1-24,-3-1 10,0-1-12,-5 3 0,1-1-4,-5 1-6,0 0 10,-2-2 1,0 2 15,-2 0-13,0 0 23,0 0-1,0 0-11,0 0-14,0 0-54,0 0-23,0 0-19,0 0-23,0 0-49,-4 0-168,0 0-238,0 0-87,16 0-420</inkml:trace>
  <inkml:trace contextRef="#ctx0" brushRef="#br0" timeOffset="27609.2786">3645 4177 1179,'0'0'204,"0"0"-203,0 0 18,0 0 65,0 0 76,0 0 5,0 0 85,0 0-36,0 0-65,0 0-10,42 9-52,-33-7-22,-1-1-27,2 2 17,0-2 3,-2 2-23,0-3-6,0 1-29,-1-1 35,2 0-34,-5 0 0,2 0 25,-2 0-26,1 0-1,-3 0-2,0 0-13,2 0 16,-2 0 0,0 0-51,0 0-68,3 0-46,-3 0-35,0 0-124,0 0-82,1 0-91,-1 0-211</inkml:trace>
  <inkml:trace contextRef="#ctx0" brushRef="#br0" timeOffset="28711.4234">3988 4299 663,'0'0'394,"0"0"-244,0 0-101,0 0 16,0 0 69,0 0 12,0 0-26,0 0-22,0 0-30,0 0-6,73-42-1,-61 40-5,-3 2-47,2 0 8,-3 0 2,-2 3 10,1 2-13,-5 2 27,3 1-5,-5-1-15,0 4-4,0 2 4,0 0 8,-3 0-30,-4 2 18,1 1-19,-2-3-13,-2 0-16,-2 0 0,4-1 28,0 0-3,-3-3 1,5 3 3,-3-4 15,5 0-15,2-1 0,2-3 0,0 1 29,0-1 13,0 2 0,4-2-16,2 2-22,5-3 12,0 1 3,1-2 52,4-1-6,-2 2 25,1-3-45,0 0-9,0 0 2,-5 0 1,3-3-10,-2 2-16,-3-3-11,-2 2-1,3 2-1,-4-1-3,-1 1-20,0 0-35,-2 0-35,0 0-46,0-2-45,2 2-72,-2-5-101,2 4-43,-2-3-124,6-4-230</inkml:trace>
  <inkml:trace contextRef="#ctx0" brushRef="#br0" timeOffset="28961.9836">4476 4289 320,'0'0'570,"0"0"-267,0 0-104,0 0 15,0 0 24,0 0-43,0 0-27,0 0-45,0 0-10,0 0-35,73 7-14,-67-7-28,5 0-17,-4 3-15,-1-3-1,-2 0-3,2 0-1,-4 0-22,2 0-67,-2 0-27,2 0-54,-2 0-92,-2 0-42,0-3-30,0-2-115</inkml:trace>
  <inkml:trace contextRef="#ctx0" brushRef="#br0" timeOffset="29169.3473">4476 4289 1079,'-22'-136'606,"22"136"-489,2 0-75,4 0 94,2 0 104,-2 0-65,6 3-91,-2-3 39,1 2-39,2-1-27,-3-1-24,3 0-11,-1 0-20,2 0-2,-2 0-16,-2 0-100,4 0-35,-4-1-150,3-1-121,-2-3-76,-3 3-245</inkml:trace>
  <inkml:trace contextRef="#ctx0" brushRef="#br0" timeOffset="29661.6559">4899 4142 752,'0'0'453,"0"0"-235,0 0-78,0 0 0,0 0 71,0 0-23,0 0-97,0 0-3,0 0-46,0 0 35,-4-44-18,4 31-43,0-2 19,0 0-19,0 2 10,0-1 13,0 0-38,0 4 2,0 2 17,0 3-4,0 2 29,0 0-13,0 3-29,0 0 10,0 0 0,0 0 0,0 0-13,0 3-19,0 2-17,0 6 36,0 3 45,2 10 39,2-4-29,-1 5-7,-1-2-45,0-2 35,0 1-12,0 0-3,0-1 15,-2 0 1,2-3-14,3 0 7,-3-1 10,2-2-14,-2 1-5,3-3-20,-3-2 0,0 1 0,2-4-3,-2-1 0,-2 0-12,2-2-11,0 1 10,0-2-15,0-1-68,0-1-87,0 0-42,3-2-98,-2 0-333,-3 0-473</inkml:trace>
  <inkml:trace contextRef="#ctx0" brushRef="#br0" timeOffset="30325.131">3670 5092 691,'0'0'310,"0"0"-147,0 0-26,0 0 64,0 0 50,0 0 12,0 0-39,0 0-50,0 0-41,0 0-27,0-6-28,0 12-46,0 1-29,0 9 55,0 3 22,2 2 10,0 3-19,0-2-23,5 2-26,-3-3 4,1 1-24,-1-2 1,0-3-2,0-1 12,0-1-13,0-5 1,-2 0-4,0-3 3,4-1-2,-6-4-24,0 0-28,2-2-20,-2 0-13,0 0 10,0 0-19,0-2-46,0-6-42,-8-6-465,4 3-63,-8-7-350</inkml:trace>
  <inkml:trace contextRef="#ctx0" brushRef="#br0" timeOffset="30574.8265">3522 4995 897,'0'0'1127,"0"0"-1127,0 0 36,0 0-36,0 0 259,0 0-78,0 0-38,0 0-8,0 0 13,0 0-65,125-4-3,-104 1-16,1 1-25,0-1-10,-2 1-29,-1 0-3,-4 2 0,0-2 3,-3 0-16,-1 2-3,-2 0-51,-3 0-17,-2 0-48,-2 0-32,-2 0-1,0 0-26,0 0-65,-4 0-78,-4 6-109,-3-2-212,-6 3-1</inkml:trace>
  <inkml:trace contextRef="#ctx0" brushRef="#br0" timeOffset="30772.7276">3627 5134 1133,'0'0'166,"0"0"-94,0 0 71,0 0 143,0 0-29,0 0-17,0 0-14,0 0-7,0 0-93,0 0-20,79 7-29,-67-7-19,2-2-52,-4 1-4,3 1-3,-2-2 1,-1 2-16,1 0-42,-3 0-86,3 0-1,-2 0-110,-1 0-146,0 0-125,-4 2-113</inkml:trace>
  <inkml:trace contextRef="#ctx0" brushRef="#br0" timeOffset="31340.6379">3974 5213 378,'0'0'453,"0"0"-286,0 0-89,0 0 65,0 0 82,0 0-72,0 0-17,0 0 7,0 0-3,0 0 6,0 0-20,61 0-45,-54 1-49,-3 5-19,-2-1 7,0 3 12,0 1 13,-2 1-6,0 0-4,0 2-32,0-1 32,-4 0-19,0 1 7,-5-4-7,5 1-15,-2-3-1,1-3 13,3 1-11,0-2 0,0-2 14,2 0 4,0 0-19,0 0-1,0 0-26,0 0-3,0 0 0,0 0 3,0 0-6,2 0-4,5-4 26,-1 0 10,2-1 0,5 1 2,-2 1 7,1-1-5,2 4 39,-2 0-41,0 0 22,2 0-24,-2 0 16,-1 1-16,-3 5 16,3 2-13,-5-1 10,1 4-13,-3-2 0,-2 2 0,-2-2 32,0 3 0,0 2-3,-4-1-25,-5-2 12,-1 0 9,-3 0-9,0 2 7,-1-6-23,0 1 0,0-2 16,1-1 22,0-1-37,1-1 0,3-3 15,-2 0-16,7 0 29,-2 0-1,4 0-8,2 0-20,0 0-1,0 0-25,0 0-16,0 0-19,0 0-35,0 0-46,0 0-16,4-3-52,4-1 15,3-1-61,4-3-60,-5 4-202,8-8-293,-84 48 640</inkml:trace>
  <inkml:trace contextRef="#ctx0" brushRef="#br0" timeOffset="31572.4511">4470 5250 1591,'0'0'202,"0"0"-163,0 0-13,0 0 201,0 0 10,0 0-124,0 0-26,0 0 7,0 0-20,111-1-48,-97-2-1,2 3-25,-2-1 0,2-2-3,-4-2-32,1 1-59,-3 0-80,-1-1-11,-5-3-90,-1 1-79,-3-3-89,0 2-323</inkml:trace>
  <inkml:trace contextRef="#ctx0" brushRef="#br0" timeOffset="31754.9469">4513 5090 280,'0'0'1396,"0"0"-1185,0 0-198,0 0 7,0 0 171,0 0 7,0 0-37,0 0-22,0 0-55,0 0-52,0 0-31,94-21-1,-78 18-38,2-4-69,-2 4-83,1-3-125,1 0-126,-6 2-109,0-4-489</inkml:trace>
  <inkml:trace contextRef="#ctx0" brushRef="#br0" timeOffset="32192.7955">4876 4906 1365,'0'0'218,"0"0"-183,0 0-35,0 0 127,0 0 0,0 0-59,0 0 7,0 0 38,0 0-74,114 19-19,-98-13-5,-4 0-14,1-1 20,-7 3-18,3 1-3,-5-2-14,-2 1 12,-2-1-10,0 0 8,0 5-22,0-2 0,-6 1-19,-3 2-30,1-1-6,-3 1-6,1-1 51,-3-1 0,2-1 34,1 0 2,0-1 23,0 1-20,2-1-1,0-1 11,4-1 0,-1-2 36,3 2 0,2-1 2,0 1 11,0-1-23,0 0-16,4-1-10,3 1-11,-1 0 1,0-2 75,0-3-46,4 1 20,-2 1 10,2-1 6,-2-2-1,6 2-12,-6-2 3,3 0 4,-3 0-20,3 1 25,-3-1-2,1 0-17,-3 2-16,0 0 3,0 0-33,2 0 1,-4 0-3,0-1-4,0 3-21,-2-2-65,0 4-113,-2-1-82,0-2-298,0 1-221</inkml:trace>
  <inkml:trace contextRef="#ctx0" brushRef="#br0" timeOffset="32743.2524">3702 5997 990,'0'0'212,"0"0"-137,0 0 6,0 0 95,0 0 55,0 0 12,0 0-58,0 0-42,0 0-24,0 0-28,38 119-20,-32-78-55,-1-3 29,-1-6-22,-2-8-22,3-4-1,-3-7 0,-2 0 22,2 2-22,0 1-2,-2-1-11,0-3-3,0-2 16,0-5-39,0-1-83,0-4-53,0 0-39,0 0-55,-2-6-160,-9-12-773</inkml:trace>
  <inkml:trace contextRef="#ctx0" brushRef="#br0" timeOffset="32986.8587">3615 6011 1941,'0'0'331,"0"0"-318,0 0 22,0 0 134,0 0 40,0 0-70,0 0-46,0 0 13,0 0-45,113-2-23,-97 2-12,2-2-15,-2-1-11,-1 1-2,0-1-14,-2 1-22,-1 0-52,-2-1-41,-4 1 12,0 0-52,-4 2-3,0 0-82,-2 0-95,0 0 55,-2 0 3,-4 0-332</inkml:trace>
  <inkml:trace contextRef="#ctx0" brushRef="#br0" timeOffset="33205.6634">3653 6166 297,'0'0'988,"0"0"-874,0 0 16,0 0 105,0 0 109,0 0-85,0 0-49,0 0-33,0 0-51,0 0-20,0 0-17,113 0-28,-96-7 6,-5 5-48,6-3-5,-6 2-14,0-1-19,0 1-22,-2 0-42,-2 1-30,1 0-51,-2 2-45,-1 0-121,0-2-208,-4 2-126,0 0-411</inkml:trace>
  <inkml:trace contextRef="#ctx0" brushRef="#br0" timeOffset="33611.8389">3995 6124 235,'0'0'665,"0"0"-437,0 0-117,0 0 45,0 0 29,0 0 1,0 0-56,0 0 19,0 0-45,0 97-46,0-84 46,0-1-33,0 0-29,0-4-10,0 3-3,2-2 23,3 0-4,-1 0 7,-2-4-29,0 1-26,2-4 0,-2 1-2,2-1 2,-1 0 0,-1-2 0,0 0-2,2 0 1,-2 0 1,0 0 13,5 0 22,-3 0-6,2 0-3,1 0 6,1 0-9,0 0 18,2 0-5,0-2-34,-2 0 0,0 1-2,2-1-1,-2 0 1,-2-1-16,2 2-39,-1-1-38,-1 0 16,3-1-14,-3 3-38,-1-2-65,-1-1-40,0-1-87,0 1 2,-2-3-82,0 0-123</inkml:trace>
  <inkml:trace contextRef="#ctx0" brushRef="#br0" timeOffset="33841.4112">4152 6192 821,'0'0'553,"0"0"-377,0 0-121,0 0 98,0 0 152,0 0-49,0 0-107,0 0 26,0 0-37,0 0-35,13 110-32,-9-95-30,0 0-12,-1 0-6,1 1 12,0-1-34,-2-2-1,0 0-9,0-1 8,-2 0 2,2-1 2,-2-1-3,2-2-42,-2-3-6,2-1-74,3-2-49,-3 0-32,1-2-66,1 0-133,2-4-70,-2-3-189</inkml:trace>
  <inkml:trace contextRef="#ctx0" brushRef="#br0" timeOffset="34071.0964">4468 6286 277,'0'0'1107,"0"0"-970,0 0-43,0 0 111,0 0 48,0 0-20,0 0-77,0 0-46,0 0 22,0 0-81,0 0-25,81 2-13,-73-2-13,1 0-2,0 0-24,-3 0-9,0 0-65,-2 0-68,-2 0-43,0-4-54,0-2-57,-2 1-111,0-2-189</inkml:trace>
  <inkml:trace contextRef="#ctx0" brushRef="#br0" timeOffset="34258.5033">4454 6137 1182,'0'0'505,"0"0"-401,0 0-72,0 0 160,0 0 93,0 0-75,0 0-48,0 0-30,0 0-71,0 0-10,87 17-25,-75-14-11,3-3-15,-2 0-1,-3 0-47,2 0-110,-2 0-97,-4 0-137,0-3-170,-4-5-438</inkml:trace>
  <inkml:trace contextRef="#ctx0" brushRef="#br0" timeOffset="35236.7112">5012 5837 153,'0'0'731,"0"0"-500,0 0-133,0 0-17,0 0 56,0 0 29,0 0-30,0 0 23,0 0-9,0 0-37,61-44-35,-50 44-3,-2 0-20,-1 0-30,-2 3 11,0 5 9,4 4 10,-6 0-6,0 2-24,-2 1-5,-2-2-20,0 2 32,0 0-13,-2 1-15,-4-1-2,-3-2 7,2 1-9,-3-1-16,0-4-22,-2 1 5,4-3-12,-2 0-10,1 0 17,1-3-17,-1 0-26,5-2 19,0-1 62,1-1 3,3 0 7,0 0-10,0 0-45,0 0 22,0 0 10,0 0-26,0 0-6,3-1-4,1-1 49,0-2 29,0 0 26,5 2 7,-3-3-17,1 5-15,-1 0 12,0 0-10,0 0 13,4 0-6,-2 0 6,0 0-12,2 3-14,0 2 7,-2 0-24,0 0 14,-1 1-15,-1 2 1,0-1 14,1 0-16,-1 3 20,1-2-20,-3 2 3,0-3 13,-2 4-3,0-4 13,-2 1 9,2 3-2,-2 0-17,0-2-15,0 1-1,-2 0-7,-4-1-6,0 1 10,-1 0-29,1-3 16,-1 0-3,1 0 2,-3-2 17,1 1 0,0-2 2,-3 0 17,2-1 10,1-1 13,-2 0-26,0-2-3,2 0 35,-2 0-16,1 0 42,-1 0-19,1 0-4,1-2 29,-1 0 29,3 0 18,2 1-44,-3-1-35,3 2 9,1-2-7,3 2-12,-2 0-24,0-2-14,2 2-19,0 0-16,0 0-19,0 0-44,0 0-39,0-2-67,0 2-114,0 0-325,0 0-359</inkml:trace>
  <inkml:trace contextRef="#ctx0" brushRef="#br0" timeOffset="35853.0301">3804 6912 271,'0'0'981,"0"0"-893,0 0-10,0 104 29,0-74 69,0-6-7,0-6-36,0-3 42,0-1-78,0 1 16,0 2-61,4 0-26,1-1-13,-1-3-13,-2-4-1,2-1 0,-2-3-14,0-2 2,0-3-23,0 0-9,-2 0-55,0 0-62,0-5 6,0-6 13,0-3-215,-2 2-254</inkml:trace>
  <inkml:trace contextRef="#ctx0" brushRef="#br0" timeOffset="36086.1509">3638 6902 434,'0'0'1190,"0"0"-985,0 0-205,0 0 81,0 0 136,0 0-3,0 0-101,0 0 29,0 0-10,0 0-19,113-12-36,-90 12-13,-2 0-32,5 0-32,-4 0-2,-2 0-1,-2 0-13,-2 0 14,-3 0-1,0 2-84,-4-2-45,-3 1 3,-2 1-26,-2-2-32,-2 2-111,0-2-47,0 2-9,-4-2-321</inkml:trace>
  <inkml:trace contextRef="#ctx0" brushRef="#br0" timeOffset="36291.4152">3714 7066 1053,'0'0'488,"0"0"-348,0 0 58,0 0 46,0 0-4,0 0-72,0 0-26,0 0-14,0 0-2,111 9-46,-93-10-29,-2-6-28,1 4-22,-2-4-1,0 4-42,-5-1-70,6-1-68,-4 0-23,0 0-105,2 1-172,-6 1-135,0-1-488</inkml:trace>
  <inkml:trace contextRef="#ctx0" brushRef="#br0" timeOffset="36538.3559">4163 7074 668,'0'0'444,"0"0"-233,0 0-51,0 0 64,0 0 62,0 0-56,0 0-71,0 0 9,0 0-49,0 0-25,89-3-40,-83-1-34,0 1-17,-1 1 7,-3-3-10,2 2-65,-4 1-38,0-1-32,0-1-69,0-1-169,-6 2-176,-3-1-272</inkml:trace>
  <inkml:trace contextRef="#ctx0" brushRef="#br0" timeOffset="36917.7767">4163 7074 966,'-38'36'212,"38"-33"-157,0 1-22,0 2 84,0 0 33,0-1-7,2 1 16,2 0-29,2-3-65,0 4 3,1-2-23,-1-1-9,5 2-4,-2-2-32,1 2 2,-2-3 36,4 3-25,-2-1-10,-2 2 0,0-2 10,2 3-4,-2-1-9,0 1 1,-2 1 2,1 1 35,-3-1-15,0-2 3,-1 4 16,-3-4 0,0 3 10,0 0 6,-5-2 0,-1 5-16,-3-2-29,-1 0 16,-5 0 6,4 2-22,-1-6 19,-1 2 0,0-3-29,3 0 32,1-1 7,-2-5-13,5 3 3,0-3 3,1 0 10,3 0-16,0 0-3,0-3-26,0-2-48,2 1-38,0-1-7,0-3 3,0 2-17,4-2-18,5 1-11,1-3-75,3 2-155,2-3-50,-5 5-187,-65 87-223</inkml:trace>
  <inkml:trace contextRef="#ctx0" brushRef="#br0" timeOffset="37175.9142">4575 7149 1034,'0'0'361,"0"0"-211,0 0 25,0 0 72,0 0-62,0 0-33,0 0 16,0 0 7,0 0-40,112 3-32,-97-3-23,-1 0-28,2-3-17,-4-2-16,-1 1-16,0 0-3,-3 0-3,1 3-42,-3-3-35,-2 0-55,0 1 3,-2-4-26,-2 0-68,0-1-177,0-2-58,-4 3-191,-8-4-127</inkml:trace>
  <inkml:trace contextRef="#ctx0" brushRef="#br0" timeOffset="37369.0302">4593 7009 1628,'0'0'409,"0"0"-331,0 0-61,0 0 73,0 0 140,0 0-4,0 0-14,0 0-48,0 0-68,0 0 9,0 0-57,66 11-3,-51-11-20,-2 0-25,0 0-2,-3 0-39,2 0-36,-2 0-82,0-4-37,-2-1-62,-1 3-204,0-3-331</inkml:trace>
  <inkml:trace contextRef="#ctx0" brushRef="#br0" timeOffset="37953.7448">5154 6733 1292,'0'0'364,"0"0"-344,0 0 45,0 0 75,0 0 28,0 0-74,0 0-58,0 0 42,0 0-43,0 0-22,108 2-13,-99-2-3,-3 0-52,-1 0-182,-1-2-81,-2 0-43,-2 0-72,0 1-210</inkml:trace>
  <inkml:trace contextRef="#ctx0" brushRef="#br0" timeOffset="38494.0584">5154 6733 1061,'7'37'172,"-10"-32"-155,3 3 48,0-1 75,-2 3 52,2 2 3,0-3-7,0 1-62,0-3-61,0 1-23,0-1-19,0 1-7,0 2-13,0-3 1,0 1 9,0-2 16,0-1-29,0 0 3,0-3-1,0 1 14,0-1-16,0 0 20,2-1 9,3 2-7,-1-1-2,2-2 9,1 2 6,-1-1-12,2 1-7,1-2 23,2 2-13,-1-2 9,0 0-6,2 3 0,-2-3-11,0 0-17,-1 1-1,0-1 17,-1 2-17,1 0 0,-3-2 0,-2 4-12,0-2 9,0 3 1,1 1 2,0 2 13,-1 0 20,0 5-30,0-2 13,0 3 3,-4-1-19,2 0-2,-2-2 1,0 1 0,0 0 1,0-2 3,-4-1 20,-2 0-21,0-1-2,-1 0 0,-2-1 19,3 1 7,-2-2 6,-1-1-10,1 1 26,-3-2-19,2 1 23,1-5 8,0 3-8,-3-3 15,4 0 19,-1 0-29,2 0 10,-2-3-26,1 3 16,0-5-56,1 1 47,4 0-47,-2 2 53,2 0-51,0 1 0,2 1-3,-3-2-2,3 2-24,0 0-15,0 0-44,0 0-42,0 0-62,0 0-76,0 0-144,0 0-363,0 2-15</inkml:trace>
  <inkml:trace contextRef="#ctx0" brushRef="#br0" timeOffset="39039.4467">3770 8023 150,'0'0'756,"0"0"-596,0 0-36,0 0 78,0 0 16,0 0 42,0 0-49,0 0-40,0 0-41,43 118-52,-35-83 15,-2-7-41,-2-6-23,0-8 3,-2-2-18,2 0-12,0-1 9,-2 0-11,0-1-12,0-3 10,0-4-17,0-3-26,-2 0-59,0 0-57,0-3-73,0-10-97,0 0-261</inkml:trace>
  <inkml:trace contextRef="#ctx0" brushRef="#br0" timeOffset="39271.9947">3706 7964 1178,'0'0'586,"0"0"-450,0 0-134,0 0 148,0 0 112,0 0-68,0 0-65,0 0 0,0 0-49,0 0-15,123-33-27,-103 30-9,-4 0-29,2 2-29,-4-1 28,1 2-15,-4 0 0,0 0-45,-5 0-26,0 0-13,-4 0-38,0 0-8,-2 0-90,0 3-105,0 0 26,-4 0-125,-8 3-316</inkml:trace>
  <inkml:trace contextRef="#ctx0" brushRef="#br0" timeOffset="39470.0631">3764 8051 1321,'0'0'205,"0"0"-39,0 0 126,0 0-3,0 0-79,0 0-58,0 0 15,0 0-35,114-7-48,-95 3-46,-2-1-3,3 1-35,-4 0-17,0 0-34,-2 1-32,-1-2-78,0 3-71,-3 2-143,1 0-148,-5 0-141</inkml:trace>
  <inkml:trace contextRef="#ctx0" brushRef="#br0" timeOffset="39994.2453">4114 8086 450,'0'0'349,"0"0"-170,0 0-19,0 0 19,0 0 23,0 0 16,0 0 32,0 0-30,0 0-48,0 0-24,0 0-18,2 0-18,-2 0-28,0 0-7,0 2-6,0 2 6,-2-1-20,-1 5-56,1 1 25,-2 1 9,2 4-13,0-1-8,2 1-14,0 1 0,0-2-16,0 2 14,0 1 2,0-1 2,2 0-2,2-2-1,3 1-21,0-1-1,-1-2 21,2 1-23,-2 0 2,3-3-5,2-1-1,-3-3 0,3 2-16,-3-6 10,0-1-30,6 0 63,-4 0-27,0-6 13,4-1-22,-4-2 22,0-1-1,-1 0 14,-3-2-10,1 3 0,-3 0 1,-2-1-1,0 0 13,-2 2 1,0-3 2,-2 5 32,-4 1 4,-3-1 6,3 5-32,-3 1 10,-1 0 2,-3 0-9,2 1 32,-1 7-47,-1 0 19,2 1 31,3 1-48,0 0-2,1-1 0,3 0-1,2 2-9,0-1 7,2 2-21,0-2-22,0-1-13,4 0-15,2-4-34,5 2-44,1-6-30,6-1-240,0-1-34,-2-6-223</inkml:trace>
  <inkml:trace contextRef="#ctx0" brushRef="#br0" timeOffset="40236.4462">4674 8111 889,'0'0'489,"0"0"-340,0 0-19,0 0 91,0 0 42,0 0-85,0 0-68,0 0 36,0 0-82,111-8-12,-99 8-4,1 0-46,-2 0 2,-1 0-4,-1 0-19,-2 0-48,-1 0-40,-2 0-32,0 0-84,-4 0-56,0-1-49,0-4-47,0 1-250</inkml:trace>
  <inkml:trace contextRef="#ctx0" brushRef="#br0" timeOffset="40411.7868">4668 8015 75,'0'0'1748,"0"0"-1478,0 0-219,0 0-21,0 0 145,0 0 51,0 0-81,0 0 0,0 0-52,0 0-68,0 0-14,106-29-11,-87 24-22,1 1-113,-2-1-33,2-2-122,-4 2-161,-2 2-167,0-5-580</inkml:trace>
  <inkml:trace contextRef="#ctx0" brushRef="#br0" timeOffset="41180.5018">5141 7747 942,'0'0'479,"0"0"-336,0 0-22,0 0 64,0 0 29,0 0-75,0 0-35,0 0-17,0 0-6,111-37-32,-101 37-8,-1 0-21,-1 0-1,1 0-6,-1 0-13,-3 0-1,-1 0-2,0 0-13,-2 0 16,0 1-1,0 1 1,-2 3-4,2-3-9,-2 3 13,0 1 14,0-1-14,0 3-48,-2 1 22,-2 2 7,-2-2-10,0 0 26,-3 2-10,3-1 0,-5 2 11,4 0 1,-1-1-1,2 0 1,-2 0 1,1 1-3,0-1-13,3 1 14,0-1-1,2-1-23,0-1 22,0 1-25,0-2 13,2-1 13,0 0-20,0 1 1,0-1 21,0-2-12,0 1-13,0 0 0,2-1 26,0 1 1,0 1 0,0 1-2,0-3 3,2 4 10,2-3-12,-1 1-3,2-2-10,-3-1 13,2 1 3,-2-3 26,2 4-13,1-4 7,-1 1-20,1 1 17,-1-2-4,1-1-13,-3-1 10,-2 0 16,0 0-3,-2 0 6,2 0 4,-2 0-1,0 0-2,2 0-4,-2 0-7,2-1 14,0-3 2,0-1 4,3 4-38,-5 0-1,0-5 16,2 5 10,-2-5-10,0 1-19,0-3 2,0 1-2,0-1 0,-2 0-8,-3-1 6,-1 1-22,2 0 22,-4 1 2,1-1-2,-1 0-8,-3 1-16,4 1 25,-3 1 1,2-1 10,-3 0-10,4 0 32,-3 0-9,2 0 12,-1 3-6,0-2-16,1 0 58,0 2-14,1-1 4,1 0 16,-1-2-29,3 0-13,0 2 20,0-1 11,1 1 8,1-1-46,0 0-28,0 2 2,2-1-2,-2-2-3,2 2-54,0 0-45,0-2-29,0 3-58,0 0-126,0-2-261,0 2-204</inkml:trace>
  <inkml:trace contextRef="#ctx0" brushRef="#br0" timeOffset="44820.5623">2956 2184 300,'0'0'225,"0"0"-117,0 0 152,0 0-155,0 0 18,0 0 44,0 0-11,0 0-55,-18 0-20,18-3 17,0 3-7,0 0-20,0 0-16,0-1-9,0 1 2,0 0 7,0 0-3,0 0 3,0 0 7,0 0-1,-2 0-2,2 0-11,-2 0-6,2 4-16,-2 5-7,0 1-6,-1 3 29,1 2-42,0 0-1,0 1-15,2-1 16,0-2 1,0 2-1,0-3 0,0 2 0,2-1 0,2 1 10,1-1-10,1 2-26,0 3 26,0-3 21,0 1-19,2 1 13,-4 0-15,2-2 0,-2 2 0,-2-4-15,2 3 15,-2-2 3,-2 1 7,0-1-8,0 3-2,0 1 13,0 1-12,0 0-2,-4 0 0,0 0-22,-2-4 23,2 1-6,-2-3 8,-2 1-2,2-4 0,-2 2-2,2-2-11,-1 0 10,3-5-16,-3 2 6,3-7-6,2 2 3,-2 1-4,2-3 19,2 0 1,-2 0 1,2 0 19,0 0-4,0 0 3,0 0-16,0 0 0,0 0-3,0 0-2,0 0-10,0 0 9,0 0-13,0 0-6,0 0-1,0 0-3,0 0-13,2 0-22,0 0-20,2 0 81,0 4 19,3 0 33,-1 0-23,1 1-6,-1-1-22,-2 1-1,0-1 32,0 2-12,0-1 2,-2-1-5,4 2-16,-4 1 17,0-2-18,2 1 0,-2 1 12,0 1 4,0-1-15,0 1 1,0 0-1,0-2 10,-2 1-9,2 1-1,-2 1 32,2-1-15,-2 2-18,0-1 0,0 1-2,0-3 0,0 3 2,0-3 2,0 1 23,0 0-23,0 0 0,0-3-4,0 2-8,0 1 9,0-1 2,0 2-1,0 1 0,0-1-12,0 1 9,0-2 3,0-1 1,0 0 0,0-1 2,0-2-2,0 1 3,0 1-3,0 0 11,0-1-12,0 4 0,-2-4 0,2 3 21,0-1-21,0 1-1,-2 0 0,2-3 0,0 3-3,0 0 2,0 0 2,0-1 0,0 1 0,0-1 0,0 1 26,0 0-25,0 0-1,0-3-21,0 1 21,0-1 0,2 1-4,0 2 4,1-3 17,-1 3-17,-2 0 0,2-2 0,-2-1 0,2 1-3,-2-1 3,0 3 3,2-1 0,-2-2-1,3-1 17,-3 1-18,0 0-1,2-4 0,-2 3 0,2 0-10,-2-1 10,2 1 38,0 0-38,0 0-2,0-1 2,0 4 13,0-4-13,3 1-7,-3-1 7,2 0 3,-2-1 39,2 0-29,-4 0-12,4 0 0,-1-1 9,1 1-7,0 1 11,1-2 5,-1 3-19,0-2 0,0 0 1,-2 1 0,2 0 0,0-2-1,2 2 0,-2-1 0,0-1 16,2 2 0,-2-2 16,0 2-12,0-3-4,1 3-16,-3-3 1,3 2-1,-1 0 3,-2-2 29,0 2-3,0-2-3,0 0-1,-2 0 8,0 0 11,0 0 11,0 0 15,0 0 4,0 0-11,0 0-5,0 0-11,0 0-5,0 0-11,0 0-5,0 0-7,0 0-7,0 0-9,0 0 9,0 0-10,0 0 0,0 0 2,0 0-2,0 0 1,0 0 13,0 0-14,0 0 0,0 0-2,0 0-25,0 0-17,0 0-15,0 0-28,0 0-30,0 0-51,0 0-78,0 0-97,-2 0-288,-2 0-860,10 0 1062</inkml:trace>
  <inkml:trace contextRef="#ctx0" brushRef="#br0" timeOffset="47336.5057">10623 1977 88,'0'0'1065,"0"0"-853,0 0-212,0 0 2,0 0 14,0 0 108,0 0-17,0 0 17,-21 6 19,21-6-43,0 2-54,0-2-46,0 0-49,0 3 49,0-3 6,0 4 27,2 1 32,0 0 3,0 3-32,-2-1 9,3 5-26,-1 0-6,-2 1 39,2 4 6,-2 6-22,0 6 19,2 5-52,-2 5 26,4-5-29,-2-2 1,2-9-1,-2-3 0,0-8 2,0 2-2,0 1 0,2 4 23,2 2-17,-2 0-2,0 0 15,-2 2-16,2 0-6,-2-1 16,0 0-3,0 2-10,-2-4 0,0 3 19,0 0-6,0 0-12,-2 0 2,-2-4 4,0 2-4,0-4-3,0 0 3,-6-2 10,6 1-13,-2-3-1,2-4 0,-2 3-15,0-4 0,-3 0 3,2-1-10,1-1-12,0-3 22,-1 2-10,3-2 0,0-1-1,0 0 24,2-2 3,-1 2 20,3-2-13,0 0-10,0 0-25,0 0-1,0 0 13,0 0 12,3 0 1,-1 0-29,2 0 29,2 3 58,3-3 10,-3 2-56,4 0-8,2 3 15,-4-4 5,0 3-22,2 2-4,0 0-24,-2-1 26,2 3 6,-3-1 7,-1 3-13,3-3 0,-3 4 0,0 0-10,-1 0 10,-1 1 2,-2 0 14,0-1-16,0 0 0,0 2 1,3 2 12,-3-3-13,-2 2 22,2-2-10,0 2-11,-2 0 18,2-3-17,-2 3-3,3-1 2,-1-2 0,0 4-1,2-5 0,-2 4 11,0-1-10,0 0-2,0 3 1,0-3 0,0 0-3,0-1 3,0 1 17,0-1 5,-2 1-9,0 0-12,0 2 0,0-3 18,0 3-16,0-2-1,0 4 36,0-2-2,0-1-14,-2 2-20,2 0 15,0-1 8,0-1 4,0 4-10,0 0-3,0-3 33,8 2-27,-4 2 10,0-2-29,2 2 13,0 3 13,0-3 3,3 0-6,0 0-24,1 0 39,-1-3 4,1 2-32,1-1-10,-2-2 20,1-2 21,-2-1-9,2 0-6,-2-3-7,-2-1-3,0-3 0,-2 0-19,-2-3 42,3-1-26,-5 2-15,2-3-1,-2 0 0,0 0-32,0 0-60,0 0-65,0 0-86,0 0-150,0 1-381,-13 3-552</inkml:trace>
  <inkml:trace contextRef="#ctx0" brushRef="#br0" timeOffset="48177.2753">3774 8898 1049,'0'0'706,"0"0"-531,0 0-123,0 0 39,0 0 71,0 0 10,0 0-59,0 0 13,0 0-30,28 0-28,-22 0-10,3 0-13,-1 0-42,0-2 10,2 2-13,0 0-15,0-2-7,1 2-85,2 0-70,-1 0-88,1 0-137,0 0-137,-4 0-217</inkml:trace>
  <inkml:trace contextRef="#ctx0" brushRef="#br0" timeOffset="48339.3942">4109 8898 938,'0'0'127,"0"0"-124,0 0 108,0 0 94,0 0-75,0 0-68,0 0-20,0 0 4,0 0-46,0 0-13,0 0 11,103-24-106,-91 24-87,-2 0-127,4 0-99,-6 0-97</inkml:trace>
  <inkml:trace contextRef="#ctx0" brushRef="#br0" timeOffset="48520.184">4420 8867 350,'0'0'450,"0"0"-225,0 0-59,0 0 65,0 0 10,0 0-46,0 0-39,0 0-17,0 0-58,0 0-16,68-21-62,-60 21-3,0 0-19,3 0-14,2 0-106,0 0-39,-1 0-73,3 0-45,0 0-3,-3 0-70,2 0-54</inkml:trace>
  <inkml:trace contextRef="#ctx0" brushRef="#br0" timeOffset="48678.9964">4714 8850 104,'0'0'297,"0"0"-36,0 0-26,0 0-1,0 0-71,0 0-16,0 0-24,0 0-9,0 0 3,0 0-7,69 0-45,-63 0 23,2 0-62,1 0-13,2 0 1,-1 0-14,0 0-84,4 0-59,-2 0-26,1 0-52,2 0-59,0 0-49,0 0-105,-2-2 0</inkml:trace>
  <inkml:trace contextRef="#ctx0" brushRef="#br0" timeOffset="48854.7674">5037 8840 212,'0'0'375,"0"0"-69,0 0-74,0 0-27,0 0 3,0 0 7,0 0 2,0 0-48,0 0-36,0 0-20,0 0-42,28 8-22,-22-6-20,0-2-16,6 0 3,-4 0-16,2 0-16,4 0-75,-2 0-77,1 0-65,2 0-56,-3 0-14,3 0 14,-5 0-145,4 0-9,-8 0 146</inkml:trace>
  <inkml:trace contextRef="#ctx0" brushRef="#br0" timeOffset="48986.9232">5264 8874 4,'0'0'294,"0"0"-50,0 0-45,0 0-6,0 0-44,0 0-18,0 0-50,0 0-45,0 0-20,0 0 1,22 12-14,-18-12-2,0 3-1,3-3-52,-1 0-59,0 0-19,5 0-43,-2 0-26,-1-4-104,-2 2-75,-89-7 356</inkml:trace>
  <inkml:trace contextRef="#ctx0" brushRef="#br0" timeOffset="49171.4258">5430 8865 163,'0'0'499,"0"0"-131,0 0-97,0 0-18,0 0 14,0 0-33,0 0-49,0 0-4,0 0 3,0 0-20,0 0-13,15 0-9,-15 0-21,0 0-12,0 0-11,0 0-18,0 0-23,0 0-32,0 0-22,0 0-3,0 0-12,0 0-32,0 0-42,0 0-51,0 0-81,0 0-103,0 0-222,0 0-485,0 0-138</inkml:trace>
  <inkml:trace contextRef="#ctx0" brushRef="#br0" timeOffset="51805.9385">11213 1799 245,'0'0'319,"0"0"-87,0 0 64,0 0-104,0 0-35,0 0-1,0 0 32,0 0 4,-2-7-46,2 7-42,0 0-46,0 0-39,-2 4-19,2 4 39,0 5 36,0 2 12,0 5-26,0 2-12,0 2-14,0-2 4,0 2-10,2 0-28,0-4-1,3 2 22,-1-5-22,0 0-6,-2-3 4,2-1 3,-2-4-1,0 0 3,3-2-3,-5-1-2,2-1-1,0-1-10,-2-2-19,0 0-33,0-2-16,0 0 17,0 0-7,0 0-75,-4 0-259,-3-8-70,1-2-151,2 2-75</inkml:trace>
  <inkml:trace contextRef="#ctx0" brushRef="#br0" timeOffset="52171.5433">11099 1692 173,'0'0'437,"0"0"32,0 0-264,0 0-87,0 0-8,0 0 46,0 0 10,0 0-33,0 0-32,0 0 16,14-2 9,-3 4-49,0 3-38,1-4 6,4 2 14,-2-3-27,1 1 10,4-1-20,-2 0 4,3 0-22,-2 0 8,0 0-12,-4 0 2,1-1-2,0-2 1,-4 2-1,-3-1 0,-2-1-19,-2 3-3,1-2-11,-3 2-12,-2 0-10,2 0 0,-2 0-16,0 0-42,0 0-59,0 0-58,0 0-4,-4 0-101,-3 0-265,-3 2-68</inkml:trace>
  <inkml:trace contextRef="#ctx0" brushRef="#br0" timeOffset="52421.4619">11149 1901 193,'0'0'486,"0"0"-222,0 0-91,0 0-4,0 0 1,0 0 41,0 0 36,0 0-10,0 0-101,0 0-45,107 21-14,-93-21-15,6 0-24,-4 0 4,0-4-39,-4 2 30,1-1-1,-3 0-32,2 2 0,-6 1-2,0 0-30,-2 0 6,-2 0-23,2 0-31,-2 0-50,2 0-45,-1 4-91,0 1-7,-1 1-39,-2 0-131,2 1-248</inkml:trace>
  <inkml:trace contextRef="#ctx0" brushRef="#br0" timeOffset="53252.9091">11544 2157 29,'0'0'450,"0"0"-85,0 0-280,0 0 39,0 0 23,0 0-1,0 0 36,0 0 4,0 0-59,0 0 9,0 0-23,-10-68-41,10 59-17,2 4-3,0-3-4,0 3-15,0 1-32,0-3 2,0 7 10,3-3-10,-3 1-1,2 0-2,3 1-2,-1-1 2,0 2-3,3 0 3,-3 0-16,0 0-4,3 0 18,-2 0-11,-3 3 10,2 1 3,-2-1 3,0 2-3,0 1-13,4-3 13,-6 3 1,0-2 22,0-1-4,0 1 4,-2 3-21,0-4-1,0 2 0,0 2 16,0-4 12,2 1-13,-2 0-16,0-2 2,0 0-3,0 0 2,0 0-1,0-2 2,0 0 1,0 0 14,0 0-5,0 0 5,0 0 8,0 0 4,0 0 1,0 0-18,0 0-8,0 0 12,0 0 6,0 0-2,0 0-20,2-2-17,-2-2-35,0-2 16,2 1 1,-2-4 32,2 1-14,0-1-14,2 0 30,-2-2-14,2-1-3,3 0 17,0 1-37,-1 2 38,0-2-2,1 4-14,-1 1 16,0 2 2,3-3 1,-5 5-1,1 0-1,-1 2 22,0 0-7,0 0-3,0 0 19,2 4-19,2 3-13,-2 2 39,-2-1-7,0 4 1,2 0-14,-4 2 4,2-3-4,-2 2-18,3-2 1,-3 0 14,1-1-3,-1 0-11,-2 0 21,0-5-10,2 3-12,-2-5 15,0 1 3,0 0 1,0-2-8,0 1-10,0-1 0,0-2 0,0 0 17,0 0-18,0 0-1,0 0-3,0 0-26,0 0-51,0 2-43,2-2-6,0 0-10,0 3-121,2-1-136,0 0-95,3-2-331,-28-9 496</inkml:trace>
  <inkml:trace contextRef="#ctx0" brushRef="#br0" timeOffset="53588.8144">12192 2054 238,'0'0'769,"0"0"-374,0 0-285,0 0-61,0 0 42,0 0 94,0 0 33,0 0-30,0 0-59,0 0-12,49 2-43,-36-2-45,-1 0-3,-2 0-15,4-2-9,-4-1-2,-2 3 2,-1-3 0,0 1-2,-3 2-29,-2-2-19,0 2-43,0 0-45,-2 0-48,0-1-30,0-1-11,-2-1-106,-4 1-383</inkml:trace>
  <inkml:trace contextRef="#ctx0" brushRef="#br0" timeOffset="53786.4357">12192 2054 1000,'-7'-95'413,"7"92"-256,0 2-73,2-2 114,5 0 94,2 1-62,-1-1-49,1 1-61,-1 2-43,5-3 4,-2 1-53,3 2-3,-4-2-24,6 0-1,-4 2 0,-1 0-26,2 0-19,0 0-58,-5 0-55,5 0-107,-4 2-247,-3 0-123</inkml:trace>
  <inkml:trace contextRef="#ctx0" brushRef="#br0" timeOffset="54436.1774">12887 1716 434,'0'0'528,"0"0"-336,0 0-36,0 0 7,0 0 0,0 0 29,0 0-1,0 0-45,0 0-75,0 0-55,4 5 85,0 5-30,0 2 32,0 1-35,0 2-3,0 3-36,-2-1 0,3 0 0,0 2 9,-3 0-15,0-2-20,0 3 0,0-4-1,0 1 1,0-1-2,-2-1 1,0-1-1,0-5 18,0-2-19,0-2-3,0-4 3,0 2 0,0-3-2,0 0-27,0 0-23,0 0-15,0-3-20,0-7-130,0-1-181,0-4-187,-2 4-87,-4-10-58</inkml:trace>
  <inkml:trace contextRef="#ctx0" brushRef="#br0" timeOffset="54703.4584">12687 1606 760,'0'0'1030,"0"0"-881,0 0-136,0 0-13,0 0 198,0 0 6,0 0-46,0 0-38,0 0 9,0 0-36,105-10-38,-81 7-4,-3 1-16,5 0-16,-5 1-16,-2-2-2,-2 2 1,-2-2 0,-2 2 8,-1-1-10,-1 2-13,-2 0-23,-3-2-50,-2 2-49,0 0-17,-2 0 4,0 0-72,-2 0-134,0 0 13,0 0 22,-4 0-92,-8 4-306</inkml:trace>
  <inkml:trace contextRef="#ctx0" brushRef="#br0" timeOffset="54923.0455">12818 1733 952,'0'0'319,"0"0"-188,0 0 38,0 0 136,0 0-65,0 0-65,0 0-35,0 0-5,0 0-32,113 11-16,-99-9-29,-1-2-19,2 0-10,-2 0-16,-1 0-10,2 0 0,-4 0-3,-2 0-26,4 0-38,-4 0-90,0 0-47,-2 0-197,1 0-102,-3 0-184</inkml:trace>
  <inkml:trace contextRef="#ctx0" brushRef="#br0" timeOffset="55545.0663">13249 2054 205,'0'0'300,"0"0"0,0 0-85,0 0-9,0 0-92,0 0 48,0 0 63,0 0-60,0 0-38,0 0 42,-15-49-66,15 39-22,-2 0-19,2 1-1,0-1-19,0-1-23,0 0 10,0 4-3,2 0 7,2-1-33,3 4-1,-3 0-25,1 3 15,-1 1 11,0 0 0,0 0-15,0 1 15,2 7 0,2 0 0,-2 4-1,-2 1 1,0 2 9,-2-2-9,0 2 0,0-1-1,-2-5 0,0 1 1,0-3 0,0-1 0,0-2-3,0-1 1,0-3 2,0 0 16,0 0 10,0 0-3,0 0-4,0-3-19,0-4-61,0-5-62,2 0 49,0 0 74,0 2-46,3-2 46,2 2-15,-1 1 14,2 1 1,-1 3 0,-1 1 2,0 1 27,1 1 20,-1 2-7,-1 0-40,-1 0 27,0 5 3,0 0 36,-2 3-36,4 2 4,-2-1 3,2 0 2,-4 4-12,0-4-6,0 0 3,0 1-23,0-3 12,-2 1-15,2-1 0,0-4 0,-2 1-23,2-2 7,-2 0-61,0-2-84,2 0-56,0 0-149,-2 0-125,2 0-150</inkml:trace>
  <inkml:trace contextRef="#ctx0" brushRef="#br0" timeOffset="55777.0898">13576 1971 1679,'0'0'435,"0"0"-435,0 0 2,0 0 115,0 0 81,0 0-18,0 0-22,0 0 0,0 0-52,0 0-52,79-9-29,-69 7-25,-2 2-3,2-1-17,-4 1 1,0 0 17,0 0-24,-2 0 1,3 0-49,-3 0-97,0 0-45,1 0-107,-3 0-186,0 0-77,0 0-445</inkml:trace>
  <inkml:trace contextRef="#ctx0" brushRef="#br0" timeOffset="56108.7122">13861 1916 1108,'0'0'349,"0"0"-271,0 0 16,0 0 118,0 0-60,0 0 23,0 0 7,0 0 44,0 0-88,0 0 1,0-77-52,0 73-20,2 4 7,-2 0-20,0 0-16,0 0-9,0 0-11,0 0-18,0 0-25,0 0-20,0 0 23,2 8 22,2 1 57,-2 3-9,2 2-35,3-1-13,-3 2 0,1-1 0,-1-1-2,0 1 0,0-2 2,0-1-2,0-2 0,0 0 2,4-2-3,-6-1 0,2-2 2,0-1-21,-2 1-23,2-2-25,-2 0-72,2-2-21,3 0-89,4 0-178,-5 0-259,0-11-570</inkml:trace>
  <inkml:trace contextRef="#ctx0" brushRef="#br0" timeOffset="56359.4347">14196 1828 2009,'0'0'337,"0"0"-320,0 0 18,0 0 156,0 0 18,0 0-99,0 0 5,0 0 20,0 0-24,0 0-34,102-9-45,-92 5-29,4 2-3,-6 0 0,0 0-13,-1 2-25,-3-1-26,0 1-16,0 0-32,-2 0-32,1 0-36,-3 0-30,0 0-42,0 0-140,-3 0-31,-3-2-186</inkml:trace>
  <inkml:trace contextRef="#ctx0" brushRef="#br0" timeOffset="56558.7974">14196 1828 1320,'74'-74'378,"-74"74"-294,0 0-51,0 0 51,0 0 104,0 0 16,0 6 3,6 3-26,2 0-23,-4 5-43,2 2-47,0-1-4,-2 1-35,-2 2-29,2-1 0,3 0-1,-2-2-2,-1-1 0,2-1-38,-2 1-36,0-5-84,1 3-26,-1-4-87,-2-1-284,2-2-174</inkml:trace>
  <inkml:trace contextRef="#ctx0" brushRef="#br0" timeOffset="57020.642">14693 1535 1121,'0'0'632,"0"0"-587,0 0 30,0 0-33,0 0 133,0 0 17,0 0-66,0 0-20,19 100-44,-15-76 9,0-2 22,1 2-44,-1-4-37,0 1 21,-2-2-27,3-4 10,-3 1-6,0-4-10,0-3-3,-2 0 3,2-3 1,0 0-1,-2-2-42,0-3-45,0-1-26,0 0 0,0 0 16,0 0-19,0-5-85,-2-5-325,-2 3-295,-5-12 73</inkml:trace>
  <inkml:trace contextRef="#ctx0" brushRef="#br0" timeOffset="57243.3227">14617 1515 1725,'0'0'415,"0"0"-282,0 0-110,0 0 28,0 0 130,0 0 29,0 0-55,0 0-30,0 0-36,0 0-15,0 0-20,91-37-25,-72 32-29,-4 3-3,-1-2 0,2 4-17,-4-2 1,0 2 6,0 0-47,-2 0-23,-2 0-62,1 0 1,0 2-31,-5 2-47,-2 0-125,-2-1-160,0 1-115</inkml:trace>
  <inkml:trace contextRef="#ctx0" brushRef="#br0" timeOffset="57469.8577">14612 1656 1152,'0'0'423,"0"0"-368,0 0 166,0 0 68,0 0-56,0 0-55,0 0-10,0 0 6,0 0-40,121 6-28,-106-8-58,0-2-46,0 0-2,-5 3 0,-2-1-16,4 0-25,-4-1-43,-2 3-54,0 0-52,1 0-58,2 0-150,-1 0-138,-4 0-152</inkml:trace>
  <inkml:trace contextRef="#ctx0" brushRef="#br0" timeOffset="58071.3728">15034 1864 209,'0'0'453,"0"0"-189,0 0-42,0 0 15,0 0 17,0 0 12,0 0-64,0 0-11,0 0-26,0 0-23,-18-19-52,18 12-19,0-1-45,0-1 48,0-3-23,0 0-51,4 1 0,0 0 3,2 1-2,-2 3-1,4 0-21,-4 4 8,0-1-3,0 3-3,0 1-7,0 0-6,0 0 19,3 3-6,-1 5 19,1 1 19,-3 1-19,0 3 19,0-2-19,-2 3 1,1-2 19,-1 0-20,0-4-2,-2 1 2,2-4 12,-2-3-12,2 0-14,-2 0 14,0-2 19,0 0 16,0 0-22,0 0-13,0-2-29,2-4 0,-2-4-100,4 0-26,1-2 101,-1 0-53,3 0 55,-3 2 20,2 3-1,0 2 30,0 1 1,1 0-14,0 2 16,-1 2 48,-2 0 4,0 0 6,0 0-19,0 6 16,1-1 45,-3 3-13,5 3-35,-3 1 6,-2 0 6,2 2-6,-2-4-29,0 4-7,3-3-9,-5-3 0,2-1 1,0-3-14,0 0-16,-2-1-13,2-3-6,0 2-65,0-2-93,2 0-98,3-5-234,-3 0-142</inkml:trace>
  <inkml:trace contextRef="#ctx0" brushRef="#br0" timeOffset="58310.3876">15421 1813 457,'0'0'1235,"0"0"-1215,0 0 41,0 0-61,0 0 221,0 0 48,0 0-55,0 0-37,0 0-38,0 0-43,42 2-44,-33-4-39,2 0-13,-3 0-26,-1 1-16,-3 1-64,2 0-58,-2 0-20,2-2-69,1 2-153,-2-2-82,1-3-281</inkml:trace>
  <inkml:trace contextRef="#ctx0" brushRef="#br0" timeOffset="58837.5236">15633 1614 1573,'0'0'438,"0"0"-324,0 0-98,0 0 94,0 0 81,0 0-23,0 0-61,0 0-27,0 0-32,0 0-12,0 0-11,60-16-2,-50 16-21,-1 0-2,2 5-22,-3-2 9,0 4 10,-3-2-16,1 3 19,-2 0 0,0 2-19,1-2 18,-5 2-38,0 1 20,0-1-7,0 2-38,0-2 16,-9 2-17,3 2-12,-3-2 60,1 1-41,-3-2 23,1 0 2,3 0 4,-1 2 10,4-2-4,-2-1 20,4-3 0,-1 1-23,3-1 6,0 0 14,0-2 6,5 1 58,-1 0-13,4-1 30,-2 1-43,5-2 17,2 0-11,-3-3 4,1 1 0,-1-2 7,1 0 28,0 0-16,-3 0 26,-2 0-13,4 0-33,-4 0 8,-2 0 8,0 0 4,-2 0-13,0 0-3,-2 0 2,0 0-2,0 0-7,0 0 10,0 0 9,0 2-3,0-2-3,0 0-10,0 0-16,0 0-12,0 0-10,0 0 0,0 0-3,0 0-28,0 0-26,0 0-48,0 0-66,0 0-91,0 0-162,0 0-382,0 0-553,0 0 848</inkml:trace>
  <inkml:trace contextRef="#ctx0" brushRef="#br0" timeOffset="59770.4206">11387 2761 580,'0'0'379,"0"0"-210,0 0-71,0 0 22,0 0 43,0 0 26,0 0-4,0 0-49,0 0-42,2-4-26,0 4-19,0 2-4,0 3 49,6 3 13,-4 4-17,0 0-22,0-2 3,0 4-4,-2-1-34,2 3-31,1-1 20,-3-2 1,2 2-23,-2 1 1,3-3-1,-3 0 0,0-1 0,-2-2 0,0-1-3,0-1-62,0-1-15,0-1-27,-2 0-57,-5-2-89,-4-3-74,3-1-31,0 0-163,-10 0-226</inkml:trace>
  <inkml:trace contextRef="#ctx0" brushRef="#br0" timeOffset="60016.958">11317 2723 839,'0'0'264,"0"0"-163,0 0 29,0 0 43,0 0 100,0 0-4,0 0-9,0 0-63,0 0-52,0 0-19,60-67-23,-48 62-1,4 2-28,-2-1-32,-1 1 9,2 0-19,0 3-19,-3-2-13,1 2-2,0 0-2,-3 0-15,2 0 0,-4 0-13,0 2-35,-2 1-26,-2-1-39,1 1-42,-3 2-23,-2-2-149,0 3-138,0-3-40,-4 3-272</inkml:trace>
  <inkml:trace contextRef="#ctx0" brushRef="#br0" timeOffset="60211.8611">11383 2839 450,'0'0'746,"0"0"-570,0 0-26,0 0 149,0 0-13,0 0-76,0 0-61,0 0 12,0 0-32,0 0-64,113-2-40,-99-2-25,4 1-6,-2 0-10,-1 1-39,2 1-74,-4-1-74,2 2-179,-2 0-112,-3 0-40,-2 0-440</inkml:trace>
  <inkml:trace contextRef="#ctx0" brushRef="#br0" timeOffset="60654.1855">11718 2946 395,'0'0'306,"0"0"-71,0 0-30,0 0 0,0 0 16,0 0 23,0 0-49,0 0-65,0 0-52,0 0-14,3 13-5,-1-7 2,0 2-9,0 1 3,-2-2-52,2 3 39,0-2-29,3 2 5,-1-4-17,0 1-2,-2-2 2,4-1 6,3 0-6,-2-2 0,1-2 33,0 0-11,0 0-4,4 0-17,-4 0 15,2-3-16,-1-4-1,-1 0-13,-1 0-13,-1-2-3,-1 1 16,-3-2-2,-2-2 14,0 3-14,0-2 15,-2 0 1,-5 4 25,-4-3-1,1 3-25,-1 1 4,3 2 15,-5 1 62,4 3-23,1 0-39,2 0-18,-2 0-1,-2 0-3,4 2-10,2 1 11,-2 3-2,2 0-28,-1 0 13,1 0-4,0-1-12,4-2-17,0 4-83,0-2-11,0 1-64,2-2-89,7-2-3,3 0-53,-4-2-192</inkml:trace>
  <inkml:trace contextRef="#ctx0" brushRef="#br0" timeOffset="60936.6003">12165 2937 951,'0'0'449,"0"0"-273,0 0-39,0 0 90,0 0 52,0 0-39,0 0-60,0 0-22,0 0-42,0 0-49,69-12-9,-56 10-20,0 0-18,-1 0-20,2 0-3,-4 2-10,0-1 13,-1-1-20,0 2-41,-3 0-57,0-2-43,-1 2-39,-3-2-78,0 0-105,-2-1-4,0 0-98,0-4-502</inkml:trace>
  <inkml:trace contextRef="#ctx0" brushRef="#br0" timeOffset="61136.5871">12155 2805 1528,'0'0'488,"0"0"-381,0 0-71,0 0 70,0 0 137,0 0 12,0 0-94,0 0-23,0 0-36,0 0-25,0 0-39,54 0-22,-43 0-16,-1 0-3,3 0-1,0 0-27,-3 0-68,0 0-65,4 0-58,-6 0-123,0 0-313,-3 0-402</inkml:trace>
  <inkml:trace contextRef="#ctx0" brushRef="#br0" timeOffset="62070.5077">12746 2723 812,'0'0'251,"0"0"-95,0 0 7,0 0 55,0 0 39,0 0-20,0 0 9,0 0-26,0 0-62,0 0-46,-17-21-15,17 21-33,-2 0-26,2 0-25,-2 0-12,0 3-1,-3 3-3,1 4-10,2-1 12,0 3-12,0 1 11,2-1-23,0 1-1,0-2 13,0 3-9,0-3 12,6 3-3,-2-2 13,3-3-3,-3-1-10,3 3-3,-3-4-6,2-1-7,0-1 29,0-1 16,2 1-16,0-4-2,-2 1 2,0 0-2,0-2-4,-1 0-7,4 0-16,-5 0-6,2 0 12,-2-2 1,0 0-10,1-1-1,-1-2 11,-2 2 19,2-1 0,-1 0 3,-1 0 1,0-1 28,0 1-16,0 0 10,0-2-4,0 1-6,1-4-1,-1 4-11,0-2 0,-2-3 22,2 3-4,0-3-6,-2 3-11,0-1 20,0 0 1,0 2 9,0 1 0,0-1-28,0 0-1,0-1-3,0 2 35,0-1 23,-4 2-57,0-1 21,-1-1 4,-1 1-23,2-1 48,-5 2 7,3 0-13,-1 3-43,-1-1-1,0-1 27,-2 3-28,4 0-20,-2 0-18,2 0-26,-2 3 16,-4 2-26,4 1-35,2 4-74,-3-1-63,3 2-74,1-4-180,-3 7-485</inkml:trace>
  <inkml:trace contextRef="#ctx0" brushRef="#br0" timeOffset="62739.2214">11606 3367 741,'0'0'512,"0"0"-307,0 0-98,0 0 1,0 0 100,0 0 51,0 0-55,0 0-84,0 0-78,0 0 48,2 26 36,-2-10-7,2 2-45,1 4-19,-3-1-33,2 0 7,0 0-29,0-2 2,2-2-1,-2 1 2,0-4 1,0-2-4,0 0 0,0-4-2,-2-3 1,2 1-15,0-5-6,-2 1-17,0-2-15,0 0-7,0 0-10,0 0-16,0-5-36,-4-3-249,-2-6-196,-4-1-50,3 4-61</inkml:trace>
  <inkml:trace contextRef="#ctx0" brushRef="#br0" timeOffset="62970.1265">11455 3364 82,'0'0'1262,"0"0"-1064,0 0-165,0 0 48,0 0 189,0 0 32,0 0-89,0 0-51,0 0-14,0 0-35,0 0-23,96-29-7,-79 29-22,0 0-29,0 0-30,0 0-2,-5 0-1,2 0 1,-4 0-16,0 0 3,1 0-3,-2 0-64,-3 0-29,0 3-46,-2-3-12,-1 1-37,-3 2-71,0-2-76,0 4-49,0-3-82,-11 0-209</inkml:trace>
  <inkml:trace contextRef="#ctx0" brushRef="#br0" timeOffset="63190.2966">11532 3471 277,'0'0'831,"0"0"-593,0 0-101,0 0 117,0 0 90,0 0-88,0 0-69,0 0-13,0 0-35,0 0-14,101 6-25,-83-10-40,-6 1-34,1 1-25,2-2-1,-2 2-22,-3-1-7,5 3-10,-4-3-63,-1 3-78,4 0-75,-4 0-140,0 0-118,-6 0-112,5 0-364</inkml:trace>
  <inkml:trace contextRef="#ctx0" brushRef="#br0" timeOffset="63570.9132">11885 3617 842,'0'0'391,"0"0"-273,0 0-73,0 0 56,0 0 146,0 0 107,0 0-72,0 0-82,0 0-58,0 0-26,0 0-116,2-21-7,-2 11 6,2-1 1,0-1 0,0 0 1,0 3-1,0-1 0,0 3-1,0-1-1,0 4 2,0 3 0,-2 1 13,2-2-10,-2 2-3,0 0-1,0 0-44,2 2 3,2 3 42,-1 3 36,4 1-4,-3 5 7,0 1-20,0 0-6,-2 2 12,2 0-25,1-5-3,-3 2 3,0-2-1,2-1 2,-4-2-1,2-3 0,0-1-21,3 2 18,-3-4 3,0-1-84,0 1-54,0-3-21,3 0-51,-1 0-215,0 0-59,2-3-311</inkml:trace>
  <inkml:trace contextRef="#ctx0" brushRef="#br0" timeOffset="63804.8949">12290 3632 1056,'0'0'280,"0"0"-188,0 0 93,0 0 94,0 0-22,0 0-69,0 0-36,0 0 6,107-8-74,-91 5-49,-6-1-32,1 0-1,-2 3-2,-3-2-41,0 1-46,-2 0-72,-1 2-51,-3-1-124,0-1-10,0-1-1,0 0-294</inkml:trace>
  <inkml:trace contextRef="#ctx0" brushRef="#br0" timeOffset="63989.564">12290 3632 1121,'-4'-89'619,"4"89"-447,0 0-110,2 0 67,2 0 140,2 0 16,2 0-83,1-1-54,2-1-52,1 2-35,1-2-48,0 2-13,2 0-13,-5 0-3,6 0-38,-4 0-62,-4 0-86,3 0-79,0 0-188,-5 0-178,0-1-532</inkml:trace>
  <inkml:trace contextRef="#ctx0" brushRef="#br0" timeOffset="64874.715">12877 3442 104,'0'0'121,"0"0"22,0 0 30,0 0-19,0 0 15,0 0 1,0 0-14,0 0-32,0 0-20,0 0 0,10 3 29,-10-2 49,0-1 0,0 0-23,0 0-33,0 0-16,0 0-6,0 0-1,0 0 7,0 0 2,0 0 4,0 0-7,0-1-13,0-7-64,0 1-32,0-3-25,2-1 25,-2-2 0,2 2 0,0 0-10,0-2-3,2 0 12,-2-1-25,0 3 10,0 0 14,0-2 1,-2 6 1,2-3 16,-2 5-16,2 1-1,-2 0 1,0 2 0,0 2 3,0 0-3,0 0 0,0 0-1,0 0-37,0 0-7,0 2-19,4 6 64,-1 1 41,2 2-2,-1 5-23,0-1-3,-2 0-12,2 1-1,-2-1 2,2 0-1,-2 1 2,3-3 10,-3 0-10,0-2 13,0 3-13,0-2 17,0-1-19,1 1 31,-1-3 0,-2 1-16,0 0 6,0-3-6,0-2 19,0 1-19,0-1 9,0 0-2,0-2-11,0 0 4,0-1-13,0-2 0,0 2-1,0-2 1,0 0 13,0 0-3,0 0-10,0 0-3,0 0-20,0 0-34,0 0-36,0 0-41,0 0-74,0 0-81,0-4-212,0 1-240,0-2-551,0 17 1168</inkml:trace>
  <inkml:trace contextRef="#ctx0" brushRef="#br0" timeOffset="66541.1813">3972 9165 368,'0'0'454,"0"0"-11,0 0-154,0 0-80,0 0-8,0 0 3,0 0-13,0 0-26,0 0-36,-18-19-32,18 19-39,0 0-13,0 0-10,0 0-33,0 2-2,0 7-12,0-1 12,2 10 57,6 2-2,-4 4-20,0 0-22,0-1 2,-2-4-15,0 0-2,0 1 2,-2-3-1,2-3 3,0-1-2,-2-2 0,2-4-16,-2-1-16,0-4-45,0 0-20,0-2 7,0 0-6,0 0-4,0-2-23,0-6-55,0-3-59,0-2-306,-2-1-76,-8-4-160</inkml:trace>
  <inkml:trace contextRef="#ctx0" brushRef="#br0" timeOffset="66790.4785">3827 9068 630,'0'0'662,"0"0"-398,0 0-160,0 0 61,0 0 131,0 0-79,0 0-49,0 0-13,0 0-36,0 0-16,0 0-29,117-63-17,-97 61-21,-2-2-23,-1 2-12,0 0-1,-2 2 0,-2-2-1,-2 2-2,-3 0-16,0 0-16,-4 0-26,3 0-48,-4 0-17,-1 0-32,-2 0-65,0 0-120,0 0 21,0 0 26,-5 2-102,-8 2-572</inkml:trace>
  <inkml:trace contextRef="#ctx0" brushRef="#br0" timeOffset="67004.9097">3912 9152 871,'0'0'368,"0"0"-310,0 0-19,0 0 121,0 0 84,0 0-23,0 0 32,0 0-40,0 0-67,0 0-30,0 0-33,102 13-28,-87-14-39,-2-3-13,0 1-1,-3 3 8,0-3-10,-3 3-19,2-2-10,-3 2-45,-2 0-68,0 0-52,0 0-149,1 0-109,-5 0-75,0 5-278</inkml:trace>
  <inkml:trace contextRef="#ctx0" brushRef="#br0" timeOffset="67479.3312">4208 9200 1298,'0'0'264,"0"0"-254,0 0 9,0 0 111,0 0 82,0 0-47,0 0-29,0 0-45,0 0-72,0 0 7,78-8-24,-67 8-2,-3 0-1,0 0-17,1 4 17,-2 0 0,-1-1 1,-2 4 9,0-2 4,0 5 26,0 1-26,-2 2 10,0 2-10,4-1 32,-6 1-43,2 2 24,-2-1-24,2-1 14,-2 0 23,2 1-7,-2-3-29,2 1 0,0-2 16,-2 1 10,2-2-29,0-2-12,0 4 11,0-6 2,0 1-2,-2 1 1,2-4-2,-2-1-17,2 0-20,-2-2-23,3 0-18,-3 0-27,0-2-35,2 0-92,-2 0-58,0 0-47,0 0-100,0 0-191</inkml:trace>
  <inkml:trace contextRef="#ctx0" brushRef="#br0" timeOffset="67692.021">4317 9354 688,'0'0'1258,"0"0"-1109,0 0-114,0 0 34,0 0 151,0 0 2,0 0-48,0 0-23,0 0-48,0 0-20,94-7-38,-79 5-31,2-2-14,-2 1-19,1 1-23,2-2-38,-4-2-39,4 2-96,-1 1-37,-3-2-211,-1 1-125,2-3-233</inkml:trace>
  <inkml:trace contextRef="#ctx0" brushRef="#br0" timeOffset="67935.7454">4804 9281 661,'0'0'525,"0"0"-324,0 0-15,0 0 116,0 0-36,0 0-78,0 0-49,0 0 19,110-22-26,-95 20-32,-4 1-29,-1-2-39,1 1-19,-2 0-13,-3 2-18,0-2 5,0 2-3,-2 0-23,1 0-57,-3 0-72,1 0-6,-1-1-82,-2-1-107,0-2 15,0 0-17,-2 0-241</inkml:trace>
  <inkml:trace contextRef="#ctx0" brushRef="#br0" timeOffset="68149.8841">4827 9119 238,'0'0'1509,"0"0"-1139,0 0-191,0 0-108,0 0 58,0 0 16,0 0 23,0 0 15,0 0-45,0 0-26,0 0-29,54-10-23,-44 7-15,3 3-20,-3 0-9,1 0-16,0 0-2,-1 0-1,-2 0-13,-1 0-10,2-2-50,-3 2-48,0-2-40,0-1-28,1 1-56,0-4-166,-3 2-209,0-10-530</inkml:trace>
  <inkml:trace contextRef="#ctx0" brushRef="#br0" timeOffset="75827.2096">5341 9133 85,'0'0'176,"0"0"23,0 0-13,0 0 241,-4-9-151,2 7-103,2-1-43,0 2 39,0 1 29,0-2-23,-2 2-45,2-2-7,0-1-1,0 3-9,0 0-10,0 0-13,0 0-13,0 0-12,0 0-17,-2 0-3,2 0-4,0 0-3,0 0-12,0 0-10,0 0-14,0 0 1,0-2 1,0 2-4,0 0-2,0-3-14,0-1 4,0-1-55,0-5 25,0 1 4,0-4 2,0 1 14,2 0 3,0 1 6,0 0 11,0 4-2,0 0-31,-2 1 16,2 2 19,-2 1 0,0 3 1,0 0 0,0 0-1,0 0-13,0 0 13,0 0-1,0 1-1,0 7 2,0 3 13,0 4 51,0 3 10,2 2-55,0 0 0,0 1-19,0-3 0,0-3-3,0-2 2,0 0 1,2-3 0,-2 0 0,0-5-3,-2 3 2,2-3-3,-2-2-8,0 1-4,0-1 3,2-1-10,-2 1-28,0-3-20,0 2-9,0 1 3,0-1 6,0 0 6,0-2-22,0 2-39,0-2-78,2 0-127,-2 0-10,2 0-53,0 0-160,-8-14-6</inkml:trace>
  <inkml:trace contextRef="#ctx0" brushRef="#br0" timeOffset="76595.2238">5468 9034 805,'0'0'372,"0"0"-291,0 0-32,0 0 62,0 0 22,0 0-9,0 0 3,0 0-4,0 0-16,0 0-58,85-35-7,-76 35-6,2 0-23,-5 0 0,2 4 6,-4 3 17,0 0-14,0 0-2,2 5 6,-4-3 6,-2 2-9,2-2-1,-2 2-19,0 0 33,0-1-20,0-1-3,-4-1 3,-4 2-14,4-3-2,-2-1-15,-2 0 13,2-1-24,-1 1-9,-2-3 9,5 0 25,0-1-2,0-2-1,2 2-25,0-2 29,2 0 23,0 0-8,0 0-14,0 0 0,0 0-1,0-4-26,2 1-9,4-2-20,-2-1 55,5-1 32,-3 1-9,3 2-20,-3 1-1,0 1 37,0 0-7,2 2-16,-2 0-12,0 0 9,0 0-10,0 0-1,1 0 14,0 2-3,-1 2-13,0 1-7,0 1 7,-1 1 25,1 1-25,-2 0 1,-2 2 2,3-3 19,-3 0-15,0 1 6,-2 1-13,0-1 1,0-1 18,0 4-18,0-2 22,0-1-4,-7-1 4,3 4 9,-4-6-13,1 2 30,1-1-27,-2 0-6,1-2 0,1-1 7,-3-1 6,3 0 0,0 0-3,2-2 3,-4 0-1,2 0 33,2 0 13,0 0 6,-2 0-26,2 0-2,0 0 15,-1 0-10,1 0 16,-3-2-28,3 0 2,0 0-2,2 0 18,-2 1-19,1 1 0,1-2-3,2 2 3,0 0-9,0 0-19,0 0-16,0 0-2,0-2-23,0 2-10,0 0-19,0 0-18,0 0-33,0 0-44,0 0-65,0 0-119,0 0-235,0 0-402,0 0-140,0 2 885</inkml:trace>
  <inkml:trace contextRef="#ctx0" brushRef="#br0" timeOffset="77925.5217">3564 10106 1201,'0'0'436,"0"0"-319,0 0-115,0 0-2,0 0 149,0 0 33,0 0-23,0 0-55,0 0-56,45-10-35,-33 6-13,3 2-19,4-2 19,0 3-13,3-1-26,-2 0-65,6-2-152,0 2-39,-1-1-122,-5 3-192</inkml:trace>
  <inkml:trace contextRef="#ctx0" brushRef="#br0" timeOffset="78112.434">4141 10081 1247,'0'0'192,"0"0"-179,0 0 72,0 0 104,0 0-7,0 0-62,0 0-39,0 0 3,109-24-48,-92 19-23,4-3-13,0 3-36,1-3-87,0 3-156,2-2-30,-5 2 0,3 2-8,-4-2-22,4 3 105,-6 0-11</inkml:trace>
  <inkml:trace contextRef="#ctx0" brushRef="#br0" timeOffset="78254.8125">4647 10016 279,'0'0'248,"0"0"-101,0 0 16,0 0 13,0 0-65,0 0-49,0 0 3,0 0-7,0 0 1,0 0-4,0 0-54,103 3 22,-87-3-23,1 0-52,2-1-65,-2-1-88,-1-3-180,0 5-117</inkml:trace>
  <inkml:trace contextRef="#ctx0" brushRef="#br0" timeOffset="78435.7949">5192 10008 310,'0'0'192,"0"0"-120,0 0 52,0 0 22,0 0-64,0 0-56,0 0 69,0 0 12,117 38 27,-104-38-69,2 0-65,-1 0-10,4-2-52,-2-3-111,0-1-68,0-1-111,-5 5-78</inkml:trace>
  <inkml:trace contextRef="#ctx0" brushRef="#br0" timeOffset="78590.8076">5587 10016 336,'0'0'372,"0"0"-108,0 0-69,0 0 4,0 0-53,0 0 59,0 0 39,0 0-59,0 0-56,0 0-35,0 0-39,62 15-16,-58-15-36,0 0 10,3 0-13,-3 0-13,2 0-103,1 0-134,-1 0-152,-2 0-240</inkml:trace>
  <inkml:trace contextRef="#ctx0" brushRef="#br0" timeOffset="79295.9198">3855 11107 1616,'0'0'286,"0"0"-166,0 0-81,0 0 3,0 0 62,0 0 13,0 0 38,0 0 29,0 0-87,-4 104-11,4-65-21,0 1-27,0-4-12,0-5-24,2 0 33,0-7-19,0-4-16,0-5-8,-2-2 6,0 3 4,2-1 9,-2 0-11,0-3 0,0-4-33,0-5-11,0 1-50,0-4-31,0 0-17,0 0 0,0 0 9,0-7-51,-2-5-287,-2 2-275,-6-9-171</inkml:trace>
  <inkml:trace contextRef="#ctx0" brushRef="#br0" timeOffset="79549.6048">3653 11176 977,'0'0'1131,"0"0"-1057,0 0-74,0 0 0,0 0 81,0 0 55,0 0-23,0 0 29,0 0 3,0 0-23,95-54-25,-69 49-8,-3-2-44,3 2-16,0 3-29,-6 0 0,4 2 0,-5 0-16,-2 0-3,-2 0 16,-3 0-13,0 0-29,-4 2-23,-2 0-2,-2 0-39,0 1-14,-1-3-25,-3 4-85,0 0-127,0 0-26,-9 1-2,3 0-179,-10 2-63</inkml:trace>
  <inkml:trace contextRef="#ctx0" brushRef="#br0" timeOffset="79754.1476">3785 11289 170,'0'0'1236,"0"0"-1148,0 0-33,0 0-26,0 0 209,0 0-31,0 0-31,0 0-11,0 0-13,0 0-27,0 0-25,123-6-58,-106 2 0,-2 0-39,-1 1-3,0-2-1,-2 3-15,-2 1 3,-3 1-29,2 0-70,-1 0-95,-4 0-16,3 0-160,-3 3-43,0 2-144</inkml:trace>
  <inkml:trace contextRef="#ctx0" brushRef="#br0" timeOffset="80204.3109">4085 11589 26,'0'0'812,"0"0"-509,0 0-248,0 0-52,0 0 75,0 0 39,0 0 23,0 0 39,0 0 6,0 0-59,6-58 27,-10 50-40,2 2-45,-1-1-22,1 1 9,-3 2 22,5 1-6,-2-1 3,2 2-3,0 0 10,-2 0-20,2 0-23,0 0-15,0 2-1,0-3 0,0 3 7,0 0-9,0 0-19,0 0-1,0 0-2,0 0-14,0 0-4,0 3-12,0 1-3,0 3 35,0 3 52,2 5 9,0 3-45,3 0-16,0 2 3,-3-1-3,2-2-9,-2 1 9,-2-3-2,2-2 1,-2-3-12,0-4 10,0 3-29,0-5-26,2-2-32,-2 0 6,0-2-9,0 0-10,2 0-17,-2 0-38,2 0-134,0-6-98,0-2-39,0 1-204</inkml:trace>
  <inkml:trace contextRef="#ctx0" brushRef="#br0" timeOffset="81394.6525">4237 11564 443,'0'0'503,"0"0"-279,0 0-162,0 0-29,0 0 110,0 0 82,0 0 44,0 0-81,0 0-58,0 0 29,-23-21-14,23 18-12,-2 3-27,2-1 6,0 1 1,0 0-7,0-2-23,0 2-29,0 0-16,0 0-19,0 0-16,0 0-2,0 0 1,0 0-2,0 0-1,0 0 0,0 0 0,0 0 0,0 0 1,-2-2 0,2 0-2,-2-5-13,0 4-145,2-2 109,0-2 31,0 0 18,0 0-17,0-3 3,0-1-3,4 0-4,2 0 10,0 2 0,2 0 10,1-1 1,2 2 2,-1 2 0,-1 1 0,-1 1-21,1 2-11,-3 2 12,1 0 17,-3 0 3,2 0 0,-2 6 3,-2 1 17,0 4 9,3-2-10,-5 4-10,0 0-6,0 0-6,0 3-14,-3-1 1,-3 2-16,-2-1-13,0 1 16,-3 1 16,-2-1 10,2-1 1,1 2-11,2-3 11,-2-2 1,4 0-2,2-6 3,0 1 0,4-3-2,0-1 1,0 0 1,0 0 42,4-3-16,2 3-25,1-4 18,4 2 36,-1-2-13,3 0 6,2 0-26,-2 0 10,1 0-6,0 0-23,-2-4 11,0 2-14,0-2-3,-2 1-16,-2 1-17,1 0-12,-3-2-29,1 2-3,-1 2-20,-2-1-3,3-2-42,-3 0-33,0 2-137,-2 0-13,2-1-52,-2-3-31,3 2-104</inkml:trace>
  <inkml:trace contextRef="#ctx0" brushRef="#br0" timeOffset="81873.9334">4506 11569 147,'0'0'1016,"0"0"-730,0 0-143,0 0-42,0 0 71,0 0 56,0 0-18,0 0-35,0 0-33,0 0-23,0 0-29,0 0-41,0 0-47,0 0-2,0 0-3,0 3-10,0 2 13,0 1 9,3 1-5,-1 3-4,0 1-4,0-1-9,0-1 11,3 1 2,1 0-38,0-3 18,1 0 4,-1 0 0,2-2 16,1 1-2,0 0-14,-1-2-7,0-3 1,0 2-4,4-3 10,-4 0 16,2 0 2,-3 0 0,4 0-2,-3-6-12,-2 2 12,1-2 0,-3-1-2,0 5 2,-2-5 4,-2 0 21,2 0-5,-2-3 2,0-1-20,0 0 14,0-3 10,-4 0-10,-2-1 29,0 1-9,-3 3-36,1 0 19,-1 1 0,0 4 29,3 1 23,0 4-10,-2-5-23,2 6-9,-2-1-17,4 1-11,-2 0 0,0 0-1,0 0-20,-1 0-9,0 7-13,3-5-9,0 5 0,0 0-1,4 0 1,0 1-36,0-1-39,0 2-12,4-1-18,2-1-77,7-1-111,2-2-79,-5-4-225</inkml:trace>
  <inkml:trace contextRef="#ctx0" brushRef="#br0" timeOffset="82171.7438">5004 11476 833,'0'0'550,"0"0"-404,0 0-64,0 0 97,0 0 87,0 0-75,0 0-74,0 0 5,0 0-44,0 0-4,95 0-25,-83 0-24,2 0-2,-2 0-21,-1 0 0,-3 0 1,1 0-3,-3 0-16,-2 0-22,1 0-33,-3 0-26,0 0-26,-2 0-58,0 0-62,0-3 5,0 1 47,-6-6-210,-1 1-296</inkml:trace>
  <inkml:trace contextRef="#ctx0" brushRef="#br0" timeOffset="82355.4183">5004 11476 775,'8'-123'648,"-10"123"-258,2-2-123,0 2-76,0 0-36,0 0-29,0 0-6,0 0-1,0-1-32,6-2 2,0 2 1,5-1-51,0 0-20,2 0-19,-1 0-2,1 0-21,0 1 4,-3 1 3,1-3-26,2 1-60,-3 1-40,1-2-67,0 0-111,-1-2-196,-3 0-113,1-7-448</inkml:trace>
  <inkml:trace contextRef="#ctx0" brushRef="#br0" timeOffset="82775.9386">5409 10944 157,'0'0'1221,"0"0"-1145,0 0-74,0 0 48,0 0 109,0 0-26,0 0-13,0 0-9,0 0 15,0 0 7,0 0-10,91-18-39,-78 23-52,-2 1 1,-1 1-1,1-1-14,-3 1-17,1 0-1,0 1 4,-3-3-1,-2 1-3,0 0 0,-2-1 0,0 1 1,-2 1-1,0 1-23,0 0-15,0-1-1,-4 3 6,-2 0 11,0-1 20,-3 3 1,0-1 1,1 3 0,-1-3-20,1-1 4,0 0 16,-1 0 2,2-2-2,1 0-11,2-3 10,2 2 0,0 0-2,2-1-45,0-1 25,0 1-16,0-2 39,0 1-13,6 1-13,-2 0-64,5-2 8,-5 1-44,5 2-95,-1-4-62,-4-1-140,5 0-291</inkml:trace>
  <inkml:trace contextRef="#ctx0" brushRef="#br0" timeOffset="83103.3921">5634 11410 821,'0'0'433,"0"0"-401,0 0-5,0 0 41,0 0 82,0 0-24,0 0 11,0 0 22,0 0-36,0 0-19,25 26-49,-22-26-3,-1 0 3,2 0-16,-2 0 3,0 0 6,0 0-6,0 0 4,0-4-4,1-1-4,-3-3-12,0 1-3,0 0-22,0-1 2,0 1-3,0-1-1,-7 2 1,3 1 22,0 3-22,0 0-12,-1-1-11,1 3-12,0 0-24,0 0-41,-5 0-120,5 0-42,-3 5-11,1-1-20,0 5-85,0-3-205</inkml:trace>
  <inkml:trace contextRef="#ctx0" brushRef="#br0" timeOffset="84301.3283">3605 10304 225,'0'0'134,"0"0"-14,0 0 86,0 0 68,0 0-24,0 0-28,0 0-17,0 0-10,0 0-30,6-11-35,-2 9-33,0 0-9,4 0-30,1 0-16,0 0-16,-1 0-26,3 1-1,-1-1-22,1 2 23,0 0-19,-1 0-49,0 0-88,2 0-191,-2 0 22,-4 0-36,1 0-249</inkml:trace>
  <inkml:trace contextRef="#ctx0" brushRef="#br0" timeOffset="84454.0536">3605 10304 1099,'93'106'19,"-93"-105"-19,0 1-195,0 3 169,0-3 25,4 3-39,0-3 5,0 0-5,0 1 27,4 0-65,-4-2-160,2 3-214</inkml:trace>
  <inkml:trace contextRef="#ctx0" brushRef="#br0" timeOffset="84607.5987">3797 10554 1001,'0'0'306,"0"0"-280,0 0-10,0 0-16,0 0 72,0 0-13,0 0-30,0 0-29,0 0-19,0 0-29,0 0-86,0 6-149,0-3-196</inkml:trace>
  <inkml:trace contextRef="#ctx0" brushRef="#br0" timeOffset="84770.0298">3797 10554 157,'-6'100'593,"6"-100"-395,0 0-197,0 0 0,0 0 77,0 1 4,0-1-24,0 0-35,0 0-23,2 0-1,0 2-1,0 1-90,3-1-83,-1 0-125,-2-1-154</inkml:trace>
  <inkml:trace contextRef="#ctx0" brushRef="#br0" timeOffset="84954.4399">3845 10718 218,'0'0'323,"0"0"-26,0 0-56,0 0-52,0 0-46,0 0-6,0 0-17,0 0-38,0 0-82,0 0-20,0 0-61,0 0-79,2 0-90,0 0-105,0 0-297</inkml:trace>
  <inkml:trace contextRef="#ctx0" brushRef="#br0" timeOffset="85252.854">3845 10718 1175,'65'14'511,"-65"-14"-420,0 0-65,0 0-26,0 0 220,0 0 11,0 0-5,0 0-10,0 0-48,0 0-1,0 0-1,0 0-32,0 0-26,0 0-28,0 0-14,0 0-3,0 0-21,0 0-20,0 0-22,0 0 0,0 0 1,0 0 0,0 0-1,0 0-2,0 0-14,0 0 0,0 0-9,0 0-10,0 0-19,0 0-3,0 0-10,0 0-9,0 0-13,0 0-20,0 0-38,0 0-75,0 0-129,2 0-203,0 0-25,2-3-220,-12 6 283</inkml:trace>
  <inkml:trace contextRef="#ctx0" brushRef="#br0" timeOffset="103772.27">16769 1743 285,'2'0'277,"1"0"-228,1 0 107,0 0 79,2 0-46,0 0-62,6-2-7,-2 2 33,0 0 16,8 0-71,-2 0 6,1 0-23,5 0 6,1 0-28,-2 0-14,9 0-3,6 2-6,5-2-14,1 1 8,0 1-4,-5 0-14,-5-2-12,-3 0 0,1 0 2,-5 0-1,-6 0-1,-1 3 2,-6-3-2,1 0 0,4 0-3,-2 0 0,-3 0 3,1 3-2,-2-1 0,-5 0 2,0-2 22,-2 2-9,-2-2-10,0 0 13,-2 0 3,0 0 4,0 0 19,3 0 0,-3 0 13,0 0 3,0 0 6,0-4-3,0-1-48,0-2-11,-3-3-2,1 3 23,-2-1-20,2 3 23,0 1 25,0 2-32,0-1 7,2 3 22,0 0 0,-2 0-12,2 0-17,0 0-19,0 0-2,0 0-37,0 0-15,0 0-10,0 0-10,0 0 16,4 5 58,2 1 19,0-3 3,2 3-22,-2-2-1,-2 0 1,0-1 3,0 2-2,-2-3-1,0-1 3,0-1-3,-2 2 0,0-2 0,0 0 19,0 0 13,0 0 10,0 0 3,0 0-6,0 0-1,0 0-6,0 0-6,-2 0-26,-4-5-58,0-3 16,-2-2 7,-4 1 22,2-3-38,0-2 9,-3 2 42,0 0-2,5 0-28,-1 4 30,3-1 34,4 5-14,0 3 28,2 1-3,0 0-20,0 0-25,0 0-25,0 0-14,0 0-25,8 0 16,3 4 48,3 4 19,8 1-19,-2 0 0,4 2 1,0 1 0,-3-3 1,0 4-2,-2-4-1,-1-2 1,-4 1 0,-4-1-1,1 0-2,-2 1-26,-3-3 29,-2 1 2,-4-3-1,0 3 15,0-2-3,0 3 10,-2 3 6,-6 0 6,-3 1-13,-2 0-12,3 0-10,-4 2-3,4-4-36,2-2-25,2 1-52,2 0-54,1-3-57,3 1-187,0-1-100,3-3-75,11-2-223</inkml:trace>
  <inkml:trace contextRef="#ctx0" brushRef="#br0" timeOffset="104204.9562">18332 1484 293,'0'0'349,"0"0"238,0 0-327,0 0-100,0 0-43,0 0 32,0 0 23,0 0-42,-8 112-10,8-94-69,0 2 8,2-2-11,2 0-19,0-3-27,0-2 2,-2-1 15,0-5-17,2 1 1,-4-4-2,2-2-1,-2 0-1,0-2-25,3 0 4,-3 0 2,0 0-15,0 0-30,0 0-42,-3-8-32,-3-1-309,2-5-99,-4-3-111,2 5 171</inkml:trace>
  <inkml:trace contextRef="#ctx0" brushRef="#br0" timeOffset="104456.2523">18130 1405 642,'0'0'799,"0"0"-370,0 0-332,0 0-71,0 0 107,0 0 39,0 0-43,0 0 7,0 0 19,0 0-33,81-39-61,-58 33-26,3 1-12,-3 1-21,0-3 1,-1 7-3,-4-5 0,2 3-1,-5 0-10,-5 2-5,3-1 4,-2 1-8,-5 0-38,-2 0-28,0 0-5,-2 0 7,-2 0-19,0 0-33,0 0-48,0 0-4,0 0-20,0 0-10,-4 0-39,-2 1-235,-9 8-258</inkml:trace>
  <inkml:trace contextRef="#ctx0" brushRef="#br0" timeOffset="104678.8952">18191 1548 251,'0'0'251,"0"0"98,0 0-92,0 0-32,0 0-23,0 0 61,0 0-16,0 0-46,0 0-68,115 13-46,-97-13-6,-6 0-36,0 0-19,2 0-10,-4 0-6,-1 0-10,-1 0-4,0 0 4,1 0-13,-2 0-38,-3 0-82,0 0-58,0 0-113,0 0-60,0 0-115,0 2-238</inkml:trace>
  <inkml:trace contextRef="#ctx0" brushRef="#br0" timeOffset="105236.3914">18608 1789 395,'0'0'388,"0"0"74,0 0-312,0 0-124,0 0-24,0 0 86,0 0 65,0 0-17,0 0-25,0 0-46,-9-73-36,9 62 62,0 1-75,0 0 59,0 2-24,3 2-2,1 1-10,0 1 13,-2 2-20,0 1-19,2 1-13,0 0 23,1 0-21,1 0 20,-2 3-20,5 5 21,-3-1-23,-1 4 23,-1-1-21,0 2 16,-2-1-17,0 1-2,-2 1 0,2-3-12,-2-1 11,0-1-24,0-4 7,0-1-1,0-1 1,0-2 0,0 0 19,0 0 24,0 0 9,0 0-11,0 0-22,0-7-17,0-5-141,0 0 12,0-1 91,4 0 55,3 0 0,0 2-18,1 0-14,-2 4 32,2 0 23,-1 2 35,0 2 23,-3 3-6,0 0-7,0 0-13,-2 0-23,2 2 29,3 5-32,-1 1 10,1 4 9,-3-1-18,0 0-14,1 1 6,-1 0-3,-2-4 10,0 1-29,0-2 4,-2 1 12,2-3-13,-2-1 7,0 1-10,0 0-49,0-3-44,2-1-14,-2 1-22,0-2-55,2 0-176,0 0-122,0 0-195,2 0-32</inkml:trace>
  <inkml:trace contextRef="#ctx0" brushRef="#br0" timeOffset="105511.2667">19034 1656 352,'0'0'1459,"0"0"-1281,0 0-177,0 0 72,0 0 145,0 0-24,0 0-56,0 0-21,0 0 11,0 0-19,111-32-22,-94 28-52,0 0-34,-1 1-1,0 0 20,-4 2-18,-1-2 9,-2 2-11,-3-1-2,-2 2 1,-2 0 0,0 0-2,-2 0-13,0 0 3,0 0-19,0 0-58,0 0-58,0 0-35,0 0-63,0-2-227,0 2-203,0-3-563</inkml:trace>
  <inkml:trace contextRef="#ctx0" brushRef="#br0" timeOffset="106019.8487">19546 1313 375,'0'0'388,"0"0"10,0 0-135,0 0-81,0 0 20,0 0-4,0 0-36,12 110 16,-7-85-52,-2-2-67,-1-2 21,0 0-57,0 1 0,0-5-7,2 1 3,-4-3-19,2-2 1,2-1 10,-2-2-11,0-3-1,0-3-3,-2 0-12,2-4-29,0 0-19,-2 0 18,3 0 4,-3-4-64,0-7-114,0 0-466,0-13-599</inkml:trace>
  <inkml:trace contextRef="#ctx0" brushRef="#br0" timeOffset="106286.0102">19387 1269 1744,'0'0'726,"0"0"-726,0 0-13,0 0 13,0 0 194,0 0-36,0 0-36,0 0 0,0 0-7,121-14-22,-98 9-39,-2-2-19,3 2-17,-6-1-17,2 0 12,-7 3-13,2-1-3,-5 0 1,-3 2 1,-1 2-22,-2-2-24,0 2-43,-2 0-31,-2 0-14,0 0-19,0 0-30,0 0-74,0 0-232,-6 6 61,0 0-109</inkml:trace>
  <inkml:trace contextRef="#ctx0" brushRef="#br0" timeOffset="106519.8952">19439 1482 457,'0'0'1071,"0"0"-940,0 0 44,0 0-32,0 0 116,0 0-32,0 0-75,0 0-7,115 7 3,-97-7-30,-2 0-31,4-3-30,-8 1-31,3 0-26,-2 2-3,-4-2-17,-1 2-5,-2 0-45,0 0-23,4 0-75,-6 0-25,2 0-156,-4 0-147,2 2-106,-2 2-452</inkml:trace>
  <inkml:trace contextRef="#ctx0" brushRef="#br0" timeOffset="107429.2624">19877 1754 173,'0'0'156,"0"0"-81,0 0 75,0 0 183,0 0-37,0 0-91,0 0-45,0 0-4,0 0 16,0 0 23,-2-3-10,2 3-33,0-3-23,-2 1-19,2-3-81,-2-2-10,2-2 33,-2 0-7,2-2-32,0-2-10,0 0 0,0-2-3,0 2-3,2-1-33,2 3-5,0 1 40,1 0-35,1 2 4,-2 6 0,1-3-14,1 2 14,0 3-10,-2 0 42,5 0 0,-5 0 0,3 3 0,-3 7 1,2 2 0,-2 1-1,0 3-2,-2 1-14,3-3 0,-2 3 15,-1-2-2,0-3 1,-2 0 1,2-5-15,-2 0 16,0-6-1,0 1 1,0 0 0,0-2 39,0 0 9,0 0-9,0 0-3,0 0-17,2-5-19,-2-4-87,0-2-42,2-2 54,0 0 46,0 1 28,0 0 1,2 3-2,0 1-21,1 3-6,-3 1 29,2 1 17,1 3 22,-1 0 10,-2 0 6,0 0 0,2 0-10,-2 3-3,3 5 16,-1 1-6,0 0-11,-2 6-8,0-5-17,-2 4 22,0-1-34,2-2 18,-2 4 2,0-6-24,0 0-26,0-1 0,0-1-45,0-2-22,0-2-23,2 1-72,-2-3-175,5-1-134,-3 0-158</inkml:trace>
  <inkml:trace contextRef="#ctx0" brushRef="#br0" timeOffset="107637.8026">20219 1734 1276,'0'0'754,"0"0"-731,0 0 64,0 0-38,0 0 122,0 0-38,0 0-4,0 0-3,0 0-30,0 0-63,59 0-32,-50 0-1,0-1-23,-3 1-51,0 0-61,-2 0-30,2-2-94,0 0-75,0-2-144,-2 2-232</inkml:trace>
  <inkml:trace contextRef="#ctx0" brushRef="#br0" timeOffset="107873.2919">20399 1580 909,'0'0'1032,"0"0"-967,0 0-39,0 0-26,0 0 220,0 0-35,0 0-49,0 0 9,0 0-13,0 0-55,16 84-26,-14-67-28,2-1-4,0 1-19,0-2-3,0-3-1,0-2 4,-2 1 0,3-2 0,-2-3-2,-1-1 0,0-1-20,-2-1-23,2 0-13,-2-1-26,2-2-54,-2 0-56,0 0-130,2 0-163,-2 0-242</inkml:trace>
  <inkml:trace contextRef="#ctx0" brushRef="#br0" timeOffset="108488.0579">20663 1570 450,'0'0'785,"0"0"-131,0 0-430,0 0-152,0 0 57,0 0 71,0 0-6,0 0-27,0 0-29,0 0-38,89-1-27,-68 1-41,0 0-3,3 0-26,-6 0 10,4 0-13,-3 0 0,-2 0-1,-4 0 1,-3 0 0,1 0-21,-4 0 17,-3 0-53,-2 0-26,-2 0-23,2 0 13,-2 0 22,0 0-19,0 0-32,0 0-69,0 0-146,-2-5-176,0 2-109,2-6-187</inkml:trace>
  <inkml:trace contextRef="#ctx0" brushRef="#br0" timeOffset="108761.0762">21195 1259 891,'0'0'791,"0"0"-677,0 0 16,0 0 87,0 0-16,0 0-46,30 97-55,-24-74-32,1 0-3,0 0-40,-3-4 11,0 0-35,0-2 19,-2-1-20,2-4-1,-1-1 1,-1-2 0,-2-2 2,2-3-2,-2 0-2,0-2-46,0 1-29,0-3-10,0 0 9,0 0-16,0 0-42,-4-3-68,-3-4-312,1 1-207</inkml:trace>
  <inkml:trace contextRef="#ctx0" brushRef="#br0" timeOffset="109007.5701">21026 1184 463,'0'0'1633,"0"0"-1251,0 0-382,0 0 35,0 0-35,0 0 155,0 0 16,0 0-1,0 0-32,0 0-23,0 0-39,82-11-41,-58 9-9,-1-2-25,1 0 10,-1 1-11,-2-1-3,1-1 0,-8 5-22,1-3-23,-2 3-25,-2 0-33,-5 0-22,0 0-23,-2 0-39,-2 0-45,-2 0-141,0 0-98,0 3-27,-6 2-220</inkml:trace>
  <inkml:trace contextRef="#ctx0" brushRef="#br0" timeOffset="109204.8441">21102 1379 362,'0'0'776,"0"0"-483,0 0-104,0 0-7,0 0 113,0 0-46,0 0-29,109 22-33,-93-22-42,4 0-58,-1-4-39,0-3-46,0 5-2,0-3-1,-4-1-25,-1 2-57,0 2-62,-4 1-45,1-1-40,-3 2-181,-1 0-135,-1 0-236</inkml:trace>
  <inkml:trace contextRef="#ctx0" brushRef="#br0" timeOffset="109774.0118">21548 1662 127,'0'0'294,"0"0"-102,0 0 209,0 0-127,0 0-69,0 0-147,0 0 63,0 0 70,0 0-22,0 0-46,0 0-26,-23-52-29,23 40-13,0 2 1,0-2 18,0 3 3,0 1-35,2 1-6,2 0 2,0 4-27,3-1-10,-3 1-1,0 3 2,0 0-2,0 0 16,3 0-3,0 0 13,-1 7-25,0 1-2,0 1 2,-2 1 20,1 2-5,2 0-16,-5 0-16,2-3 14,-2-1 2,0-3-18,0-1 18,0-1 0,-2-2-1,0-1 1,0 0 14,0 0 21,0 0-6,2 0-9,0-5-7,0-5-13,0-1-109,1-2 32,1-2 42,0 4-4,3 2 26,-1 0-6,0 2 19,1 4 9,-1-1 33,0 1 16,1 3 10,-3 0-1,1 0-5,-1 0-5,-2 0-25,2 3 17,0 2-17,0 4 0,-2-2-7,2 3 4,2 1-13,-4 0-16,0 3 0,0-3-1,2 0-24,-2 1 9,2-2-35,-2 0-13,2-5-55,-2 1-32,3-3-33,1 1-58,1-4-196,-1 0-144,0 0-559</inkml:trace>
  <inkml:trace contextRef="#ctx0" brushRef="#br0" timeOffset="109960.7489">21935 1570 225,'0'0'1497,"0"0"-981,0 0-470,0 0-7,0 0 6,0 0 55,0 0-26,0 0 4,0 0 15,0 0-25,38 2-42,-32-2-26,2 0-2,1 0-79,0 0-93,-3 0-81,0 0-206,-2 0-85,1 0-524,-96-2 852</inkml:trace>
  <inkml:trace contextRef="#ctx0" brushRef="#br0" timeOffset="110374.0675">22136 1414 676,'0'0'1094,"0"0"-850,0 0-228,0 0-16,0 0 74,0 0 1,0 0-49,0 0 13,0 0 29,0 0-42,0 0 8,83 15-34,-77-11-3,-2 4-16,-2-1-11,0 1 27,-2 1-100,0 3 44,0-3-19,-4 2 75,-4 0-29,2 0-27,-2-2-2,-2 1 48,4 0-7,0-1 7,4 3 26,-2-3 0,4 1 39,0 0 20,0 1-1,0-2-16,0 0 26,4-1 10,2-1-20,0 0 6,6-4 20,-4 4-55,2-4-6,0-1-1,4 0 10,-4-2 0,1 0-3,2 0 0,-3 0 13,-1 0-7,-3 0-13,0-2-22,0 0-11,-1 2-2,-2-2 0,-3 2-16,0-1-26,2 1-44,-2-3-49,4 2-33,-2-3-49,2 0-159,0-1-121,0 0-187,2-5-104</inkml:trace>
  <inkml:trace contextRef="#ctx0" brushRef="#br0" timeOffset="110640.3173">22622 1477 463,'0'0'1425,"0"0"-1020,0 0-285,0 0-78,0 0 71,0 0 20,0 0-34,0 0 4,0 0 6,0 0-22,68-4-17,-55 2-31,-1 0-14,6 0-25,-6 0-2,1 0-11,0 2-12,-3-1-33,-1-1-28,-3 2-17,1-2-58,-3 2-32,-2-2-59,-2 0-134,0-1-10,0-2-99,-4 0-568</inkml:trace>
  <inkml:trace contextRef="#ctx0" brushRef="#br0" timeOffset="110844.3665">22616 1359 355,'0'0'1092,"0"0"-526,0 0-391,0 0-130,0 0 81,0 0 94,0 0 28,0 0-52,0 0-49,0 0-70,0 0-50,49-15-27,-37 15-1,4-2-12,-6-1-10,4 1-18,2 0-61,-4 1-40,6-2-63,-6 2-70,5-2-275,-4 2-166,0-5-490</inkml:trace>
  <inkml:trace contextRef="#ctx0" brushRef="#br0" timeOffset="111561.8713">23076 1221 238,'0'0'248,"0"0"150,0 0-37,0 0-94,0 0-65,0 0-62,0 0-4,0 0 20,0 0-46,0 0-46,-2 22-5,2-15 22,-2 0-33,2 0 23,0 3-35,0 0-7,0 0-10,0-1 10,0 2-9,0-1-18,2 1 9,2 1-9,1-3-2,0 3 1,-1-3-1,0 2 0,0-4 3,0 0-3,0 1-3,2-2 3,-1-1-12,2 1 12,-3 0-2,0-1 1,2 0-2,-2 0 3,3-2 0,-1 2-1,3-1-12,-3-1 11,-2 1-13,1-2 15,1 2 2,-2-4-2,0 2-19,3-2 6,-3 0-6,-1 2 6,1-2-7,0 0 4,0 0 13,0 0-13,0 0 15,2 0 1,-1 0 0,2-2 0,-3 0 2,0-2 11,-2 2-11,2-2 1,0 1 17,1-3-8,-1 0-10,0 2-2,1-2-2,-3 1 2,0-1 0,-2 0 0,2-1 0,0 1-3,-2-4-10,2 2 13,-2-1 22,2 1-9,-2-1 13,0 0-23,0-2-2,0 2 15,0 0 0,0 1 7,0 0-4,0 3 26,0-2-42,-2 0 36,0 1-13,0-1 3,0 1 3,-2 1 29,-1-3-33,1 1-24,0 0 21,-1 0 33,1 1-10,0-2-3,0 1-23,-2 1-19,-3-1 39,2-1-4,-1 1 13,0 0-51,2 2 29,-6-1-1,4 0-12,-2 3-16,1-1-12,-4 4-14,3 0-18,-3 0-7,0 2-20,0 7-40,1 2-69,-1 3-42,0 3-114,3-4-336,-7 8-528</inkml:trace>
  <inkml:trace contextRef="#ctx0" brushRef="#br0" timeOffset="112825.0389">18026 1397 401,'0'0'662,"0"0"-275,0 0-253,0 0-69,0 0 36,0 0 48,0 0 23,0 0-20,0 0-58,0 0-32,-11 34 22,11-17-23,0 4-6,5-1 3,-1 4-35,2 2-22,2 5 44,4 8-45,-2-1-32,2 0 32,2-6 3,-4-1-3,-2-1-1,1 3 1,2-2 0,-3 1 0,-1 3 0,-5-2 0,0-2 19,-2 1-16,0-1 17,0 0-21,-9-1 2,-3-1-2,-1-5-9,2-5-22,1-7-17,-2 3 24,0-2 2,2 2-13,-8 0 4,6-2 13,1-3 19,1-2 0,1-2 13,5-5-13,-1 1 16,3-2 10,2 0 0,0 0-23,0 0-3,0 0-23,0 0 23,0 0 0,5 0-22,1 0 22,3 2 29,1 0-29,-1 3 3,1-3 23,3 5 4,0 1-30,-1-1 0,2 2 0,0 2 0,-1 3-2,0 2 2,-1-1 0,-3 2 0,-1 0 1,1 0-1,-2 0 2,-5 1-1,2 0 11,-2 2 17,-2 1-28,2-1-1,-2 2 19,0-3 7,0 3-24,0-4-2,-2 2 13,0 0-13,2 1-1,-2 0-10,0 0 9,2 3-5,0-2 3,0 2-29,0-2 33,0 2 16,2 4-16,4-3-11,-4-1 11,4 0 12,-2-4-12,0 5-3,4-1 3,-4-2 2,0 3 37,0 0-17,0-3 17,0 2-36,0-2 33,1 1-20,1 0 9,3-2-8,-3 1 11,1-4-2,-1 0 0,2-1 15,3-4-5,-2 1-14,-3-3 13,0-4 4,0 2-36,0-5 29,2 1-29,-4-3 26,0 0-28,-2 0-1,-2-2-29,2 0-44,-2 0-40,0 0-63,2-2-140,-2-2-326,0-14-692</inkml:trace>
  <inkml:trace contextRef="#ctx0" brushRef="#br0" timeOffset="113437.6515">18582 2244 460,'0'0'792,"0"0"-343,0 0-332,0 0-72,0 0 82,0 0 87,0 0-7,0 0-3,0 0-53,0 0-38,24 53-40,-20-36-5,0 3-39,0 2-28,-2-3-1,0 2 1,1-4-1,-1 0 0,0-2 0,0-1 0,0-4 0,0-5-42,-2 1-51,2-2-39,-2-4-51,2 0-73,-2 0-78,0-10-23,0 3-676</inkml:trace>
  <inkml:trace contextRef="#ctx0" brushRef="#br0" timeOffset="113639.4885">18455 2246 726,'0'0'1351,"0"0"-1078,0 0-228,0 0-19,0 0 103,0 0 84,0 0-36,0 0-55,0 0-26,0 0-49,89-24 1,-67 20-48,-6 2 0,1 0-12,0 1-11,-6 1 1,-1 0-16,1 0-71,-2 0-32,-3 0-20,0 0-49,-2 0-42,-2 0-118,-2 0-59,0 1-98,0 1-184</inkml:trace>
  <inkml:trace contextRef="#ctx0" brushRef="#br0" timeOffset="113844.1109">18540 2343 20,'0'0'273,"0"0"-25,0 0 183,0 0-102,0 0-72,0 0 16,0 0-10,0 0-43,0 0-84,0 0-59,0 0 1,85-5-36,-68 1-3,-2 1-30,-1-1-9,4 0-58,-4 0-68,1 2-152,0 1-111,-5 1-63,-1 0-180,-3 0-128</inkml:trace>
  <inkml:trace contextRef="#ctx0" brushRef="#br0" timeOffset="114322.5986">18858 2415 476,'0'0'730,"0"0"-401,0 0-173,0 0-19,0 0 41,0 0 43,0 0-30,0 0-53,0 0-57,0 0-45,-19 9-35,14-1-1,1-1-11,2 5-2,0-2-10,0 1 23,2 2-2,0-2 0,0-1 1,0 0-17,0-2 17,4-2 0,0-1 0,1-1-2,2-1 3,1-3 3,-2 0 16,3 0-3,1 0-13,1-3-3,0-3-15,-3-1-4,-2-1 6,3-1-3,-5-2 16,1 1 1,-5 0 28,0 1-28,0-1 31,0-1-28,-7 2-4,-2 2 12,1-1 30,0 5 19,-3-3-61,-2 4 33,0-2-33,3 4 0,-3 0-23,4 0-6,-1 0 13,4 2 15,0 2-50,-2 2-8,4-1-5,2 1-1,2 1-6,0 2-52,0 0-146,9-2-143,2-1-28,-3 0-182</inkml:trace>
  <inkml:trace contextRef="#ctx0" brushRef="#br0" timeOffset="114522.9645">19130 2442 463,'0'0'1076,"0"0"-738,0 0-308,0 0 70,0 0 53,0 0-17,0 0-52,0 0-36,0 0 4,0 0-33,0 0-6,83 0-13,-79 0-16,0 0-61,2 0-127,-4 0-62,3 0-46,-5-3-40,0 3-153,0-4-160</inkml:trace>
  <inkml:trace contextRef="#ctx0" brushRef="#br0" timeOffset="114704.4548">19130 2442 709,'-54'-82'1078,"54"82"-931,0 0-131,0-2 52,2 0 91,8 0 29,0-1-17,3 0-55,6-1-84,0 1-32,3-2-29,0 1-3,4 1-97,-2 1-136,-1-2-131,0-2-53,-8 5-369</inkml:trace>
  <inkml:trace contextRef="#ctx0" brushRef="#br0" timeOffset="115120.9432">19447 2260 163,'0'0'678,"0"0"-104,0 0-480,0 0-42,0 0 49,0 0 29,0 0-30,0 0-5,0 0-8,0 0-45,-26 48-9,26-39 9,0 1 3,4-1-41,2 1-4,-2-2 19,3 1-18,-2-1-1,1-1 36,0 1-17,2-2 4,-1-1 25,4 0-48,-3-1 16,-2-3-14,3 1 1,-1 0-3,3-2 0,-2 0-17,-1 0-16,0 0 30,0 0 2,2-2-35,-4-1 17,0-4 3,0 0-1,-2-1 14,3-1 3,-2-3 20,-1 0-4,-4 2 19,0-4 27,0 1-36,0 0-10,-9 0 10,0 1-4,1 2 20,0 0 65,-3 3 19,0 2-14,1 0-35,1 3 23,-1 0-81,-3 2 19,2 0-38,1 0-28,-5 0-5,4 7-24,-1 2 9,-2 2-20,4 3-54,0 0-110,-1 4-150,0-1-187,5-1-118</inkml:trace>
  <inkml:trace contextRef="#ctx0" brushRef="#br0" timeOffset="115592.7839">18691 2994 147,'0'0'430,"0"0"212,0 0-355,0 0-128,0 0-16,0 0 68,0 0 26,0 0-53,0 0-93,0 0-24,25 73-15,-18-56-26,-1 0-20,0-2-6,-2 2 0,0-4 0,1 0 13,-1-2-13,-2-2 1,0-1 2,0-3-3,0 0-41,-2-4-69,3-1-39,-3 0-29,0 0-33,0 0-39,0-6-309,-9-7-642</inkml:trace>
  <inkml:trace contextRef="#ctx0" brushRef="#br0" timeOffset="115821.0158">18576 2941 450,'0'0'1186,"0"0"-732,0 0-363,0 0-7,0 0 117,0 0 22,0 0-20,0 0-53,0 0-38,0 0-29,109-24-44,-91 21-7,2 1-32,-4-2 0,1 4-20,-2-3-5,-4 3-13,-1 0-45,1 0-49,-4 0-25,-1 0-33,-2 0-17,-2 5-129,-2-1-80,0 1-17,0-1-179,-6 4-47</inkml:trace>
  <inkml:trace contextRef="#ctx0" brushRef="#br0" timeOffset="116024.3873">18618 3055 339,'0'0'636,"0"0"-359,0 0-27,0 0-6,0 0 42,0 0-17,0 0-36,0 0-56,0 0-42,0 0-19,123 14-36,-104-14-44,-1 0-35,-4-2-1,4 2-38,-8-3-39,2 3-103,2 0-36,-4 0-84,1 0-213,-5 5-122,5 0-452</inkml:trace>
  <inkml:trace contextRef="#ctx0" brushRef="#br0" timeOffset="116386.038">18977 3225 254,'0'0'209,"0"0"71,0 0-45,0 0-52,0 0 15,0 0 33,0 0 58,0 0-55,0 0-85,0 0-39,0 0-42,10-42-39,-10 30 0,3 0-16,-1 4 55,-2-1-42,2 2-25,-2 3 54,0 3-17,0-2-5,0 3-11,0 0-9,0 0 0,0 0-13,0 0-12,2 4-1,0 4 13,3-1 58,-1 6-6,0-1-1,2 2-32,-1 1-18,1-2-1,0 1 0,-2-3-11,3-1 11,0-2 0,-3-2 0,-2-1-2,0-1-1,0 0-29,0-2-48,0-1-7,0-1-23,0 0-38,0 0-66,2 0-149,1 0-63,0 0-297</inkml:trace>
  <inkml:trace contextRef="#ctx0" brushRef="#br0" timeOffset="116594.0968">19378 3179 825,'0'0'1302,"0"0"-1198,0 0-7,0 0 13,0 0 10,0 0-49,0 0-17,107-9-2,-95 5-23,-1 0-3,-1 1-11,1 0-15,-2 2-13,-3-3-84,0 4-80,-2-2-114,-4-1-69,0-1-40,0 1-249</inkml:trace>
  <inkml:trace contextRef="#ctx0" brushRef="#br0" timeOffset="116776.9712">19370 3063 313,'0'0'678,"0"0"-69,0 0-437,0 0 56,0 0 60,0 0-58,0 0-66,0 0-64,0 0-39,0 0-47,93-4-14,-76 2-38,-2 2-62,-2 0-100,-1 0-133,1 0-213,-6 0-457,-177 6 366</inkml:trace>
  <inkml:trace contextRef="#ctx0" brushRef="#br0" timeOffset="117203.091">19675 3032 170,'0'0'818,"0"0"-170,0 0-632,0 0-16,0 0 0,0 0 107,0 0 91,0 0-39,0 0-68,0 0 48,0 0-42,20-95-32,-18 87-7,-2 2-26,0 0 7,0 5 22,2-1 23,-2 2 3,0 0-10,0 0-26,0 0-19,0 0-12,0 0-4,0 0-3,0 3-13,0 3 2,0 3 30,0 7 64,2 1-29,0 2-35,0 2 6,0 0-6,0 1-4,2-3-15,-2-1 12,6 0 1,-4-1 2,0-2-5,0 1-7,0-3-1,0 0 4,1-2-6,-1 1 6,-2-4 0,2 0 0,-2-3-16,1 1 0,-1-4 0,-2 0 13,0-2-3,0 1-10,0-1-1,0 0-2,2 0-44,-2 0-48,0 0-54,2 0-45,0 0-40,2 0-84,-1-3-157,1 1-314</inkml:trace>
  <inkml:trace contextRef="#ctx0" brushRef="#br0" timeOffset="122306.8931">24134 2220 684,'0'0'1272,"0"0"-1210,0 0-62,0 0 0,0 0 110,0 0 39,-10 0-16,10 0-1,0 0-19,0 0-32,0 0-42,0 0-27,0 0-12,0 0 3,0 0 13,4 0 13,2-2 22,6 0-3,8-4 4,7 1-40,11-4-9,3-2 0,-1 2 0,0-3-6,-2 3-7,1-1 9,1 0-12,0 1 11,-1 0-14,-1 3-3,-2 1-7,-2 3 4,-6 0 4,-9-1 16,-3 3-25,-2 0 10,0 0-12,6 0 27,-4 7-24,1-2 23,-2 1-7,0 1-6,-2-1 14,-2 2 2,-3-3-1,0 2-6,1-2 6,0 1 2,-3 0 0,0-3-1,-2 1 0,-2 0 2,3-2-1,-3-1-1,-2 2 0,0-3-1,2 0 1,-2 0 13,0 0 6,0 0 10,0 0 3,0 0 14,0 0 8,-2-6-54,-5-2-10,1-3-25,-2-3-6,2 1 41,-6-2 23,4 0-23,0 2 0,4 1 10,-2 0 25,1 3-19,-2 1-16,5 3-17,2 0 17,0 3 22,0 0-22,0 2-20,0 0-35,4 0 30,6 0 11,2 0 14,0 0 0,6 2-1,-2 5-16,6 1 16,-5-1-2,4 2-13,-6 2 5,1 0 10,-2-1 1,-4 0-16,-1 0 15,-3-1 1,-4-2 16,-2 1 10,0 1 9,0-2 27,-4 1-8,-5 1 1,1 0-11,0 2-24,-4-1-20,2 2-14,4-3-21,-2 1-52,1-1-51,0 1-62,1 2-114,2-3-156,0-3-125,4 1-604</inkml:trace>
  <inkml:trace contextRef="#ctx0" brushRef="#br0" timeOffset="122774.2394">25911 1903 365,'0'0'228,"0"0"248,0 0-163,0 0-79,0 0-42,0 0 9,0 0-32,0 95-43,0-72-55,0 0-3,2-2-51,0 0 47,0 0-15,2-4-14,-1 1-16,1-3-2,-2-3-4,0-3-13,-2-2 0,2-3 0,-2 0 0,0-1 2,2-3 0,-2 0 11,0 0-13,0 0-39,0 0-42,0-7-61,-6-6-237,0-6-183,-3 1-129,-4-8-55</inkml:trace>
  <inkml:trace contextRef="#ctx0" brushRef="#br0" timeOffset="123006.4106">25731 1734 258,'0'0'1148,"0"0"-589,0 0-527,0 0 20,0 0 62,0 0 113,0 0-40,0 0-52,0 0-3,114-18-32,-73 10-33,1 1-44,1-4 12,-7 4-33,-11 1 1,-4 0-3,-8 5-2,-3-1-11,1 2-15,-2 0 8,-1 0-9,-2 0-22,-2 0-52,-2 0-61,-2 2-1,0 1-9,0 7-53,-10-1-85,-2 4-123,1-4-207</inkml:trace>
  <inkml:trace contextRef="#ctx0" brushRef="#br0" timeOffset="123203.1975">25843 2001 323,'0'0'993,"0"0"-814,0 0 58,0 0 39,0 0-29,0 0-82,0 0 16,108-3-62,-88 0-42,-2-4-48,4 4-29,-1-1-21,-2 0 5,-2 0-33,2 4-99,-6 0-69,1 0-171,0 0-80,-6 0-180</inkml:trace>
  <inkml:trace contextRef="#ctx0" brushRef="#br0" timeOffset="123692.3733">26363 2262 82,'0'0'988,"0"0"-272,0 0-644,0 0-72,0 0 0,0 0 36,0 0 90,0 0-38,0 0-4,29-105-42,-17 87-19,-4 5-20,0 0 22,-1 6-25,1 0 0,-2 4 15,-1 1 11,-1 2 16,0 0-8,1 0-32,1 3 22,-2 6-23,0 0 29,2 4-1,-1 1 13,-2 1-20,-3-2-20,0 2 18,0-4 15,0 2-35,0-6 0,0-1-3,0-4-13,0-2 13,0 0 3,0 0 10,0 0 4,0 0-14,2-8-29,2-3-6,4-6-153,2-1 56,4 0 93,-4 1-7,3 3 20,-1 0 26,1 4 4,0 2 35,-1 3 51,2 3 20,-4 0 7,-2 2-17,1 0-23,0 2 4,-3 5-30,-2 3 43,2 2-30,-4 3-6,3 1-17,-3 1-18,0-2-23,0 0-2,0-1-1,0-3-29,1-1-9,-1-3-91,0 1-45,0-5-49,2-1-153,5-2-121,-3 0-171</inkml:trace>
  <inkml:trace contextRef="#ctx0" brushRef="#br0" timeOffset="123890.311">27085 2089 866,'0'0'1184,"0"0"-1025,0 0-78,0 0 68,0 0 35,0 0-90,125-5-46,-104 1 0,1 2 23,-4-1-52,2-1-17,-5 0-2,-3 2-24,-1-1-50,-2 1-94,-5 0-64,-4 2-121,0-2-18,0 0-74,-15-1-625</inkml:trace>
  <inkml:trace contextRef="#ctx0" brushRef="#br0" timeOffset="124071.0107">27031 1988 1304,'0'0'993,"0"0"-993,0 0 68,0 0-33,0 0 178,0 0 7,0 0-34,0 0-58,0 0-26,109-24-48,-83 20-25,-5 0-29,4 0-3,-2 3-29,-3-1-64,-2 0-86,0-1-53,-6 1-100,1-1-219,-2 1-247</inkml:trace>
  <inkml:trace contextRef="#ctx0" brushRef="#br0" timeOffset="125792.0326">27890 1808 653,'0'0'466,"0"0"-137,0 0-199,0 0-35,0 0 90,0 0 19,0 0-97,0 0 26,0 0-58,0 0 18,-111-57-93,99 57-18,-4 0-8,2 0 10,1 7-7,-2 0 1,2 3 6,1-1-10,-1 3-7,4 0 14,3-1-10,2 0-20,2-2 30,2 2-11,0-2 8,2 1 6,8-1 16,1-2-3,6 1 6,0 0 33,4 0-13,0-1-7,5-1 7,2 2-20,-3-1 17,1 0 2,-4 1-22,0 2-19,-5 1 7,-2-1 11,-7 2 2,1-2 2,-7 4-3,0-2 0,-2 1 54,0 1 11,-11-1-33,1 0-9,-3-1 3,-2-1-4,3-1-5,-4-3-17,4-1 0,4-1-18,1-5 18,3 0 1,1 0 16,3 0-17,0-3-81,0-6-36,3-1-29,6-1 65,3-2 36,2-3 45,6 3-26,1-1 13,-2 0-7,2 5 19,-1 0 1,-2 0 39,2 5 39,-6-2 0,2 3 6,-6 3-45,1 0-23,-5 0 23,3 0 32,-5 6-32,0 1-6,1 5 2,-3 0 20,0 0-52,0 1 30,2 0-33,0-2 1,0 0-2,5-3-1,-2 1-1,-3-6 1,4 1 2,-2-2-1,3-2 0,2 0-31,-5-2-27,4-4-5,-1-4 9,-3-1 13,1 0 3,-5-2 23,-2-3-46,0 1 35,-2 1 25,-7-1-9,-1 1-41,-1 3 52,1 2 58,-6 1-3,4 3 5,2 1-59,-4 0 21,4-1-9,-1 5 0,5-3 3,-1 3-3,3 0 19,2 0-15,0 0-17,2 0-29,0 0-10,0 0-9,0 0-7,0 0 55,4 0 19,3 3 72,1-1-52,3 1 0,1-3-10,6 0 0,-2 0 3,4 0-16,-1-8 4,2-1-19,-2-3-1,3 0-20,-6-3-22,4-2-9,-4-2 5,-1-1 30,0 0-6,-2-1 2,-3 0-3,-4-1 23,-1-2 22,-5 2-22,0-2-55,0-1 23,-2 3 9,-7 1-81,1 1 104,0 5 12,-1 0 8,0 4-1,1 2-17,-1 4 24,1 2 26,2-2-36,2 3 39,-3 0 0,2 0-6,3 2-17,2 0 16,-2 0-15,2 0-33,-2 0-10,0 4-4,-2 3 14,2 3 16,0 2 29,0 3-25,2 4 12,0 0-16,0 8 10,2 4-3,2 6-1,2-1-3,-2-4 4,3-3-23,-2-3 0,-1-2 3,0-4 13,0-3-15,2-3 12,1 5 7,1 1-17,5 2 61,0-1-22,-1-1-4,4-4 1,0-1 12,2 0-22,-6-6 29,3-2-14,0-1-21,-3-1 9,-1-3 9,-1 0 7,-1-2-22,-2 0 2,-3 0-2,0 0 2,0 0-2,-2 0-23,0 0-3,0-2-54,-2 0-16,2 2-7,-2-1-47,0-3-46,2 2-71,-2-2-189,3 2-313,2-3-744</inkml:trace>
  <inkml:trace contextRef="#ctx0" brushRef="#br0" timeOffset="127910.623">28809 1624 137,'0'0'502,"0"0"98,0 0-454,0 0-103,0 0 9,0 0 65,0 0 39,0 0 19,0 0 17,0 0-56,-28 57-52,28-37-42,0-4-29,0 1-1,4 0-12,5-3 0,0-4 0,-1-1 42,2-4-16,1-2-10,4-3 35,-4 0-5,3 0-11,2-10-35,-2 1 0,-4-4-26,4-3-45,-8 1 58,-2-2-19,-2 0 16,-2-1-16,0 1-1,-4 1-28,-2 3-46,-7 2 36,-2 1 71,3 5-26,-8 1-26,3 4-16,0 0 42,-2 4-3,2 5-14,0 3 27,5 1 13,-4 0 3,6 5 65,2 0-20,1-1 4,5 5-23,2-3 23,0 0-46,9-2 16,1 0 27,6-1-1,2-3-29,1-2 16,2 2 1,3-4-30,-3 0 13,3-1-12,-2-2-4,0 1 16,-1 0-17,-2 0 2,-2 2 0,3 1 0,-8 3 20,5 1-19,-4 3 39,1 0 17,1 3-45,-2 2-10,0 2 32,-3-2 1,2 2-10,-2 0-7,-2 0-3,-2 0-13,1 3 10,0-3 26,-5-2-13,-2 2 9,0-5-32,0 1 13,-4-2 23,-6 0 13,2-3-27,-2-4 27,2-1-11,-4-5-21,4 2 21,0-7 4,-1 0 10,3 0-17,-5 0 3,5-11-16,-3-2-24,1-6-2,2-10-33,1-7 5,3-3-9,2-2 3,0 4-1,7 8-16,-1 3 50,0 6-35,0 4 34,1 3-13,6-3 16,-3-1 0,5 0-1,0-3 2,0 6 1,1-2 13,2 0-15,-1 2 0,2-2-29,-4 0 28,1-1-11,2 0-17,-4 1-26,2 0 16,-6-1 37,0 4 1,-3 0 1,-1-1 2,-1 4 31,-3 3-1,-2 0-31,0 4 31,0-1-3,0 3-12,0-1-15,0-1-1,-4 3-1,-1 0-13,-1 0-19,-1 0-19,1 0 9,-2 0-3,-1 3 22,0 2-2,1 0 12,0 4-7,0-2 20,-2 1-2,4 1 0,-2 1 2,4 0-16,-1 1 18,1 0-2,4 2 0,0 0 0,0-1 0,0 2 2,2-1 30,7 1 4,-1-1-20,5 0 23,-4-2-1,3 2-37,0-6 32,2 1 2,0-1-34,1-3 18,-2 0 29,2-4-9,0 0-23,-2 0-13,-1 0 35,4-8-18,-4 1 9,0-3-26,1-1-3,-2-1-22,-5-1-3,1-2 25,-3-1-45,-2 1 45,0 0 8,-2 2-8,0 1-22,0 2 20,0 3-14,0 3 16,0 0 29,0 4-10,0 0-16,0 0-2,0 0-1,0 0-12,0 0-7,0 0-19,0 2-26,0 4 6,0 3 58,-2 3 32,2 1-16,0 2 0,0 0-16,0-2 11,0-1-11,4-2-14,0 0 12,5-3-7,-4-2 9,3 2 13,-2-4 29,2 0-14,2-2 8,-2-1-20,0 0 3,0 0 13,1 0-16,0-1-14,-1-5 0,1-1-2,-1-2-12,-2 2-4,1-3-1,-3 3 17,1-1-1,-3 3 2,0-2 1,0 6 23,-2-2-2,0 2-4,0 1-17,0 0-2,0 0-1,0 0-15,0 0 3,0 0 0,0 0-9,0 0-10,0 0-10,0 0-3,2 1 36,0 3 9,2 0 19,0 1-17,0 2 9,4-2-9,-2 1-1,0 0 31,2-2-20,-2 1-11,5 1 46,0-1-31,-1 0 25,3-1-37,0 0 15,0-3-7,-1 2-10,2-3 1,-4 0 10,0 0 15,1 0-28,0 0-1,-3-4-21,1-2-16,-3-4-14,0 1 11,1-1 9,-5-4-4,0-1-14,-2 0 49,0-2-33,0 0-50,0-2 10,-4 2 29,-5 3 10,3 0 32,-3 3-10,3 2-36,0 2 49,-1 0 16,1 4-1,1 0-14,3 3 18,0 0 13,2 0 16,-2 0-12,2 0-27,-2 0-9,2 8 0,-2 0 10,2 3 20,0 1-28,0 0 25,0 3-25,0-2 0,2-2 1,2 3 14,2-4-17,1 1 3,0-2 13,-1-1 3,0-3 4,3 1 31,-1 1-38,1-4-13,-3-1 26,3 0-28,-3-2 15,0 0 32,5 0-16,-4 0-3,1-2-29,2-3-15,3-4-30,-2 0 4,-1-2-23,3-1-4,-2-2 1,-3 1 22,3 2 6,-1-2-3,1 3-3,-4 3 26,1-2 6,-2 6 0,0 1 13,-1 2 45,2 0 0,-5 0-12,2 0-11,-2 2 17,2 3 31,-2 2-50,2 6 25,-4-2 9,2 2-25,1 3-3,-3-3-23,0 1-3,2-2-3,0 0-10,0-2 13,0-3 0,2-1-29,1-2-26,-1 0 4,2-2-52,1-2-29,1 0-81,5 0-127,0-4-195,-3-2-152</inkml:trace>
  <inkml:trace contextRef="#ctx0" brushRef="#br0" timeOffset="128786.848">30277 1784 447,'0'0'1193,"0"0"-1034,0 0-126,0 0-1,0 0 108,0 0-49,0 0-4,0 0-6,0 0-16,-44-4 3,38 8-39,0 1-27,-1 3-2,1 1 23,2 2-10,-5-2 19,5 3 13,1 0-12,-1-1 12,4 0-23,0 1-11,0-3-11,0-1 0,0-3 1,2 2 19,5-2 15,-1-1-6,1 0-13,1 0 3,3-4 7,-1 0 6,1 0-9,2 0 9,-3-4-3,3-2-26,-2 0 25,-1-3-28,-1 0-19,2-2-10,-7 0 10,2 0 16,-2 0-29,1 1 32,-1 0 13,-2 2-13,0 3 2,-2-1-1,0 4-1,0 0 16,0 1 0,0 1-12,0 0-1,0 0-3,0 0-13,0 0-19,0 1-10,0 5 19,0 2 23,0 1 49,0 2-30,0-2-18,2 3 0,0-4-1,2 0 0,3-3 0,-3-1 26,5 0 16,-3 1-7,4-5-13,2 3 20,-4-1-16,2-2-1,-1 0-5,4-2 5,-5-3 4,5-6-29,-1-2-26,2-2-22,-2-3 4,0 0 2,0-4 7,-4 1 18,-2-3-8,-2-7-43,-2-4 10,-2-2-25,0 4 57,0 11-32,-4 4 45,-2 1-32,0-2-4,0-2-15,-6-3 22,2 4-46,0-1 27,-1-1-1,0 4 27,-2 3 9,3-1 26,-1 4 0,2 5 1,1 0 8,0 3 40,2 1-10,2 3-37,-4 0 21,4 0-1,0 0 27,0 0-23,0 3 10,0 2-1,0 3 17,-1 1-13,1 3-20,-1 1 13,3 2 0,2 1 14,-2-1 2,2 2-19,0 2 6,0 1 27,2-1-43,5 0 23,-1 0-10,3 1-7,-1 4-5,0-3 18,6 2-9,-4 1 3,2 0 7,4-2 5,-6 2-24,3-2 15,2 2-23,-4-4 1,-1 1-10,0-1 10,2-1 3,-2 0-3,-2-1 3,-2 0 6,1 0-20,2-4 14,-7 1 10,2-1 6,-2-2-20,0-1-8,0-3-2,0-1 20,-2-1-19,2-1-1,-2-1-2,3 1-41,-3-4-61,0 1-61,0 3-81,0-5-107,0 5-342,-5-5-603</inkml:trace>
  <inkml:trace contextRef="#ctx0" brushRef="#br0" timeOffset="130509.0929">25751 2764 483,'0'0'612,"0"0"-439,0 0-144,0 0 46,0 0 94,0 0 56,0 0 31,0 0-64,0 0-37,18 0-22,-16 0-24,0 0-22,2 0-3,0 0-16,5 0-36,-3 0-10,7 0 26,-2 3-3,3-3-6,6 2-23,-2-2 13,6 1-7,1-1-3,5 0-18,6 0 2,6 0 0,3 0 16,-5 0-16,1 0 0,-5-1-1,-2-4-2,2 2 0,0-1 2,3-1-2,-3 1 0,2-1 0,-4 1 0,-3 0 0,1 4 1,-4 0-1,-7-3-10,5 1 9,-8 2 1,2 0 2,6 0 11,-10 0-13,6 0 1,1 0 1,1 0 11,-4 0 0,4 0-12,1 0 18,-1 0 0,4 0-3,-6 0-13,4-2 13,0 2-13,-5 0 10,2 0-12,0-2 18,3 2 4,0-2 8,-3 1-8,7-1-23,4-2 1,4 0 0,2 2 12,-3-4-11,-4 5-1,-3-4 1,2 2 0,0-1-1,0 1 1,-3 0 0,3 1 11,0-2-13,-2 2 0,-1 1 0,3-1 2,2 0 1,-2 0-1,2 0-1,-5 0 1,3 0 0,-4-1 1,4 1 10,0-2-11,-3-1 0,1 2-2,2 1 1,2-1 1,-3-2-1,3 1-1,3 2 0,-1-1 0,0 1-1,0-2-1,0 0 0,3 1 0,-3-1 1,4 0 0,-2 1-1,1-1 2,-4 1 0,3 0-1,-2-2-1,-2 3 2,3-1 0,-3 1 1,-2-2 1,2 1 0,-3 0-2,3 0 25,2-1-24,-2 0 0,3 1 12,-1 3-12,0-3-1,2-1 0,3 1 0,-3-2-1,2 3-10,-2-5 11,3 3 2,-3 0-2,-3 1 0,3-1-1,1 0 1,-3 1 1,2 0-1,0-1 0,-1 3-2,-1 1-9,0-2 9,0 0 4,0-1-4,1 1 1,-2-1 1,-1 1-1,0-1 1,0 0-1,0 2 0,0-3 0,1 2 1,-7 0 0,7-2 1,-3 2-1,2-1 1,-2-1-1,4 2 1,-5-2-1,1-1 0,2 3 1,-4-3-2,-1-1 1,1 5 0,-4-2-3,-5-2 3,5 1 1,4 2 1,4-1-2,1-3 0,-3 4-1,-2-2-2,-4 2-10,-6 1 11,-2-1 1,-2 0 0,6 2-2,5-3 3,7 1-2,-2 2 1,-4 0-2,-3-1 2,-5-1-1,2 2 2,2-2-1,-1-1-1,-1 3 0,-6 0 2,0 0 3,-4-3 1,-4 3-1,2 0 29,-8 0-4,0 0-6,-2 0 10,0 0 16,0 0-4,0 0 25,0 0 42,0 0-23,0 0-19,0 0-13,0 0-14,0 0-11,0 0-3,0 0 0,0 0-3,0 0-3,0 0-3,0 0-4,0 0-2,0 0 6,0 0-4,0 0 1,0 0-4,0 0-10,0 0 0,0 0 1,0 0-1,0 0 2,0 0 8,0 0-10,0 0-1,0 0-1,0 0 0,0 0-12,0 0-1,0 0-2,0 0-4,0 0-3,0 0 4,0 0 2,0 0 4,0 0-1,0 0-6,0 0-9,0 0-9,0 0-1,0 0 3,0 0-9,0 0-19,-2 0-12,2 0-1,-2 0-9,-3 0-25,0 0-52,-3 0-154,-2 0-153,-1 0-211,-2 0-45,69 0-517</inkml:trace>
  <inkml:trace contextRef="#ctx0" brushRef="#br0" timeOffset="134736.6761">10714 5187 408,'0'0'274,"0"0"123,0 0-273,0 0 3,0 0 36,0 0 90,-6-24 43,6 21-124,-2 1-30,2 1 7,0-1-7,0 0-23,0 2-13,-2-3-10,2 3-15,0 0 34,0 0-13,0 0-35,0 0-29,0 0-15,0 0-11,0 0-12,0 0-15,0 3-23,0 11-3,0 8 41,4 11 38,4 2-38,1-6 0,-2-5-13,-3-11 10,-4-2-13,4 4 15,0-1-1,0 3 0,0-4 0,0-2-1,2 2 1,-4-6-11,0-1-26,-2-2 7,0-2-6,0-2 3,0 0 35,0 0 23,0 0 25,-2 0-48,-8-8-38,0-3-26,0-2 62,-3-7 2,0 2-19,2-4 19,-1-5 3,1-4 13,2 4-16,5 1-3,2 6 3,2 3 26,0-3-23,0-1 9,0 2 7,6 4-16,-2 1-3,3 4 15,4 3-15,-3 1-3,1 0 2,-3 5-2,2-1-10,1 2 10,-2 0-19,1 0 9,-2 0-9,0 0 21,2 0-15,-4 3 15,2-1-2,-4 2 2,2-2-18,0 0 18,0 0-34,-2 0-23,0-1-58,1-1-45,-1 0-71,0 0-169,3 0-83,-5-5-155</inkml:trace>
  <inkml:trace contextRef="#ctx0" brushRef="#br0" timeOffset="135221.7983">10810 4758 134,'0'0'215,"0"0"-6,0 0 165,0 0-67,0 0-86,0 0-39,0 0-3,0 0-46,0 0-32,0 0-30,99-27-9,-85 30-23,-2 3-26,-1 0-13,-3 4 0,3 0 0,-3-1 0,-3 2 0,1 2-2,-4-1 4,0 1-2,-2-1 0,0 2-13,0-1-10,-2 0-42,-4 0-6,-5-1 19,3 0-16,-5-1 12,4-2 27,-1 0 26,-1-2 2,2 1 0,3-1 1,2-3-1,0-1-2,4 1-14,0-2 16,0 0 1,0 0 54,2 2 50,4-3 10,2 1-7,6 1 3,0-2-33,-1-1 1,4 0-7,0 0 19,-2 0-19,0 0-19,-3 0-7,4-1-23,-6-2-20,-2 1-2,-1 2-13,-1 0 9,-2 0-15,-1 0-16,-1 0-4,-2 0-9,2 0-30,-2 5-25,0-1-17,0 4-119,0-1-57,0 0-143,0 1-277</inkml:trace>
  <inkml:trace contextRef="#ctx0" brushRef="#br0" timeOffset="135558.5244">11198 5373 290,'0'0'662,"0"0"-392,0 0-45,0 0-4,0 0 23,0 0-17,0 0-58,0 0-30,0 0 9,0 0-25,94 9-43,-82-9-22,-1 0-13,2 0-16,-2-2-3,-1 2-15,-4 0-11,3 0-12,-4 0 8,1 0-24,-4 0 26,2 0 2,-2 0-25,2 0-40,-4 0-21,2 0-24,2 0-61,0 0-75,4 0-169,-2 0-86,0 0-252</inkml:trace>
  <inkml:trace contextRef="#ctx0" brushRef="#br0" timeOffset="136071.1507">11704 5178 460,'0'0'727,"0"0"-373,0 0-230,0 0-62,0 0 39,0 0 80,0 0-5,0 0-102,0 0 46,0 0 3,10 42-56,1-23-67,-2 1 13,1 0 0,-2-1-12,1-1-1,0-5-1,-3 0 1,0-4 1,-2 1-1,0-5-2,1 2 2,-3-5 13,0 0-11,1-1-2,-3-1 1,0 0 51,0 0 19,0 0 3,0 0 6,-3-7-80,-4-1-54,1-2 54,-2-3 0,0 0 22,-4-2-11,2-2-11,2-1 0,-3 0 13,3 1 1,-1-3-12,3 1 12,1 0 59,1 0-15,4 1-10,0 3-13,0 0 4,0 2-36,7 2 42,-1 0-26,5 2 0,-1 2 16,1-1 0,1 0-16,4 2-17,-4 0 18,1 2-19,2 1 2,-3 1-1,-1 0 11,2 0-12,-4 0 2,-1 2-2,0-2 0,-2 2-2,2 0 0,-4 0-25,0 0 4,-2 0-16,0 0-29,0 0-23,0 0-28,2 0-33,-2 0-103,2 0-209,-2 0-229,3 0-605</inkml:trace>
  <inkml:trace contextRef="#ctx0" brushRef="#br0" timeOffset="136670.9875">12173 5332 333,'0'0'352,"0"0"169,0 0-303,0 0-26,0 0 97,0 0 7,0 0-76,0 0-52,0 0-46,0 0-38,65 0 16,-51 0-27,-2 0-31,-2 0-7,2 0-31,-2 0 21,-2-1-2,-1 1-20,-1 0 10,1-2-12,-5 2 0,0 0 0,0 0-1,-2 0 1,0 0 11,0-2-12,0 2-42,0 0-25,0 0-36,0 0-29,0-2 0,0 0-36,2 0-103,2-2-206,1 0-112,1-1-220,-23 26 470</inkml:trace>
  <inkml:trace contextRef="#ctx0" brushRef="#br0" timeOffset="137113.1665">12593 5264 235,'0'0'561,"0"0"-76,0 0-260,0 0-69,0 0-20,0 0 59,0 0 19,0 0-107,0 0 13,0 0-33,28-114-16,-22 96-39,0-3 10,3 2-39,-2 0 46,-1-1-40,0 5 7,-2 0-16,0 4 29,-2 3 10,0 2-4,1 3 17,-3 0-14,0 3-22,0 0-14,0 0-2,0 0 0,0 0-23,0 8 23,0 2 29,2 5 70,0 4-63,3 3-8,-3 0-24,2 2 24,0 0 1,0-3-10,0 0-16,1-3 20,1 0-21,-2-1 17,1-3 10,-1 0-16,0-5-11,-2 0 0,1-1 1,-1-1-1,-2-1 1,0-1 9,0 0-12,0-1-13,0 1-28,0 1-42,0 0-68,2-1-57,-2 3-50,2-1-78,0-3-226,0 1-220</inkml:trace>
  <inkml:trace contextRef="#ctx0" brushRef="#br0" timeOffset="137371.5007">13079 5327 1298,'0'0'365,"0"0"-297,0 0-29,0 0 153,0 0 28,0 0-42,0 0 26,0 0-17,0 0-45,0 0-56,92 5-15,-78-8-46,-1-1-21,2 0 8,-2 3-12,-5-3-13,3 0 10,-2 0-61,-1 0-38,-4 0-62,0-1-82,-2 1-110,-2-2-114,0 2-123,-4-3-219</inkml:trace>
  <inkml:trace contextRef="#ctx0" brushRef="#br0" timeOffset="137553.3119">13075 5203 1534,'0'0'445,"0"0"-361,0 0-83,0 0 168,0 0 106,0 0-20,0 0-75,0 0-36,0 0-45,0 0-70,0 0-26,110-64-3,-88 61-19,-5-1-19,-1 2-10,2 2-48,-4 0-84,4 0-68,-4 0-140,1-2-216,-4 2-165</inkml:trace>
  <inkml:trace contextRef="#ctx0" brushRef="#br0" timeOffset="138273.7516">13602 5017 297,'0'0'577,"0"0"-307,0 0-100,0 0 15,0 0 92,0 0 34,0 0-71,0 0-78,0 0-59,0 0-19,2 4 0,-2-2-20,0-2-19,0 2-6,0 2-11,0-1 17,0 5 7,0 1-14,0 0-15,0-1-7,-2 4 0,2 0-14,0 0 1,0-2 0,0 2 10,0-2-12,4 1-1,-2 1 1,2-1-1,1-1-3,-3-1 0,4 0 2,-4-1-1,4 2 1,0-2 0,2-2 0,-2 1 1,0 0 0,0 0-3,0-2 1,1 0 0,2 2 1,-3-2-12,0-1-6,0 0 3,3 0 15,2-1-1,-3-1-12,1 1 14,-3-2 15,2-1-14,4 0 17,-4 0-5,-2 0-10,2 0 0,-2 0 23,4-4-7,-2 1-18,0-5 0,-1 2-1,-1-1 0,3 0 0,-3-4-1,0 4-1,-1-1 1,-1-1 1,-2 1 3,0-2 0,0 2-3,0-3 16,0 2-16,-2 0 13,0-1 6,0 0 8,0 1-25,0-1 15,0 1-14,-2-1 16,0 0-7,-2-1-11,2 1 18,-2 1-17,2 1-2,-3-2 3,1 3 29,0-1 0,2 3-31,-5-5 2,3 2 23,0 0-1,-1 1 10,1 0 22,-2-1-12,2 2 2,-2-1 10,-2 3-19,2-3-7,0 3 14,-2-1-30,0 1 1,-2 0-15,0-1 0,2 1 2,-3 2 11,0 1-14,1 1-28,-1 0 2,1 0-8,-4 0-7,4 5-13,0 5 3,-1 0-34,-2 3-74,5 0-68,1 2-110,1 2-208,2-5-254,-3 1-658</inkml:trace>
  <inkml:trace contextRef="#ctx0" brushRef="#br0" timeOffset="139453.5639">14582 5246 463,'0'0'782,"0"0"-518,0 0-114,0 0 32,0 0 67,0 0-9,0 0-62,0 0-59,0 0-54,0 0-65,5-4 3,3 4 26,7 0 55,-2 0 0,6 0-27,0 0-25,3 0 13,0-3-3,8-1-7,7 0 4,3 1-1,4-3-3,-1-2 3,-5 3-9,-4-1-16,0-1 3,-3 2 9,-3 1-22,-4-1 17,-7 2-2,-5 0-17,6 1 10,-2-2-10,2 1 0,-4 1 15,-6-3-14,4 3 11,-4 1 3,-4 1-14,0-2-1,1 2-1,-5 0 0,2-2 13,0 2 0,0 0-12,0 0 1,0 0-1,0 0-1,0-3 0,3 3 0,-1 0 0,-2 0 0,2 0 0,3 0-2,-5 0-11,2 0 13,-2 0-1,0 0 0,0 0-1,0 0-1,0 0-10,-2 0 10,2 0-19,-2 0 18,0 0 4,2 0 12,1 0 1,-3 0-1,0 0 11,0 0 12,0 0 9,0 0-9,0-5-3,0-1 9,3-1-13,-3-4-28,0 1 13,0-4-12,0 1 2,0-2-1,-6-1-2,0 1-12,0 0-4,2 2 16,0-1 0,0 4 12,-1 3 1,3 2 9,0 1-20,2 2 20,0 2-19,0 0-3,0 0-1,0 0-14,0 0-7,2 0-26,7 0 35,3 0 13,6 2 0,0 3 0,6 1-15,-5 1 2,2 1 11,-4 0 0,3 0-11,-6 0 11,-6-3 1,3 1 0,-4-1-15,-3-1 15,-4 0 2,2 2 1,-2 0 1,0-1 16,0 5 7,-6-1 2,-3 1-15,-2 2-12,1-2-1,-3 2-16,-2-2-3,5 1-25,-3-1-48,0 0 9,4 1-47,1-2-27,2-1-42,2 0-32,2 0-53,2-3-183,0-1-34,0 0-78,6-4-217</inkml:trace>
  <inkml:trace contextRef="#ctx0" brushRef="#br0" timeOffset="140002.7843">15842 4975 414,'0'0'385,"0"0"-128,0 0-104,0 0-6,0 0 42,0 0 3,0 0 22,0 0-19,0 0-72,0 0 9,18 10 49,-15 3-29,-1 5-69,2-2-37,-2 3-14,0 3-3,2-5 22,1 0-35,-1-3 0,0-3-14,1-4 27,-1-1 13,0-4-23,-4 1-17,0-3 14,2 0 26,-2 0 12,0 0 19,0-5 13,0-4-19,0-6-67,0-4-15,0-3 15,0 1 20,-4-2-20,0 0-28,-3 1 2,3-1 14,2 1-1,0 1 13,2 0-19,0 1 3,0 1 16,2 2-19,4 1 18,1 3 1,1 1 22,2 4 0,2 1-20,-2-1 2,0 4 15,1 1-17,0 1-2,-3 0 0,1 2 0,-3-2 0,0 2 0,1 0-18,-1 0-4,-1 0-1,1 0-18,-2 0-20,0 2-48,2 2-16,2 1-74,-2 3-104,0-1-215,-2 1-107,-2 2-492</inkml:trace>
  <inkml:trace contextRef="#ctx0" brushRef="#br0" timeOffset="140423.5945">16175 5172 297,'0'0'1307,"0"0"-1095,0 0-160,0 0 3,0 0 19,0 0 92,0 0-40,0 0-71,0 0 16,0 0-19,0 0 26,10-101-49,-10 88-19,2-1-7,-2 4-3,2 3 25,-2 3 43,0 2-3,0 2-17,2 0-32,-2 0-16,0 0-45,2 4 0,1 3 45,1 5 71,1 2 3,-1 1-39,0 2-16,0 0-3,0-1-14,3 0 18,-1 0-17,3-1 10,-3-1-13,-2-2-2,1-4-2,-1 1 4,0-2 0,-2-2 1,0 1-1,0-2 3,0 0 13,-2-1-13,0 0 0,0-2 19,0 2-5,0-2-5,0-1 11,0 2-1,0-2-6,0 2 3,0-2-19,0 0-25,0 0-65,0 0-54,0 0-66,9-2-74,2-5-69,-3-1-131,12-9-562,-68 47 559</inkml:trace>
  <inkml:trace contextRef="#ctx0" brushRef="#br0" timeOffset="140657.5422">16540 5013 863,'0'0'1310,"0"0"-1097,0 0-135,0 0 19,0 0 119,0 0 25,0 0-75,0 0-41,0 0-33,0 0-44,68 0-13,-55 0-10,-1 0-25,3 0-1,-2 0-18,-3 0-35,2-1-42,-2-1 1,-2-3-71,-2 3-37,-1-5-103,-1-1-143,-4 1-175,0 0-187</inkml:trace>
  <inkml:trace contextRef="#ctx0" brushRef="#br0" timeOffset="140827.4939">16493 4874 775,'0'0'1575,"0"0"-1388,0 0-186,0 0-1,0 0 139,0 0 77,0 0 24,0 0-99,0 0-55,0 0-42,0 0-41,111 13-3,-92-11-16,2 0-73,-4 3-93,-3-5-87,0 5-231,-6-2-538,-212-33-275</inkml:trace>
  <inkml:trace contextRef="#ctx0" brushRef="#br0" timeOffset="141520.7232">15965 5845 382,'0'0'785,"0"0"-463,0 0-211,0 0 29,0 0 32,0 0-10,0 0 16,0 0 1,0 0-50,0 0-32,33 58-40,-28-40-2,-1 1-32,3 0-10,-3 0-12,0-4 0,-2 1-2,2-3 0,-2-3 1,0-3 3,-2-3-2,0-2-1,0 0 3,0-2 45,0 0 29,0 0 10,0 0 9,0-2 13,0-4-71,-4-5-38,-2-2-32,2-5 29,-5 1 3,3-4 0,-1 0-1,1-4 1,0 3 0,3-1 0,1 0-7,2 3 3,0 1 4,0 0 0,0 4 1,5 1 28,1 3-3,0 2-10,5 1 9,-4 4-6,1 0-6,-2 1-10,2 1-3,2 2-1,-2 0-27,0 0-1,-2 0 3,3 0-18,2 0-33,-3 4-74,1 1-70,-1 3-86,1-1-279,-5-1-127</inkml:trace>
  <inkml:trace contextRef="#ctx0" brushRef="#br0" timeOffset="141925.6134">16223 6002 760,'0'0'485,"0"0"-348,0 0 3,0 0 71,0 0 17,0 0-79,0 0-7,0 0-6,0 0-55,0 0-59,94 0-21,-87 0-2,-5 0-18,0 2-26,-2 1 19,0 2 26,0 4 1,0 0 32,-2 4 6,-7 2-14,2 1-12,-1-1-13,2 0-1,0 3 0,-1-5 1,2 2-1,3 1 2,2-3 11,0 3 20,0-3 17,2-1 25,5-3-42,2 0 10,-1-3 32,2-1-6,4 2-4,0-5 3,1-1-9,2-1 15,-2 0 4,2 0-19,0-3-23,-5-2-7,4 0-12,-6-1-14,-2 0-2,1 3-11,0-1-34,-3 0-28,0 1-30,-1-1-38,1 0-48,-2-3-82,2 2-133,1 0-126,-2-2-114</inkml:trace>
  <inkml:trace contextRef="#ctx0" brushRef="#br0" timeOffset="142144.3178">16748 6076 326,'0'0'1679,"0"0"-1468,0 0-134,0 0 111,0 0 51,0 0-49,0 0-49,0 0 0,0 0-33,0 0-47,98-9-33,-88 5-27,-4 1-1,1 1-12,-3-1-52,0 1-29,-2-1-31,-2 3-27,0-5-19,0 1-24,-2-3-265,-8-1-194,1 3-393</inkml:trace>
  <inkml:trace contextRef="#ctx0" brushRef="#br0" timeOffset="142310.6308">16665 5932 1881,'0'0'554,"0"0"-522,0 0-29,0 0 143,0 0 92,0 0 44,0 0-77,0 0-66,0 0-53,0 0-45,115 0-19,-99 0-22,2 0-10,-4-1-53,0-1-80,-6 0-55,-4 2-125,-2-2-258,-2 0-584</inkml:trace>
  <inkml:trace contextRef="#ctx0" brushRef="#br0" timeOffset="143603.4423">14625 5514 277,'0'0'294,"0"0"38,0 0-123,0 0-53,0 0 0,0 0 23,0 0 33,0 0 5,0 0-52,0 0-45,12-11-26,-5 11 6,0 0-3,1 3-19,0 5 18,8 0-3,-2 3-25,5 2-23,9 7 16,6 2-42,8 10-2,5-1-16,-1 0-1,-1-2 0,-3-6 0,0 0-3,-2-1-10,0-1 12,-3 3-12,0-3-9,-1 2 2,-2-3 9,0 0 10,0 1-18,-9-6-3,-1 0-29,-10-5 41,2 1-6,-2-1 3,4 2-6,0-2-4,-5 0 7,2 0 3,-6-3 13,-1-1-19,-4-1 6,0-5 7,-2 5 2,-2-5 4,2 2-2,-2-2 2,0 0 4,0 1 15,0-1-6,0 0-10,-4 2 14,-2-2-17,-2 0-3,-3 0-29,-2 0 32,0 0 17,3-2-15,-5-3-4,2 2 4,1-4-2,-1 2 64,0-1-47,5 0 15,-3 1-13,3 1 7,-1-1 18,3 2-28,1 1 26,3-1-10,0 3-3,2 0-10,0 0-3,0 0-15,0 0-1,0 0-3,0 0-16,0 0-13,2 0 9,5 0 23,3 7 39,3 1-7,0-1 0,1 1-16,4-1-15,-6 2-1,4-2 25,-2-1-21,-3-1 21,-1 1-22,3-2-2,-4 0 0,-5-2 3,0 1-1,0-3 10,-4 0-11,0 0 11,0 0 25,0 0 10,0 0 6,0 0-10,0 0 1,-6 0-45,0-3-13,-5-5-13,-2-1 7,0-1 4,3-2 30,0 1-11,0-1 8,2 2 17,4 2-28,-2-4 18,2 2 6,2 3-12,0-2-12,2 2 12,0 4 6,0-2 0,0 3-17,0-1-2,2 3-3,4 0-10,0 0 0,2 0 12,6 3-11,-2 4 9,-2 3 3,3-1 2,2 2-2,-4 0 0,-3-1 0,3-2-4,-4-1 4,-1-1 0,-2-2 4,-2-2-2,-2 0-1,0-2 15,2 0 15,-2 0 20,0 0 3,0 0 2,0 0 7,0-2 16,-2-6-79,-2-1-60,-2-1-6,-1-2 44,0 3-35,3-2 4,0 2-52,0 2-51,4 1-51,0 2-126,0 4-170,0 0-243,-2 0-635,42 85 1142</inkml:trace>
  <inkml:trace contextRef="#ctx0" brushRef="#br0" timeOffset="150405.1319">17149 4705 313,'0'0'313,"0"0"33,0 0-125,0 0-87,0 0 6,0 0 35,0 0 24,0-5-50,0 1-32,0 0-46,0-2-19,0 1 26,0-2 32,-2-1-56,0-1 11,-2-2 13,2 0 2,-3 1 36,1-1-74,2 0-20,0-1 21,0 3-41,2-1 15,0 3-10,0 3 6,0 0-7,0 2 6,0 2-12,0 0-29,0 0 0,0 0-6,0 0-4,0 8 39,0 5 65,6 2-11,1 8-22,-3 0-29,0-1 8,0 2-9,0-4 12,-2-2-3,0-1-9,3-4-4,-5 2 4,0-6-1,0 0 15,0-1-13,0-3-2,0 0 0,0-3-1,0-2-28,0 1-21,0-1-21,0 0-23,0 0-36,0 0-39,2 0-62,1 0-172,3 0-89,-2 0 48,6-6-313</inkml:trace>
  <inkml:trace contextRef="#ctx0" brushRef="#br0" timeOffset="150655.2351">17415 4664 440,'0'0'743,"0"0"-95,0 0-460,0 0-104,0 0 46,0 0 45,0 0 15,0 0-48,0 0 3,0 0-39,44-2-39,-27-1-35,2 3-29,0-2 0,3 0 0,-6-1-1,2 0 0,-4 0-2,4 2-32,-6-2-48,-3 3-48,-1-3-37,-2 1-19,-1 0-42,-5 0-108,0 0-40,0 1-49</inkml:trace>
  <inkml:trace contextRef="#ctx0" brushRef="#br0" timeOffset="150904.1245">17461 4548 548,'0'0'746,"0"0"-547,0 0-118,0 0 56,0 0 80,0 0-45,0 0-20,0 0-19,38 98-65,-33-80-3,1-3-17,-2 1-22,2-1-24,-1-2 20,-1-2-21,1-2-1,-3 1 2,0-2-2,0 0-2,-2-2-37,2-1 7,0-1-43,0-2-60,0 0-60,0-2-113,2 0-43,-2 0-157,8-4-301</inkml:trace>
  <inkml:trace contextRef="#ctx0" brushRef="#br0" timeOffset="151394.2167">17737 4548 189,'0'0'734,"0"0"-70,0 0-589,0 0-10,0 0 113,0 0-9,0 0-36,0 0-13,0 0-42,21 109-43,-12-96 17,0 0-26,-3-1-26,2-4 1,-2-1 19,1-4-20,0 1 0,-3-1 13,-2-2-13,0-1-3,-2 0 3,0 0 1,2 0 15,-2 0 13,0-4-29,0-5-55,0-3-22,-2-3 2,-4-4 53,0-1 19,-4-4-23,2-7-65,0-6-3,-3-6 55,0 5-74,1 1 54,3 8 10,1-4 11,0 2 38,2 8 35,-3 3 7,5 8 4,0 4 90,2-1-26,-3 0-25,3 1-8,0 3 59,0 2-26,0 0-27,0 3-12,0-1-22,7-2-8,6 2 24,0-3 8,6 0 4,0-1-22,5-1 15,-2 0-12,6-1-14,0-3-15,-5 2-4,3 1-24,-6 1 10,2 1-11,-7-2-2,0 4-1,-5 0-42,-3 1-22,-1 1-19,-4 1-23,0 0-29,-2 0-29,0 0-14,0 0-35,-2 1-212,-6 10-69,1-4-122</inkml:trace>
  <inkml:trace contextRef="#ctx0" brushRef="#br0" timeOffset="151919.3682">18022 4451 271,'0'0'785,"0"0"-413,0 0-249,0 0 33,0 0 150,0 0-28,0 0-77,0 0-62,0 0-36,0 0-32,87-30-39,-77 25-32,-1 1-2,-5 2-24,0 0-9,-1-1-30,-3 3-25,0 0-17,0 0-15,-7 0-21,-3 0-207,-8 0-92,4 3 90,-6 2 218,4 3 92,-4 2 6,4 1-42,-2-2 58,3 3 20,3-4 59,4 1 114,-1-1-23,6-3-7,1 4-71,2-2-33,0-1 26,0 2-3,7-1 58,2-1 39,1 1-39,1 3-22,4-5-27,-3 4-35,3-2-17,0-1 39,0 1-45,-3 2-13,4-4-3,-6 3 3,1-1 0,-3 1 26,1 1-24,-5 0-1,0 1 15,-4 0 30,0-1 9,0 1 26,0 0-4,-6-3 23,-5 3-58,-2-2-7,3-1-6,-5-1 7,0-1-23,1 1 0,-2 0-11,2-3-2,3-1-13,-2-2-13,5 0 23,1 0-55,3 0-45,2 0-75,0 0-6,0 0-144,2-1-159,-2 0-312</inkml:trace>
  <inkml:trace contextRef="#ctx0" brushRef="#br0" timeOffset="152527.2108">17245 5003 271,'0'0'642,"0"0"-235,0 0-231,0 0-39,0 0 35,0 0 62,0 0-40,0 0-77,0 0-53,0 0-15,-15 0-1,15 0 7,0 0 3,0 0-13,0 0-9,0 0 9,4 0 0,2 0 52,3 0 28,2 0-13,1 0-29,6 0-13,0 0-3,14 0 6,9-5-22,7 2 0,3-1-7,1-2-3,-6-2-15,1 2-10,1 1-14,2-2 10,-4 3 1,1-5 9,-3 2-6,3 1-14,-3 1 23,1-1-25,-5 4-2,-6-2 2,0 1-11,-8 1 11,-9 0 1,-2 2-1,-4-3 0,1 3 1,0-2-1,2 2-1,-6-1-3,-2 1 2,-1 0-10,-3 0 9,0 0-10,-2 0 11,0 0-11,0 0-6,0-2-9,0 2-4,0 0-9,0 0-13,0 0-32,0 0-32,0 0-64,0 0-100,-4 0-199,-1 0-242,-7 0-399,33 2 608</inkml:trace>
  <inkml:trace contextRef="#ctx0" brushRef="#br0" timeOffset="152986.6978">17907 5084 904,'0'0'1199,"0"0"-1121,0 0-65,0 0-13,0 0 133,0 0 6,0 0-58,0 0-4,0 0 33,0 0-33,53-6-29,-36 6-24,-4 0-24,4 0-16,-4 0 13,-5 0-10,2 2-19,0 2 6,-6 2 23,0-1-36,-4 2 13,0 2-12,0 1 22,-2 3 16,-9 0 3,-2 3-3,1-1-13,-6 0 13,1 1 2,3-3 1,-4 0-1,6 1 11,0-4-10,0 2 26,2-4-16,6-1 26,0 2-36,1-4-3,3 0-19,0 2-4,0-2 23,0 1 29,7 0 42,3 1-3,3-3-27,2 2 14,-3-3-23,6-3 22,-4 0 10,3 0 16,-2 0-16,-2 0 0,-3 0-26,2 0 7,-4-3-17,-4 3-27,-2 0-1,-2 0 0,0 0 2,0 0 1,0 0-3,0 0-19,0 0-29,0 0-25,0 0-39,0 0-61,0 0-77,-2 0-147,0 3-317,-6 1-312</inkml:trace>
  <inkml:trace contextRef="#ctx0" brushRef="#br0" timeOffset="154173.9655">17300 5966 310,'0'0'277,"0"0"36,0 0-85,0 0-75,0 0 13,0 0-36,0 0-3,0 0-20,0 0-3,0 0-13,0 49-13,0-49 16,0 0 13,0 0 16,2 0 16,-2 0 3,0-3-7,0-5-48,0-1-71,0-4 0,0 0 0,0-3 54,0 1-54,-2 0 20,-2 2-4,2-1-29,0 3 23,0 3 37,-1 2 8,3 3-43,0 1-2,0 2-13,0-2-12,0 2-1,0 0-26,0 0-12,0 0 0,0 0-13,3 6 44,1 3 7,2 4 35,2 3-22,-2 1 6,4 2-16,-4-2 20,0 0-22,-2-2 18,0 1-16,1-4 23,-3-3-25,0 0 0,-2-1 0,2-2-1,-2-2 0,2-1-1,-2 0-25,2-1-31,1-2-74,-1 0-55,4 0 15,0 0-58,3 0-126,-1 0-350,10-10-684</inkml:trace>
  <inkml:trace contextRef="#ctx0" brushRef="#br0" timeOffset="154378.8375">17648 5980 635,'0'0'1261,"0"0"-1112,0 0-94,0 0 55,0 0 120,0 0-13,0 0-63,0 0-22,0 0-36,0 0-16,98 2-38,-86-4-23,1 0-19,-2 2-2,-1-1-40,-2-1-51,0 2-32,-2 0-29,-2 0-111,-2 0-107,-2-2-206,2 0-116</inkml:trace>
  <inkml:trace contextRef="#ctx0" brushRef="#br0" timeOffset="154872.2683">17842 5850 342,'0'0'1088,"0"0"-939,0 0-74,0 0 104,0 0 12,0 0 11,0 0-50,0 0-23,0 0-19,40 96-68,-34-81 0,3-1-30,-5-1-8,2-4-2,-4 1 1,2-2 13,-2-2-16,0-3 0,-2 1-1,0-2 0,2-2 1,-2 0 22,0 0 20,0 0 19,0 0 10,0 0 19,0-8-36,0 1-54,-4-4-99,0-3 80,0 1 19,-2-5 0,4-1-16,-5 0 16,3-2 2,-2 0-1,1-1 19,1 0-20,0 1-2,0-2 2,-1 2 23,3 1-22,2 0-1,-2 5 19,2 2 19,0 3 55,0 0-35,0 5-10,0-3 6,4 0-16,3 3 4,-1-2 15,3 2-9,1 1-10,-1 0-7,1 0-15,1 3-3,0 1-11,-1-2 1,-2 2-1,4 0-2,-4 0 0,0 0-1,3 0 1,-3 0 0,1 0 0,-1 0 0,-3 0-3,1 0-25,0 0-23,2-2-19,0 2-45,-2 0-25,0 0-43,-2 0-80,-2 0-131,0 0-232,-2 4-15</inkml:trace>
  <inkml:trace contextRef="#ctx0" brushRef="#br0" timeOffset="155115.1443">18005 5857 443,'0'0'1285,"0"0"-1214,0 0 14,0 0 158,0 0 23,0 0-56,0 0-33,0 0-20,0 0-3,121-15-45,-106 8-48,-3 0-32,1-1-27,-2 4-2,-5-1-19,-2 3-39,-2-1-31,0 1-33,-2 1-29,0-2-29,-2 2-114,-8 1-283,0 0-87,-2 0-34</inkml:trace>
  <inkml:trace contextRef="#ctx0" brushRef="#br0" timeOffset="155421.7534">18005 5857 701,'-5'22'440,"5"-20"-359,0 2-28,0 2 41,0-1 20,3-1 19,1 1 23,2 2 3,1-3-19,1 1-30,2 3-32,4-3-23,-2 3 10,0-1-33,4 0 13,-4 0-12,1 3-15,0-3-18,-2 3 0,-3-1 0,-2-1-23,3 0 23,-7-1 0,1 1 1,-3 0 2,0-1 55,0 1 22,-7-1-25,-2 1-13,1 0 10,-3 0 6,1-3-4,-3 2-9,0-3-10,3 0 1,-4 1-14,4-3 13,2-2 4,2 0-7,-1 0-7,2 0 27,3 0-52,0-2-4,0-3-88,2 0-75,0-1-45,0-2-127,2 2-190,0 1-118,2 1-372</inkml:trace>
  <inkml:trace contextRef="#ctx0" brushRef="#br0" timeOffset="155999.3838">17389 6290 999,'0'0'365,"0"0"-229,0 0-22,0 0 68,0 0 91,0 0-69,0 0-68,0 0-36,0 0 32,0 0 17,26 0-8,-16 0-29,5 0-19,2 0-7,4-2 10,9 2-7,8-2-25,6 0-20,1 0-12,3 0-30,-4 0-2,0 1 2,-1-1-1,-1 0 2,-1 2-3,1-2-3,-2 2-9,3-2 9,-3 2 3,2-3 0,-3 3-1,-3-5 1,-4 3 1,-11-1 11,-4 0 4,-2 1-16,4 0 2,0-3 11,5 1-13,-8 0 2,1 0 1,-2 1 0,-2 1 10,-3-2-11,1 2 0,-4 2-2,-3-1 0,0-2-2,-2 3-1,-2-1-19,2 1-19,-2 0-13,0 0-13,0 0-19,0 0-16,0 0-23,-4 0-61,-2 0-100,-3 4-277,-6 1-165,5 1-303</inkml:trace>
  <inkml:trace contextRef="#ctx0" brushRef="#br0" timeOffset="156572.6898">17913 6477 1279,'0'0'348,"0"0"-299,0 0-26,0 0 90,0 0 118,0 0-7,0 0-69,0 0-74,0 0-23,0 0 22,24-9-2,-14 5-36,1-1-17,2 3 4,-3-1 13,3-1-13,2 4 0,-4 0-10,1 0-19,1 0-22,0 0 3,-5 2 6,0 3-3,-1 0-12,0 1 27,-3 1-11,-2 1 9,-2 1-26,0 2 29,0-1 6,0 2 23,-6 1-16,-3-2 6,-2 1-16,1 0-3,0-3 26,-4 1-23,4-3-1,1 3-2,-1-2 0,3-1 0,1-1 0,2 0-13,1-1 11,1-1-34,2 1 4,0 0 16,0-2 3,0 2 2,2 0 11,5-1 68,1 0-13,3-2 9,0-1-35,1-1 28,6 0-12,-4 0 3,1 0-6,0 0 15,0 0-22,-2 0 4,-1 0 8,-3 0-18,-1 0-7,-2 0 10,-1 0-10,-3 0 10,1 0-10,-3 0 4,0 0 5,0 0 4,0 0-6,0 0 2,0 0-2,0 0-4,0 0-3,0 0-11,0 0-11,0 0-35,0 0-41,0 0-22,-5 0-42,-2 0-89,-1 0-121,2 0-221,-11 0 32,60 0-1176</inkml:trace>
  <inkml:trace contextRef="#ctx0" brushRef="#br0" timeOffset="163715.9907">26329 3350 313,'0'0'375,"0"0"140,0 0-261,0 0-75,-2-2-36,2 2 16,0 0 0,0 2-7,2 9 10,0 2-4,3 9-51,-1 7-4,0 12-36,0 1-34,0-2-1,0-2-19,3-7-3,-4 0-8,-1-5-2,0-4 0,0-5 4,-2-5-4,2 0 0,0-3-13,0 4 11,0-4-21,0 0-12,2-5-10,-2 0-36,0-2-9,3-2-45,-3 0-47,0-4-77,3-11-137,-1-1-408</inkml:trace>
  <inkml:trace contextRef="#ctx0" brushRef="#br0" timeOffset="163971.1014">26235 3273 942,'0'0'1619,"0"0"-1461,0 0-158,0 0-139,0 0 139,0 0 85,0 0 83,0 0 2,0 0-20,0 0-60,133-11-26,-89 5-10,3-2-23,-7 2-31,-10 1-2,-7 2-14,-6 1 16,-4 2-15,3 0-24,4 0-15,-2 0-3,0 0-49,-6 0-9,-3 0-36,0 0-46,-7 0-80,-2 2-184,0 5 35,-2-2-52,-18 3-315</inkml:trace>
  <inkml:trace contextRef="#ctx0" brushRef="#br0" timeOffset="164164.965">26278 3510 55,'0'0'1404,"0"0"-1225,0 0-95,0 0-80,0 0 239,0 0 17,0 0-47,0 0-45,117 15-55,-79-20-13,-2-2-55,-4 2-29,-8 2-16,-8 3-29,6-3-61,-1 1-103,5 2-43,-6 0-134,0 2-62,-4 4-24,-3-1-193</inkml:trace>
  <inkml:trace contextRef="#ctx0" brushRef="#br0" timeOffset="164604.9579">26721 3733 817,'0'0'740,"0"0"-562,0 0-83,0 0 151,0 0 52,0 0-120,0 0-81,0 0-16,0 0-20,0 0-32,5-76-10,2 61-2,3 1-16,0 3-2,2 1-14,-4 2 12,0 5-26,1 2 26,-1 1-46,3 0 48,-5 2-37,1 8 38,-1 0-13,0 3 22,-2 0-9,-2 1 3,1 1-3,-3-2 2,0-2 17,0-1-18,0-2 1,0-6-2,0 0 1,0-2 38,0 0 6,0 0 10,0 0-7,2-8-48,2-3 0,3-4-90,1-2-3,4-5 60,2 1 8,0 2 2,1 2 4,0 4 3,2 4 13,0 1 3,-2 4 52,-1 1 22,0 3-61,-2 0 6,-1 7 33,2 2 19,-5 4-17,1 3-22,-1 1-3,-2 0 0,1 3-16,-3-2-12,-2-1 9,3-1-10,-3-3-16,2-2-19,-2-3-42,2-2-32,2-3-78,4 0-6,-4-3-96,4 0-162,-2-3-164</inkml:trace>
  <inkml:trace contextRef="#ctx0" brushRef="#br0" timeOffset="164779.4225">27390 3599 729,'0'0'1242,"0"0"-1119,0 0-122,0 0 192,0 0 30,0 0-100,0 0-30,0 0-6,0 0-29,113-17-26,-99 12-32,2 1-25,-6 0-30,3-2-135,-4 2-127,-5-1-205,-2 1-80,-2-4-536</inkml:trace>
  <inkml:trace contextRef="#ctx0" brushRef="#br0" timeOffset="164956.7344">27338 3500 1668,'0'0'811,"0"0"-753,0 0-58,0 0 0,0 0 110,0 0 32,0 0 34,0 0-25,0 0-58,0 0-58,84-2-22,-62 0-13,-5-2-36,3 0-85,0 1-84,-4-1-150,-2 0-338,-6-3-484,-209 37 507</inkml:trace>
  <inkml:trace contextRef="#ctx0" brushRef="#br0" timeOffset="170087.1379">28089 3225 205,'0'0'307,"0"0"-151,0 0-64,0 0-17,0 0-58,0 0-15,0 0 19,-44-20-21,39 13 2,3 0 11,2 1 56,0-2-37,0 2 1,0-1-10,2 2 35,5-2 24,-3-1-56,2 3 36,0-1-14,1 0-35,-1 1 30,-2-1-4,-1 3 3,-1 0 20,-2-1 19,0 3 49,0 1-13,0-2 3,-2 0-51,-7 2-40,-4-3-20,1 3-7,-6 0-4,2 3 0,-4 2 2,4 5 2,-4-2 50,3 1-6,5 2-11,-3 0 4,4 0 10,3 0-39,4 3-10,4-3-23,0 3 20,0-1 0,10-1 3,7-3 4,4-1 70,11-3-48,9-1-7,1 0 24,1-4-40,-7 4 0,-6-2-3,-10-1 0,0 3 0,-7 2-29,3 0 13,0 4-25,0-1 40,-6 2 0,2 3-32,-8-2 31,-2 2 2,-2 0-19,0-1 19,-2 2 29,-4-1 3,-8-3-29,4 0 30,0-4-20,-4 0-13,4-4-1,2 2-22,-3-3-19,2-2 9,3 0-5,2 0 38,-1-4 0,5-3-41,0-6-47,5 2-29,5-2 52,5-2 30,2 1 35,1-1 19,2 0 30,4 1-17,-3 3 17,3 1-4,-4 1 30,0 3-23,-4 2-4,0 3-19,-4 1 30,-1 0-17,0 0-20,-5 0-22,0 3 2,1 5 41,-1-2-31,-2 1 13,0 3-24,-2 0 21,3-3-19,-1 1-2,-1-1-1,-1-1 0,0-1 13,0-2-12,0-2 9,0 2-9,0-3-1,0 0 13,-2 0 9,2 0 1,-2-3-20,4-4-3,-2-2-39,0-5-22,-2 1 13,0-3 3,0 2 32,-2-4-26,-4 1-39,-2 2 23,-3-1 10,2 2 45,-1 3 0,-1 2 22,1 2-2,1 7 22,-1-3-42,1 3-13,1 0-23,2 0 36,-4 6 3,4 2 26,2 1-13,0 3 13,4-1-29,0 3-7,0-5 7,6 2 17,5-4-15,2 0 46,1-4-18,4-3 21,-1 0 4,1-2-10,4-7-20,-3-4-25,2-3-26,1-1-13,-3-2-22,-3 1 6,0-2-19,-4 3 15,-4-2-21,-4 1 77,-2 1-29,-2-1 13,0 3 19,-6 1 9,-4-1-5,0 6 15,-1 1 10,-4 3 10,4 1-10,1 4-16,-3 0-13,4 0 2,1 4 27,2 4 10,2 4 23,-3 1-1,7 2-32,0 5 29,0 2-3,0 0 10,9 2 12,3 1-48,1-3 3,2 2-3,2-3 9,0-4-15,0 0 19,1-2-40,0-1 30,-1-3-13,0-1-17,-2-2 27,-1-3-28,2 1-1,-4-4-42,0 2-22,2-4-64,0 0-62,2 0-111,-6 0-227,1-3-211</inkml:trace>
  <inkml:trace contextRef="#ctx0" brushRef="#br0" timeOffset="170241.2871">28981 3339 741,'0'0'1258,"0"0"-1119,0 0-139,0 0 0,0 0 126,0 0-12,0 0-43,0 0-71,0 0-16,0 0-56,12 0-93,-4 0-55,4-1-151,-6-2-234</inkml:trace>
  <inkml:trace contextRef="#ctx0" brushRef="#br0" timeOffset="170987.8732">29275 3055 134,'0'0'296,"0"0"-162,0 0 19,0 0-3,0 0-23,0 0-9,0 0-4,0 0 0,0 0-20,0 0-19,0 0-4,-2 0 8,2 0-1,0 0-7,0 0-3,0 0-16,0 0-26,0 0-26,-2 0-16,2 0-10,0 0 3,0 0 4,0 0 6,0 0 11,0 0-1,0 0-16,0 0 17,0 0 2,0 0 16,0 0 20,0 0 16,0 0 16,0 0 3,0 0 1,-2 0-1,2 0-16,0 0-19,0 0-11,0 0-8,0 0-4,0 0-10,0 0 16,0 0-18,0 0-1,0 0 1,0 0 3,0 0 9,0 0-11,0 0-1,0 0 1,0 0 11,0 0 10,0 0-1,0 0-19,0 0-3,0 0-13,0 0 1,0 0 12,0 2 0,0-2-2,0 2-23,0 0 2,0 1 23,0 3 42,0-2-29,0 2-11,0-2 1,0 1-3,0-3 16,0 3-16,0-3 0,0 3-1,0-2 1,0 1 0,0 2-11,0 0 11,0 2 0,0-1-12,0 5 12,0-2 0,-2 6 16,2 0-16,0 3-18,-2 0 16,2 0 2,0 2-12,0 2 12,2 0 0,4 4 0,1 5 0,4 3-19,-1 1 19,1-2 0,2-3-3,-5-3 3,3-4 25,-3-6 1,-2-2-4,3-3-19,-2 1 0,1-2 19,0 3 1,-2-4-20,2-5-2,-4-3-1,-2 1-10,-2-4-38,0 0 29,0 0 15,0-7-34,-6-5-338,-8-5-86,-2-8-39,2 7-128</inkml:trace>
  <inkml:trace contextRef="#ctx0" brushRef="#br0" timeOffset="171270.0985">29193 3259 699,'0'0'1086,"0"0"-979,0 0-32,0 0 3,0 0 149,0 0-59,0 0-42,0 0 6,110-54-9,-88 47-33,-1 4-71,0 0-19,-2 3-2,-1 0-17,-4 5-23,-1 3 42,-3 0-32,-3 4 30,-3 0 2,-4-1 12,0-1 14,0 1-3,-2 0 6,-7-2-7,-1 4 13,-3-6 1,3 1-35,-4-2 11,4-3-10,2 1-2,4-4-20,-1 2-25,5-2-32,0 0-45,0 0-68,0 0-88,7-4-209,5-3-82,-2-1-213</inkml:trace>
  <inkml:trace contextRef="#ctx0" brushRef="#br0" timeOffset="172324.337">29711 3177 52,'0'0'1551,"0"0"-1307,0 0-189,0 0 36,0 0 146,0 0-79,0 0 7,0 0-78,0 0 55,-113-4-39,105 4-103,-1 0-10,3 4-48,-2 2 17,-1 3 5,0 1 17,3 1-8,0 3 25,2 0-15,2-4 17,0 5 0,2-6-13,0 2-26,0-3 39,6 0 10,2-1 6,1-3-2,4 0-12,1-2 15,1-2 19,0 0-4,2 0 0,1-4-30,-4-4 13,0 0-15,2 1-29,-6-3 10,1 1 16,-5 2-23,3-1 10,-7-2 16,0 3 0,0-2-25,-2 2 25,0 1 0,0 3 0,0-1 0,0 2 7,0 0-5,0 2 1,0 0-3,0 0-13,0 0-55,0 2-25,0 5 93,0 3 42,0 1 19,2 2-32,1-1-26,1 0 30,0-3-33,0 1 3,2-2 13,0-3-14,2 0 0,-2-4 18,2 1 15,0-2 10,3 0-3,0-2-13,1-4-29,3-4 0,0-1-42,0 0-26,3-2-2,-4-3-1,0 2-4,2-1-9,-2 3 46,-1-1-40,-2 6 20,-5-1 23,1 4 35,-3 1 0,-2 1 13,-2 2 13,0 0 13,0 0-13,2 0-26,-2 0 2,0 5 40,2 1 36,-2 3 6,2 3-13,-2 0-42,2 1 22,0 0-51,2-1-1,1-3-1,4 1 2,-3-4 0,2-3 26,1 1 15,2-2-2,-1-2 0,3 0-7,2-2 0,-5-7-10,3-2-22,0-3 0,-2 0-1,-3-1-28,0-2 4,-2 0 12,-4-2 0,1 2-6,-3-2-1,0-1-25,-9 1 20,-1-2-1,0 1-13,-4 4-22,2 1 61,1 1 23,3 6 35,4 3-20,-3 2-18,5 3 21,0 0-41,2 0-19,0 0-45,0 7 3,0 4 61,0 6 57,2 2-5,7 5-7,-1-2-19,3-1-25,1 0 14,1-1-14,2-1-2,-1-2 2,2 1-1,-2-6 1,4 2 31,-1-4-32,-3-3 0,2-1 1,-2-4 31,-2 0-31,0-2 0,-2 0-1,0-2-19,-1-6-23,0-2 1,-3-1-17,0-3 35,-1 1 4,-1 0-36,-2-1 10,0 3 45,0 0 0,-2 2 26,0 6 19,0-1 32,0 2 16,2 2-25,-2 0-33,0 0-32,0 0-3,0 0-19,4 0 6,1 2 13,-3 5 58,5 2-23,-1 2 17,0 0-40,0 1 14,0 1-13,4-1-12,-4-1 12,2-1-11,0 0-2,1-3 3,0-1-1,1-2-2,-1-3-29,-1 2-41,1-3-52,0 0-68,-1-3-65,0-6-211,-2 1-233,-4-11-621</inkml:trace>
  <inkml:trace contextRef="#ctx0" brushRef="#br0" timeOffset="172502.9912">30437 2963 2164,'0'0'495,"0"0"-453,0 0-1,0 0-18,0 0 106,0 0-20,0 0-58,0 0-51,0 0-45,0 0 13,0 4-19,0-2-113,0 2-114,-4 0-159,-3-1-190,-9 1-605</inkml:trace>
  <inkml:trace contextRef="#ctx0" brushRef="#br0" timeOffset="172702.7916">29997 3017 1261,'0'0'1345,"0"0"-1345,0 0-10,0 0 10,0 0 208,0 0-41,0 0-4,0 0 32,0 0-42,133-20-49,-111 17-44,4-2-43,0 2-17,-7-1-16,2 0-25,-4 3-66,-3-1-40,0 0-63,-4 2-40,-2 0-195,-1 0-301,2-2-505</inkml:trace>
  <inkml:trace contextRef="#ctx0" brushRef="#br0" timeOffset="175390.6818">30704 3103 404,'0'0'395,"0"0"-118,0 0-134,0 0-3,0 0-26,0 0 42,0 0-81,0 0-20,0 0-6,-38-23 16,32 23 6,0 0-32,0 0-39,-4 0 0,0 0-10,2 0 10,-3 5 16,-2 3 19,3 2-5,-3 0 28,5 1 0,-3 2 14,2 2-24,3 1-22,2 3 13,2-1-26,2 0-13,0 0-1,4-3 1,6-2 26,3-2-23,4-3 55,2 0-29,3-5 4,-2 0-31,4-3 20,0 0 20,-1-6-23,-4-4-19,0 1-13,-2-1-13,-4-1 10,-3-1 14,-2 0-18,-1 1-11,-2 0 30,-5-1-1,0 1-5,0 1 7,0 1 13,0 3 10,0 0 3,-2 1-23,-3 3 10,3-1-13,-1 1 19,1 2-16,2 0 10,0 0-13,0 0-42,0 0-9,0 0-14,0 2 17,0 7 48,0 0 48,0 0-46,0 3-1,5 0 1,4-1 2,-3-2 18,4-1-7,1-1-14,2-1-1,2-2 36,-1-2-23,4-2 26,0 0 9,2 0-47,-3-6 11,2-1-12,-4-3-19,-1 1 7,2-3 11,-6 3-24,-2-1 24,1 0-10,-2 1 11,-5 2 2,0-2-1,-2 2 38,0 1-26,0 3-11,0-2 43,0 4-25,0-1 2,0 0 17,0 2-1,0 0-34,0 0-4,0 0-36,0 0-19,0 0-12,0 4 31,0 2 36,2-1 29,2 2 0,0 3-29,2-3 0,3 2-6,0-2 8,-1-1-2,3 0 23,-1-2-10,3-3 25,2-1-35,-3 0 33,4 0-23,-2-7 3,1-3-16,0-1-16,-2-2 0,-1-3-14,2-1 27,-6-3-43,-2 2 30,-4-3 3,-2-3 26,0-4-10,-4-6-3,-8 4-92,0 4 92,2 9 0,2 4-20,-3-1 14,3 0 6,-6-1 13,6 4 42,2 3 0,2 5 25,2 1-35,0 0 3,0 2-22,2 0-26,0 0-2,0 2-43,0 8 45,4 9 45,2 9 77,6 9-45,4 0-48,-4 0 9,1-12-36,-5-6 18,1-6-20,-2-1 1,1 1-4,2 1 0,6-2 3,-6 1-13,4-6 7,0 1-61,0-5-20,1 1-48,0-2-67,0-2-63,1 0-170,0-3-3,-6-2-168</inkml:trace>
  <inkml:trace contextRef="#ctx0" brushRef="#br0" timeOffset="176005.8631">31535 2989 176,'0'0'1611,"0"0"-1393,0 0-160,0 0-28,0 0 90,0 0-14,0 0-38,0 0 42,0 0-6,0 0-43,-36 0-22,29 8-37,1 4 17,-1 2 13,1 1-32,2 2 39,2-2-20,0 0 13,-1 1-32,3-3 4,0 0-2,0-3-2,5-1-13,1 0 13,0-5 4,1-1-4,2-1 0,-1 0 32,2-2 4,1 0-24,0 0 4,-1-7-16,-2 3-11,4-5-5,-4 0-7,0-1 23,-1-1-19,-1 0-20,-2-1 17,3-1 22,-5 2 0,0 1-36,0 3 36,0 3 1,-2 1 12,0 3 0,0 0-13,0 0-15,0 0-11,0 0-32,0 7 36,0 4 22,0 0 55,2 4-7,1-1-29,-1-1-3,0-2 4,0 1-11,2-2-9,2-3 0,-2-1-6,3-2 6,0 0 0,-3-3 3,2-1 39,-2 0-7,2 0-9,1 0-26,2-3-3,-1-6-29,0-4-29,1 2 15,2-4-2,-3 0 26,1-1-27,-1-1 33,0-3-48,1 3 38,-2 3-3,-1 0 29,-2 4 10,0 2 19,0 3 45,-2 3-16,-2 2 13,2 0-23,-2 0-26,2 2-5,1 8 37,2 3 49,-1 4 25,-2 2-32,2 5-20,0-3-50,0 0 15,0-3-38,1-1 10,1-2-11,-2 1-3,1-3 2,-1-3-2,2 0 1,-1-2-3,-3-3-93,0 1-70,0-2-29,0-3-124,-2-1-321,0 0-336</inkml:trace>
  <inkml:trace contextRef="#ctx0" brushRef="#br0" timeOffset="177588.0505">26329 4280 1213,'0'0'420,"0"0"-216,0 0-187,0 0 64,0 0 104,0 0 28,0 0 4,0 0-27,0 0-51,0 0-66,-21-8-38,21 8-35,2-2-20,2 2 20,5 0 13,1 0 39,3 0-11,7 0-5,-2 0-35,10 0 23,4 2-23,8 2 11,3 0 1,-1-2-11,-1-2 0,-1 0 11,0 0 6,1 0-16,3-4 13,1 0 0,-1-2-3,5-1 6,-1 1-17,0-4-2,-2 4-1,-1-1-2,-1-1-9,-3 2 11,1-1-14,-4 1 14,0 3-13,-1 0 12,-1 1 2,-4 2-16,-3 0 14,3 0-17,-4 0 8,4 0 11,-3 0 0,5-1 2,0-2-2,4 2 3,1-3 1,-3 0-4,0 0 12,-2-1-9,2-1-3,-3 0-15,6 1 15,-1-2 3,2-1-2,1 2 0,1-2-1,6 0 1,-4 0-1,3 0 0,-1 1-2,3 1 1,-3-1-12,6-1 13,-8 2-1,5 1-14,-5 1 9,1 1-7,-3-1 3,1-1 8,-1 1 4,-2 3-3,-3-2 2,1 0 2,-2 1-2,0 0 0,3-2 2,-5 3-3,2-4 2,2 4 12,-2-3-14,-2 2-3,-1-2-1,2 0 4,1 0-3,-2 1 3,0-1-1,0-2 1,2 2 0,-3-1 15,2 1-15,1-2-2,-2 2-1,0 1 2,-2-1-15,4 2 15,-5-2-11,1 2 11,2 0 0,-1-1-2,-1 3-7,1 0 10,-1 0 13,0 0-13,0-2-3,2 2 2,0-3 1,-1 1-2,1 1-8,0-2 8,1 2 2,-1-2 0,0 2 0,-3-1-13,-3 0 13,-7 0-1,-2 0-12,-1 2 11,-2-2 2,8 1-16,1 1 15,1-2 0,-4-1-2,2 3 0,2-1 1,-3-1 2,1 0-6,-2 1-10,2-2 12,0 1 3,-1 0 1,-2 1 0,2-1-16,-1-1 15,1 1 0,0 1-2,3 0-10,-3-2 12,3 0 1,4 2-27,1-1 25,1-2 3,-4 2-3,2 0-9,-3 1-21,9-3 30,6 0 1,-3 1-24,-5-1 25,-2 1 0,0 0-3,-1-2-17,-3 4 20,-7 0 17,4-2-17,-5 0-2,1 2 0,2 1 0,-2-2-2,1 2 2,6-2 2,-6 1-1,4 1 1,-1-3 1,-1 3-1,0-2-13,-4 1 10,2-1 3,-3 2 0,0-2 1,0 2-2,-2-2 1,0 2-1,0-2 1,0 2 1,-2-2 1,0 2 2,0 0 16,-1-1-20,2 1 0,-4-3 0,2 3-1,2-1 0,-2 1 1,-1-3 11,2 3-11,-4-1 0,1 1-3,0-2 3,-4 2 13,0-2-9,0 2 15,-1-3 10,0 3-7,-3 0 7,-2 0 9,0-3 7,0 3 3,-2 0 7,0 0 12,0 0-10,0 0-12,0 0-4,0 0-9,0 0-7,0 0-25,0 0-18,0 0-26,0-2-45,-4 0-84,-2 0-112,-8 1-73,-6 1-268,2 0-155,80 7-289</inkml:trace>
  <inkml:trace contextRef="#ctx0" brushRef="#br0" timeOffset="179494.4926">24485 3495 662,'0'0'430,"0"0"-384,0 0-30,0 0-16,0 0 121,0 0 22,0 0 3,0 0-9,8 0-20,-8 0 13,2 0 6,-2 0-3,0 0-23,0 0-3,2-3 9,-2 2 10,0-2-36,0 0-42,0 1-21,-4-2-25,0 0-2,-2 0 0,-4 3-16,2-1 15,-2 2 1,-1 0-45,-2 0-19,0 3 31,-1 5 1,-4 4 16,4 2 3,-4-2 11,4 3 2,1 3 17,-2 1 9,2 0-26,5 5 16,2-2 0,1 1-16,3 1 2,2 0 2,0 1-3,9-3 12,3 0 16,5-1-17,3-4 1,8 2-13,5-4 23,7 1-7,0-7 13,1-3 3,-5-5-16,-4-1 19,0 0 7,-4-5 9,-7-1-12,-7 5-13,-3-3-7,2 0-16,-1-1 0,2 2 10,-6-1-11,-2 0 17,-2 2-19,-2 0-27,-2 2-28,0-1-9,0-2-16,0 0-116,0-1-95,0-2-124,0-2-49,-2 3-96,2-8-426</inkml:trace>
  <inkml:trace contextRef="#ctx0" brushRef="#br0" timeOffset="179734.863">24856 3510 1903,'0'0'451,"0"0"-451,0 0-117,0 0 117,0 0 94,0 0 7,0 0-14,0 0 19,0 0-28,0 0-30,87-2-13,-71-1-15,2-2-20,0 0-2,0 1-37,-4 0-96,2 0-56,-6 0-16,-3 0-91,-1 2-31,-4 0-55,-2 1-26,0 1-118</inkml:trace>
  <inkml:trace contextRef="#ctx0" brushRef="#br0" timeOffset="180112.0787">24953 3525 632,'0'0'348,"0"0"-156,0 0-38,0 0-1,0 0-23,0 0-10,0 0-42,0 0-39,38 110 6,-22-90-28,-4-1-4,3-2-13,-2 2-10,-3 1 7,3-4-15,-5 2 18,1-1 39,-4-2-39,-1 1 0,-4-3 0,0 0 0,0-2 26,0-2-13,-6-4 10,-4 1-21,-2-2-2,1 0-39,-3-1-36,-2-1 14,2 0 11,-4-2 48,4 0-19,-1 0 21,2 0 16,3 0 79,1 0 48,7 0 19,-2 0-4,4 0-18,0 0-27,0 0-26,0 0-84,2 0 10,2 0-13,7 0 71,-1 0 3,6 0-16,-2 0-1,4 0 4,-2 0 7,3 0-14,0 0 7,0 0-23,1-2-9,-4-2-10,4 1-8,-6-1-11,1 2-2,0-1-14,-2-1-26,2 1-41,-4 0-58,1 0-81,0 0-55,2-1-167,-2-2-92,-1 0-242</inkml:trace>
  <inkml:trace contextRef="#ctx0" brushRef="#br0" timeOffset="180324.2988">25539 3759 1076,'0'0'696,"0"0"-459,0 0-188,0 0 52,0 0 25,0 0-19,0 0-14,0 0-34,0 0-27,0 0-10,0 0-10,0 0-12,0 0-19,0 0-7,0 0-3,0 0-36,2 0-32,-2 0-71,0-4-65,0-5-226,0 5-267,0-13-62,-2 51 788</inkml:trace>
  <inkml:trace contextRef="#ctx0" brushRef="#br0" timeOffset="180492.3676">25485 3543 1208,'0'0'820,"0"0"-512,0 0-147,0 0 110,0 0 21,0 0-77,0 0-66,0 0-53,0 0-55,0 0-41,-14-14-54,14 14-29,0 0-28,0 0-39,0 0-126,6 8 51,-1-3-263,-2 4-529,-3-17-140</inkml:trace>
  <inkml:trace contextRef="#ctx0" brushRef="#br0" timeOffset="185044.0283">10665 8117 615,'0'0'1132,"0"0"-959,0 0-99,0 0 79,0 0-1,0 0-45,0 0 45,0 0-17,-28-52 32,28 45 4,0 2-21,0 3-25,-2 0-14,2 2-28,-2 0-33,2 0-18,0 0-13,-2 0-19,2 8-44,0 8-42,0 13 86,0 10 16,6 5-16,4 0-2,-4-8-1,0-11-13,-2-5-7,0-5 20,-2-2 2,3 0-12,-1 1-2,1 2-20,-1-5-32,-2-4 3,0-3-29,0-2-51,-2 0-29,0-2-17,0-2 44,-2-8-35,-4 1-487,-12-12-503</inkml:trace>
  <inkml:trace contextRef="#ctx0" brushRef="#br0" timeOffset="185272.2024">10377 7994 2019,'0'0'473,"0"0"-473,0 0 0,0 0 64,0 0 88,0 0-20,0 0-13,131-15-4,-91 13-38,1 0-42,-9 1-33,-6-1 10,-12 2-12,-1 0-13,4 0 11,0 0-27,0 0-22,-2 0-58,-3 0-9,2 2-21,-6-1-35,0 1-52,-2 2-163,-4-2-50,1 4-14,-3-3-215</inkml:trace>
  <inkml:trace contextRef="#ctx0" brushRef="#br0" timeOffset="185495.5529">10557 8211 382,'0'0'1102,"0"0"-715,0 0-385,0 0 86,0 0 142,0 0-10,0 0-29,0 0-33,0 0-26,0 0-11,108 5-31,-86-5-39,-1 0-28,3 0-20,-4 0-3,4 0-1,-7 0-31,4 0-55,-6 0-28,4 0-43,-4 0-64,-1 0-160,4 2-196,-8 2-122</inkml:trace>
  <inkml:trace contextRef="#ctx0" brushRef="#br0" timeOffset="186010.058">11001 8460 696,'0'0'1212,"0"0"-1073,0 0-100,0 0 3,0 0-13,0 0-6,0 0-20,0 0 52,0 0 30,-15-99-53,21 85 4,-2 2-27,6 4-9,-4 1-16,2 2-2,-2 1 18,0 4 0,4 0-12,-4 0-4,2 2-4,-2 5 20,1 4 19,-1 2-17,1 0-2,-3 1 16,0 1-15,-2-4 25,0 2-25,1-4 15,-3-2 4,0-3-4,0-1 13,0-3 19,0 0 27,0 0 9,0 0-10,-3 0-74,1-7-46,2-2-31,-2-5 0,2 1 44,0-4-2,4 1-7,5-1 22,1 2-9,4 3-3,-2 2 32,2-1 19,2 5 30,-2 1 15,1 3 4,0 0-16,0 2 0,-2 0-33,-2 2 10,-1 4-10,-4 3 13,0 0 10,4 1 13,-8 0-7,0 2-13,0-1 10,-2 0-16,0 1 16,0-3-13,0 1-13,0-3-19,0 1 0,0 0-19,0-4-16,0 1-58,0-1-68,0 2-61,4-4-111,4-1-225,-4 2-181</inkml:trace>
  <inkml:trace contextRef="#ctx0" brushRef="#br0" timeOffset="186413.3616">11754 8323 378,'0'0'1224,"0"0"-802,0 0-237,0 0-58,0 0 12,0 0 45,0 0 9,0 0-55,0 0-16,0 0-36,83-3-22,-63 1-32,-4 2-17,4-3-15,-6 1 0,2 0-3,-4 1-20,-1-3-28,-5 1-35,0-2-55,-1 1-87,-5-4-72,0-1-137,0 2-350,-17-6-466</inkml:trace>
  <inkml:trace contextRef="#ctx0" brushRef="#br0" timeOffset="186577.0742">11721 8163 635,'0'0'1658,"0"0"-1502,0 0-156,0 0 0,0 0 132,0 0 55,0 0-32,0 0-8,0 0-3,0 0-55,95-6-57,-72 5-32,3-2-16,2 1-48,-3 0-121,3 0-114,-3 0-204,-8 0-540</inkml:trace>
  <inkml:trace contextRef="#ctx0" brushRef="#br0" timeOffset="187696.4399">12873 7935 248,'0'0'355,"0"0"137,0 0-241,0 0-98,0 0-3,0 0 19,0 0-56,0 0 17,0 0 16,0 0-16,0-29-75,-2 22 0,0-3 9,-2 0-12,2 1-4,-2-1-2,-3-1 8,1 1 17,-5 1-19,3-1 22,-1 2-14,-1 0-2,-4 3-26,4-1-5,-2 3-27,-2-1-2,2 2-1,2 0-1,-3 1-15,-2 1 18,4 0-24,-1 0-1,-4 0 13,6 3-9,-2 3 2,-4 1 7,6-1-12,-3 3 9,0-1-7,5 0 20,-1 0-23,-1 1 10,4 2-6,-3-2 2,2 0 4,3 2 0,-2 1-3,2-1-10,0 0 27,2 3-21,0 2 10,-1-3 13,0 2-3,3 2-26,0-1 10,0 1 9,0 0 9,0 0 1,6 0-16,-2-2 16,2 3-15,2-3 15,0-2 2,4 4-1,0-5 2,1 3 0,2-1 20,0 0-23,-1-1 3,6 0-2,-6 0 0,4 1 2,-2-3 0,-1-1-1,2-1 1,-4 0 20,-1-6-1,2-2-2,-2 2 25,-2-3 16,4 0 0,-2-3 0,-1-1-3,2-5 0,-1 0-1,-1 1-9,-3-2-19,3 3-10,-4 1-18,-3 0-1,0 4-2,-2-1-17,0 0-10,0 3-25,0 0-55,0 0-49,2 0-28,6 0-53,-4 0-212,-2 0-121,4 0-249</inkml:trace>
  <inkml:trace contextRef="#ctx0" brushRef="#br0" timeOffset="188006.1848">13145 8315 424,'0'0'1163,"0"0"-754,0 0-328,0 0 10,0 0 23,0 0 9,0 0-10,0 0-42,0 0 19,0 0-19,12-101-26,-2 86-23,-4 1 11,2 5-31,-4-2 20,0 6 10,-1 2-3,-1 2 16,-2 1 0,2 0-13,-2 0-13,0 0-19,0 1 2,0 5 34,2 4 63,0 6-19,1 1-17,1 5-40,-2-2-12,0-1-11,0 3 0,0-4 0,0-2-1,0-1-20,3 0-14,-3-3-73,4-3-72,5-1-80,0-4-82,-3-2-368,4-2-609</inkml:trace>
  <inkml:trace contextRef="#ctx0" brushRef="#br0" timeOffset="188570.1169">13780 7616 192,'0'0'356,"0"0"42,0 0-161,0 0-100,0 0 10,0 0 84,0 0 103,0 0-62,0 0-71,0 0-49,2-5-53,-2 5-31,0 5-23,-2 4-29,-2 3 58,-2 8 9,-3 12 7,0 6-33,1 1-5,2 5-8,1-7-12,1-2 0,2-1-13,2 0 10,0 2 6,0 1-23,2-2 11,7 2-23,-1-2 2,2 0 0,4-3 0,-2-1 11,-4-7-13,4-2-2,-6-6 2,2-3 1,0 4 1,1 5-1,2 0 1,-3-4 11,1-1-11,-3-4-2,-2-1-2,0-4-17,-2-4-32,3-1-19,-3-3-19,0 0-62,1 0-38,3-1-17,2-15-145,0 4-425,8-17-737</inkml:trace>
  <inkml:trace contextRef="#ctx0" brushRef="#br0" timeOffset="188930.7712">14185 7965 699,'0'0'1026,"0"0"-857,0 0-167,0 0 50,0 0 94,0 0 16,0 0-30,0 0-15,0 0-4,0-100-7,2 88-16,0 0-9,3 1-24,-3 1-41,0 2 7,3 3-4,-5 1 0,2 0 20,-2 4-4,0 0-6,0 0-13,0 0-16,0 0-12,0 4-13,0 4 25,0 9 41,0 8 26,2 0-19,0 0-19,-2-4-7,2-5-19,0 4 1,0 1 16,2 1-18,1-5-4,-1-2 1,-2-3 1,2-1-1,0-3-11,1-1-10,-1-4-61,-2-1-61,3-2-33,-3 0-9,2 0-43,0-3-234,0-3-236</inkml:trace>
  <inkml:trace contextRef="#ctx0" brushRef="#br0" timeOffset="189146.652">14385 7935 718,'0'0'1197,"0"0"-1012,0 0-172,0 0 191,0 0 32,0 0-29,0 0-43,0 0 22,0 0 8,125 2-50,-101-8-36,-4 3-45,2-3-31,-3 0-32,0 1-11,-6-2-27,-3 3-35,-1 3-38,-2-3-42,-5 2-36,-2 2-45,0-2-30,0 0-66,-4-2-306,-3 2-136</inkml:trace>
  <inkml:trace contextRef="#ctx0" brushRef="#br0" timeOffset="189354.2697">14461 7817 914,'0'0'697,"0"0"-600,0 0-97,0 0 228,0 0 41,0 0-65,0 0-36,0 0 0,0 0-8,0 0-60,19 108-30,-16-88-18,-1 0-24,-2 0-8,2-2-20,-2 2 1,2-5-1,-2 0-23,2-3-28,3-2-32,-1-3-52,0 1-94,2-6-55,2-1-189,2-1-73,2-3-592</inkml:trace>
  <inkml:trace contextRef="#ctx0" brushRef="#br0" timeOffset="190069.8821">14873 7761 382,'0'0'642,"0"0"-473,0 0-130,0 0 36,0 0 72,0 0 41,0 0 72,0 0-42,0 0-11,0 0-42,-10-63-49,10 63-42,0 0-35,0 0-13,0 0-7,0 0-3,0 0-15,0 0-1,0 0-16,0 0-23,0 0-2,0 0 15,0 0 26,0 0 2,0 0 1,0 0 10,0 0 6,0 0 4,0 0 3,0 0 6,0 0 6,0 0-2,0 0-4,0 0 3,0 0-3,0 0 1,0 0 2,0 0-10,0 0-5,0 0-9,0 0-11,0 5-25,0-2-19,0 4 44,0 5 61,-2 1-35,2 5-1,0 3-12,0-1-10,0 2 20,0 0-21,0 2 0,0-4-1,2-1 8,2 1-9,0-4-17,2-2 15,1-1 1,0-1-21,1-2 22,-2-3 9,2 0-8,2-3 22,-4-1-10,0-2-1,-2-1-9,0 0-2,0 0 27,1-1-5,1-6-23,1-7-58,-1 0-25,-2-4 9,0-6 7,-4-6 25,0-8 10,0 0-3,-6-1-23,-4 3-3,-1 4-13,0 2-4,3 7 78,0 2 1,-2 8 15,6 2 20,0 0 22,0 3 51,2-2 4,2 4-33,0 1 0,0 1-6,0 0 6,2 0 16,4-1-1,2 3-6,6-3-22,-2 3-10,1-4-10,6 3-9,-4-1-7,4 0-9,-2 1-20,3-1 20,-4 0-19,1 0-3,-2 0-13,-2 3-9,-1-1-38,-1 2-32,0 0-41,-5 0-3,0 0-46,-2 0-81,1 5-127,-5 3-313,0-2-111</inkml:trace>
  <inkml:trace contextRef="#ctx0" brushRef="#br0" timeOffset="190536.9154">15088 7784 1051,'0'0'459,"0"0"-290,0 0 20,0 0 54,0 0-45,0 0-40,0 0 16,0 0-9,117-13-59,-109 8-58,-2 3-26,-1-1-19,-3 0-3,-2 2 1,0 1 11,0-1-12,-2 1-65,-7-3-102,-1 3 58,-8 0 5,2 0 7,-4 4 13,4 3 36,-4 0 12,5 0 33,3 3-17,-3-3 20,4 2 4,5-1 28,0 0 13,4 0 10,0 0-9,2 1-27,0 2 36,4-2-10,4 2 36,2-2 22,4 3-36,0-3-18,3 1-23,3-1 9,-6 1-6,6 0 16,-4-3-1,-1 1-21,-2-1 22,-3 1-26,-3 0-17,-3-2-1,0-3 12,-4 3 12,0-4 1,0 1 22,-6 4 22,-5-2 3,-3 3-9,-6 0-29,2-1 3,-4-1-3,3-3-35,-2-1 25,4 0-25,-1 0-37,4 1-48,2-3-4,-2 1-65,4-1-73,2 0-94,-4 1-174,4-1-207,0 3-549</inkml:trace>
  <inkml:trace contextRef="#ctx0" brushRef="#br0" timeOffset="191020.255">14238 8262 809,'0'0'622,"0"0"-427,0 0-62,0 0 82,0 0 54,0 0-27,0 0-45,0 0-55,0 0-55,0 0-42,-14 0-13,16 2-19,6-1-11,7 1 145,6 3-3,13-3-46,11-1-31,11-1-6,2 0-1,7 0-10,-6-1 11,5-3-23,-3-1 2,-1 2-18,-4 3 10,-2 0-29,-7 0-1,-5 0-2,-6 0 0,-9 2 0,-5 1-2,-8 0-10,0-1 8,-2 1-11,1-1-1,2 0 16,-4 0 0,-5 0 0,0 0 0,-2-2 0,0 0-2,-2 1-17,0-1-32,1 0-24,-3 0-11,3 0-6,-3 0-35,0 0-62,0 0-93,0 0-173,0 0-226,-12 0-394</inkml:trace>
  <inkml:trace contextRef="#ctx0" brushRef="#br0" timeOffset="191409.9951">14858 8495 1409,'0'0'511,"0"0"-417,0 0-49,0 0 56,0 0 90,0 0 22,0 0 0,0 0-62,0 0-55,0 0-45,126 0-12,-107 0-17,-2 2-22,-7 3-19,2-1 18,-6 1-21,-2 2 18,-4-1 3,0 1 1,0 2 0,-6 3 26,-6 0-10,-2 1-16,-3 0-19,-2 0 16,0 4-10,-3-5 13,4 3 0,0-1 2,4-1 0,-2-1 14,6-3 10,4 1 28,-1-1-9,5-1-17,2 0-15,0 0 13,0-1 15,2 1 16,7 2 1,1-3-8,5 1 1,0-3 16,1-1-1,4 0-3,1-2-19,1-2-25,1 0 3,-4 0-22,3-4-2,-4-2-33,2-1-56,-6 1-48,1-1-52,-2 0-58,0-2-139,-7 3-336,0-7-503</inkml:trace>
  <inkml:trace contextRef="#ctx0" brushRef="#br0" timeOffset="192000.4678">15314 7624 290,'0'0'796,"0"0"-289,0 0-357,0 0-78,0 0 38,0 0 65,0 0 0,0 0-55,0 0-62,0 0 68,26 26 42,-7 1-36,7 9-36,6 7-32,-2 0-38,-3-3-4,-3-5-19,1 2 20,-4-2-1,3 2-6,-3 3 10,0 1-23,-4-1 22,0 5-24,-2-1 1,-7 2 12,-2-2-10,-4 2 8,-2 1-10,0-1 17,0-3-7,-4 3 4,-2-9-3,-2 0 10,2-4-1,-1-9 10,0-7-10,3-5 10,2-2-10,-2-3-6,2-2-16,2-1 0,-2-2 1,2 0 18,0-2 3,0 0-19,0 0-3,0-11-47,0-10-122,0-12-135,6-7-30,2-8-132,4 11-135,-6 2-546</inkml:trace>
  <inkml:trace contextRef="#ctx0" brushRef="#br0" timeOffset="192490.5782">15538 7457 1201,'0'0'634,"0"0"-634,0 0 20,0 0-20,0 0 74,0 0 17,0 0 19,0 0 69,0 0-14,61-107-62,-52 97-13,-1 3-58,1 2-30,-1 1-2,1 4-12,-2 0-8,1 0 14,-2 5 6,2 6 16,1 6 3,0 0-6,-1-1-6,-2 4-7,1-5 3,-3 0-3,0-3 29,-2-6-13,1 1-14,-1-3-1,-2-2 24,0-2 33,0 0 35,0 0 3,0 0 13,0-2 3,0-9-112,0 2-64,0-5 26,0-1-10,0 5 47,2-2-15,2 3-10,0 1-19,3 2 33,-3 2 12,2 3 36,0 1 12,3 0-7,0 0-28,-3 5 22,4 6 7,2 3-14,-4 1 1,-2 1-10,0 2 7,0-1-26,-1 1 2,-1 0 0,1-3 11,-1-2-13,-2-2-1,0-2-18,0 1-48,-2-2-67,4 0-49,1-1-62,-3-1-246,2-2-236,2-4-593</inkml:trace>
  <inkml:trace contextRef="#ctx0" brushRef="#br0" timeOffset="193759.2729">16141 8145 682,'0'0'615,"0"0"-338,0 0-53,0 0 4,0 0-47,0 0-25,0 0-17,0 0-20,0 0-9,12-15 18,4 11-6,-2 0-32,6 1-32,0 1-23,4-3-10,-3 4-22,5 0 16,-6-2-16,2 0-3,-3 2-3,0 0-16,-6-2-4,-1 3-21,0 0-69,-6 0-25,-2-2-35,-4 2-69,0-2-92,0-1-49,0 1-196,-15-6-584</inkml:trace>
  <inkml:trace contextRef="#ctx0" brushRef="#br0" timeOffset="193973.6433">16226 8007 1228,'0'0'303,"0"0"-300,0 0 140,0 0 68,0 0-19,0 0-46,0 0 28,0 0-19,68 113-58,-60-94-48,0 0-4,-1-1-16,2-1 3,-3-2-15,0-1-16,-2-3-2,0 1 1,3-5-16,-3 1-23,3-1-106,-1-2-10,3-3-97,-1-2-196,0 0 19,10-7-304</inkml:trace>
  <inkml:trace contextRef="#ctx0" brushRef="#br0" timeOffset="194621.0583">16988 7665 264,'0'0'254,"0"0"105,0 0-124,0 0-76,0 0 30,0 0 23,0 0 5,0 0-90,0 0 6,0 0-23,-13-30 3,9 23 13,0 1-22,-3 0-11,-2 1-6,1-2-6,0-1-17,-2 3-19,-4-1-32,4 0 31,-3 3-24,0 1 12,3 0-16,-1 2-16,-1 0 0,-4 0-39,4 0-2,-4 4 40,4 3-19,0 1-9,-4 1 4,4 2 9,-1 2 15,3 0-15,-4 4 16,4 0 15,0 4-14,-2 0-2,6 2-14,-2-1 14,4 2-1,0 1 2,2 1-1,0 1 1,2 0 16,0-3-16,0-2-1,0 2 1,2 0 0,6-2-3,-2-2-19,6-1 22,4-3 1,-4 2 18,8-2-16,-3-5 42,4 1-19,-2-3 3,3-3-10,-6-3 19,6 0 14,-6-1-8,1-2-9,3 0 20,-6 0 2,4 0-9,-6-6-10,-2 2-19,-1 0 4,-2 2-20,-1 0 19,-4 1-20,0-1-2,-2 2 0,0 0-22,0 0-29,0 0-35,0-2-55,0 2-54,0 0-59,2-3-153,0 3-248,3-5-459</inkml:trace>
  <inkml:trace contextRef="#ctx0" brushRef="#br0" timeOffset="195040.9963">17130 8035 1261,'0'0'450,"0"0"-353,0 0 39,0 0 75,0 0 6,0 0-33,0 0-22,0 0-27,0 0-36,115-68-31,-100 66-20,-3 2-48,3 0-31,-2 2 12,-5 5 17,0 0-33,2 2 34,-4-1-17,-4 1 16,0 2-24,-2 0 5,0 0 20,-4 2-11,-4 0-14,-6 2-9,4-3 3,-5 5 0,-2-5-4,2 4-9,-2-3 19,4-1 15,3-2 11,0 2 0,2-2-19,4-1-26,2-2 43,2 4-14,0-4 16,2 3 19,5-3 23,6 1 3,-3-2 7,5-2 15,4-1 4,-2 0-26,5-1 10,-6-2-10,4 0-1,-6 0 8,4 0-1,-4-2-16,-1-3-9,0 4-23,-4-1-3,-5 2-13,0-2-16,-2 2-12,0 0-30,0 0-57,0 0-71,0 0-108,2-3-247,-2 3-178</inkml:trace>
  <inkml:trace contextRef="#ctx0" brushRef="#br0" timeOffset="195639.6255">17788 7499 215,'0'0'421,"0"0"-138,0 0-240,0 0-14,0 0 101,0 0 53,0 0 22,0 0 3,0 0-39,0 0-46,-21-7-35,12 17 19,1 3 9,-3 8-18,-3 8-18,-2 14-9,4 3-16,2 3 23,-2 0-30,4-6 16,4 5 7,2-4-23,2 0-25,0-1 15,0-2 4,6 0 3,10-2 0,-2 2-4,3-7-12,6 0 16,-4-1 6,5-5-32,-4-4-17,-2-3 43,-4-8-17,2 0-6,-2 0 4,6 3-7,-1 0 16,-3-4-13,2 0 7,-8-5-26,1 0 0,-2-4-3,-5 1 0,-2-4-1,0 2 0,-2-2-28,0 0-34,0 0 2,0 0-9,2-8-38,0-1-180,2-5-196,0 1-271,3-10-534</inkml:trace>
  <inkml:trace contextRef="#ctx0" brushRef="#br0" timeOffset="195972.6386">18084 7887 1621,'0'0'376,"0"0"-301,0 0 71,0 0-4,0 0 7,0 0-20,0 0-10,0 0-22,0 0-55,0 0 16,22-75-26,-15 70-32,-3 1-11,3 3-21,-5 1-10,0 0 4,0 0-4,0 0-10,-2 1 52,0 7 32,2 3 17,0 5 41,1 2-29,-1 2-23,-2 1-15,2 0-7,0 0-14,-2 0 23,0-2-2,0-2-4,0 2-10,2-3-9,0-1-16,0-4 13,0-2-25,2 0-37,1-6-92,2 0-81,-1-3-82,-2 0-254,4-6-237</inkml:trace>
  <inkml:trace contextRef="#ctx0" brushRef="#br0" timeOffset="196239.3369">18423 7916 1900,'0'0'221,"0"0"-134,0 0-54,0 0 151,0 0 3,0 0-35,0 0 9,0 0 34,0 0-25,113 0-40,-97 0-47,6 0-20,-6 0-28,4-5 0,-5 5-23,2-5-9,-7 3 9,-1 1-9,-5-2 10,0 2-10,-2 1-1,-2 0-2,0 0 0,0 0-22,0 0-22,0 0-38,0 0-33,0 0-41,0 0-58,0 0-85,-2 0-247,0 0-263,-6 4-385</inkml:trace>
  <inkml:trace contextRef="#ctx0" brushRef="#br0" timeOffset="198587.2153">18846 7793 538,'0'0'610,"0"0"-366,0 0-160,0 0-22,0 0 59,0 0 57,0 0-15,0 0 2,0 0 42,0 37-48,2-24-92,2 2-41,0 1-24,-2-3 2,2 0-3,3-2-1,-3-4 0,2-1 3,1-2 29,-3-1-3,0-1-13,1-2 10,-3 0 9,4 0 14,-2-5 12,2-7-19,3-4-42,-4-1-34,-1-3 18,-2-7 16,-2 3 20,0 0-20,-2-6-1,-9 3 1,-6-12-20,2 4 19,-4 0-12,6 6 13,5 8 42,0 5-41,3 3 12,0 3 19,3-3 23,0 3 2,0-5-21,2 2-1,0 4 32,0-3-16,2 3-19,5-3-30,4 1 17,1 2 7,1-1-7,2 3 13,0-2-1,4 4-5,-4-1-10,1 0 0,0 3-13,-2 0 9,-3 2-12,2-2-4,-5 3-21,-1 0 3,1 0-1,-2 0-27,1 0-37,-3 3-24,1 1-46,-1 1-10,0 2-59,-2 1-87,-2 1-323,0-1-113</inkml:trace>
  <inkml:trace contextRef="#ctx0" brushRef="#br0" timeOffset="199054.2592">19119 7624 310,'0'0'1547,"0"0"-1346,0 0-185,0 0 78,0 0 62,0 0-56,0 0-29,0 0 3,0 0-6,0 0-36,102-39-32,-100 39 0,-2-2-38,0 2-27,0 0-16,-2 0-48,-6 0-78,-8 0-79,0 4 13,-1 4 42,-4 0 94,0 0 23,-1 1 30,6 0 12,-2 1 49,8 0 23,-1-2 52,2 0 88,3 1 20,4-2-20,2-2-42,0 3 22,2 1 33,6-2-40,4 1-28,-2-1-4,4 0-55,4 1 58,-4 1-38,6-1-43,-1 1 26,0 2-16,-2-2 6,-1 0 10,2 3-16,-6-2 9,-1 0-21,0-1 34,-5-2-13,-4 0 36,0 1-9,-2-1 19,0 0 12,-2-1 33,-6-1 0,-5 3-27,-2 0-34,1-1-11,-6-2-15,1 2-7,0-3 7,0-1-26,0 0-2,6-3-43,-1 0-51,0 1-55,4-1-49,4 0-104,-1 0-111,0 0-193,1 0-464</inkml:trace>
  <inkml:trace contextRef="#ctx0" brushRef="#br0" timeOffset="199639.3133">18113 8307 679,'0'0'395,"0"0"-187,0 0-13,0 0 43,0 0 18,0 0-32,0 0 13,0 0-44,0 0-51,0 0-42,2 0-26,11-1 3,2 1 44,13-3-9,10 0-32,13-1-20,7 0-25,9-2-3,1 1 0,-1-2 6,5 0-16,5 0-3,4-1-19,-1-1 1,1 1 0,-2 1 0,-7-2-1,-2 1 1,-7 3 2,-3-1 0,-7 1 13,-6-1-1,-9 0-12,-8 2 11,-6 3-14,-12-4-1,-4 4 1,-1 1 1,2-2-1,-5 0-1,-2 2 1,-2 0 3,0-3 12,0 3-15,0 0-41,0 0-35,0 0-38,-6 0-58,-6 0-75,0 0-58,-2 0-89,-8 0-194,7 5-89</inkml:trace>
  <inkml:trace contextRef="#ctx0" brushRef="#br0" timeOffset="200053.6585">18820 8473 1732,'0'0'494,"0"0"-494,0 0 0,0 0 55,0 0 74,0 0-61,0 0-13,115-8 19,-99 8-19,4 0-29,-6 0-17,1 7-9,-2-1-38,-4 1 9,-5 1-13,-2-1 19,-2 4-9,0 2-4,-11 0 36,-1 0 0,-6 4-25,2-1 6,-2-1 17,4-2 2,1 3 3,2-5-1,7 0 37,2-1 6,2-3-9,0 1 9,2 0 29,11 0 32,0-5 1,3 3 2,8-4-10,-3-2-19,5 0-3,0 0-20,-2-4-25,0-3 0,0-1-29,-5 0-3,-3 0-1,0 1-47,-4-3-22,-2 3-61,0 0-36,-2-5-38,-2 0-128,-2-1-221,2 1-152,1-10-462</inkml:trace>
  <inkml:trace contextRef="#ctx0" brushRef="#br0" timeOffset="200540.5663">19314 7413 859,'0'0'485,"0"0"-397,0 0-75,0 0-13,0 0 150,0 0 93,0 0 59,0 0-78,0 0-102,0 0 4,75 22-19,-52-8-59,2 8-6,9 6 3,5 9 3,1 3-22,-4 2-4,-4 0 30,-2 1-23,-5 0-1,1 1 1,0 2-26,-6-3 13,2 0-16,-9-1 13,-1 1-14,-4 1 2,0 2-2,-6 0 2,-2 0 10,0-2-8,-2 0 16,-8-1 26,0-2-10,0-3-3,-1-5-6,2-7 6,3-6 9,-1-7-9,3-2 6,0 1-19,2-2-6,-2-1-10,0-3-1,2-2 0,0-2-2,2-2-17,0 0-15,0 0-28,0-6-20,0-11-111,4-12-237,4-17-193,-2 6-150,1-6-377</inkml:trace>
  <inkml:trace contextRef="#ctx0" brushRef="#br0" timeOffset="201086.8034">19618 7331 1064,'0'0'394,"0"0"-313,0 0 43,0 0 74,0 0-3,0 0-14,0 0 46,0 0-85,0 0-61,0 0 18,-2-59-31,2 45-26,4 1-39,5 0 26,-1 0-16,3 1 3,0 2 3,-1 1 0,0 3 13,2 5 10,-4-2-20,0 3-20,0 0-2,4 6-25,-4 3 25,-2 5 13,1-1-10,-3 3 10,0 1 0,-2-2 6,0 0-18,-2-3 15,0-3-16,0-2 3,0-2 13,0-3 6,0-2 20,0 0 19,0 0 9,0 0-7,0-2-9,0-8-54,0-1-63,0-5-58,5 2 95,1-4 7,3 3-26,1 2 7,3 1-4,-2 4 26,-1 2 0,0 3 16,4 1 58,-4 2-13,1 0 15,2 0-5,-3 7 15,1 5-3,-1 0-10,1 3-3,-2 1-26,-3 2-22,-2-1-5,0-2-1,-2 1 0,0-3-1,-2 0-24,0-3-35,0 0-67,0-2-93,0-4-153,-2-3-338,-6-1-678</inkml:trace>
  <inkml:trace contextRef="#ctx0" brushRef="#br0" timeOffset="201799.0148">18669 5371 385,'0'0'1144,"0"0"-909,0 0-28,0 0 11,0 0 5,0 0-13,0 0-17,0 0-42,0 0-26,0 0-32,2-10-39,9 8-6,2 1 3,3-1-9,4-1-10,1 1-17,3 0-11,-4 2-4,4 0 0,0 0-13,-6 0 0,4 0-9,-5-3-16,-3 3-42,4 0-13,-8 0-25,-2 0-52,1 0-68,-4 0-73,-5 0-168,0-2 75,-2 0-84</inkml:trace>
  <inkml:trace contextRef="#ctx0" brushRef="#br0" timeOffset="202020.1885">18671 5308 1005,'0'0'440,"0"0"-313,0 0-85,0 0 91,0 0 85,0 0 35,0 0 15,0 0-38,0 0-73,0 0-54,96-16-42,-71 10-26,3-1-6,-2-1-27,-3 3-2,2-2 0,-6 2-19,-1 3-16,-6 0-42,0 1-58,-2 1-55,-4 0-49,-4 0-130,0 0-119,-2 0-65,0 0-429</inkml:trace>
  <inkml:trace contextRef="#ctx0" brushRef="#br0" timeOffset="202775.3473">18778 5086 580,'0'0'434,"0"0"-242,0 0-49,0 0 17,0 0 48,0 0 29,0 0-42,0 0-40,0 0-35,0 0-33,0-2-16,0 2-9,0 0-30,0 2-29,0 5 10,0 4 93,0 11 20,0 9-43,-5 8-41,1 0-10,2 1-1,0-5-31,2-7-18,0 3 17,0-1 1,0 1-3,0-6 3,0-6 16,0-4 0,0-3-3,0 1-11,0 1 14,0-3-3,0-1 13,2-2-10,-2-6-15,0 1 15,0-1 3,0-2 22,0 0 10,0 0 10,0 0 6,0 0-10,0 0-10,0 0-12,0 0-13,0 0-22,0 0-37,2 0-74,2-2-35,1-1-81,-1-2-213,2-3-220,-2 4-150,-29 26-384</inkml:trace>
  <inkml:trace contextRef="#ctx0" brushRef="#br0" timeOffset="209441.1989">10395 9999 401,'0'0'577,"0"0"-193,0 0-257,0 0-10,-4-21 49,4 16 39,0 5 54,0-1-19,0 1-34,0 0-42,0 0-51,-2 0-43,2 0-37,0 0-33,0 6-29,0 7 9,0 14 20,0 9 65,0 8-17,0-2-20,0-6-28,2-11-11,0-7-5,0-5-7,1-4 4,2 1-3,-3-1 2,0-1 8,2-4 8,-4-3-28,2-1-22,-2 0 50,0 0 4,0 0 71,0 0 22,0-3-26,-4-4-67,-7-3-73,-2-2 31,-3 1 23,-6 3-17,-1 3 36,-1 0-19,-2 5-23,4 0 20,-4 10-29,-2 4 12,1 8 13,-3 7 26,-2 5 10,5 7 22,5-3-29,10-2 16,3-3-18,5-1 14,4-3-12,0-5 13,2-5-13,7-5-1,1-2-2,3-1-3,6-2-13,8 3 16,7-6 0,9-6 1,3-4 47,0-11-22,-6-3-26,-9-2-26,-1-4-96,-4 0-68,-7-3-104,-2-2-215,-9 6-129,1 0-503</inkml:trace>
  <inkml:trace contextRef="#ctx0" brushRef="#br0" timeOffset="209638.6068">10246 9779 2353,'0'0'329,"0"0"-329,0 0-93,0 0-11,0 0 24,0 0-37,0 0 93,0 0 24,0 0 0,0 0-35,71 11-183,-47-5-171,-6-2-188</inkml:trace>
  <inkml:trace contextRef="#ctx0" brushRef="#br0" timeOffset="210037.5067">10895 9612 1294,'0'0'384,"0"0"-322,0 0 0,0 0 103,0 0-6,0 0-88,0 0 14,0 0 57,0 0-35,0 0-49,0 0-3,-47-13-13,36 11-42,1 2-17,-1 0 1,-1 0-10,-4 0 26,2 4 33,-4 5 5,6 0-15,-3 4-10,2 2 0,3 1 0,1 6-1,3-1-10,2 2 23,4 2-9,0-4 17,0 4-8,10 0 7,1-3 10,6 0-29,0-1 0,3-4-10,0-2 26,2-3-13,-1-3-13,-2-1 16,2-5-17,-1-1 18,-4-2 2,-1 0-9,2-2-13,-2-5-46,-2-1-82,2-1-85,-3-2-87,1 2-176,-4 2-64,1-3-258</inkml:trace>
  <inkml:trace contextRef="#ctx0" brushRef="#br0" timeOffset="210488.2859">11173 9890 1580,'0'0'374,"0"0"-306,0 0-22,0 0 90,0 0 3,0 0 3,0 0 4,0 0 18,0 0-48,-20-104-7,18 95-13,2 4-48,0-2-13,-2 6-19,2 1-16,0 0-21,0 0-11,-2 0-7,2 0 1,0 1-20,0 9 58,0 7 29,2 9 58,4 5-51,4 1-36,-4-8 0,-2-7-16,0-5 15,2 3-15,-1 1 15,1-1-12,1-2 13,-3-4-3,-2 0 3,-2-4-19,0-2-1,0 0 18,0-1-20,0-2 22,-2 2 0,-7-2 25,-1 3-25,-1-3-22,-1 0 22,-2 0 16,6 0 13,2 0-29,0 0 35,4 0 13,0 0 38,2 0-16,0 0-32,0 0-38,0 0-6,2 0-32,4 0 38,6 0 51,4 0 19,0 0-26,3 0-22,5-3-20,-3-4-2,2-1-13,1 1-41,-3-4-42,7 1-53,-3-1-69,0-1-68,3 3-115,-2-1-153,-1 1 10,-4 1-68</inkml:trace>
  <inkml:trace contextRef="#ctx0" brushRef="#br0" timeOffset="210658.4552">11657 9886 374,'0'0'535,"0"0"-184,0 0-25,0 0 2,0 0-65,0 0-46,0 0-49,0 0-23,0 0 9,38 97-25,-38-83-14,0 0-16,0-3-41,0 2-24,2-2-34,-2-1-16,2-2 14,-2-3-17,5-2-45,-3 2-48,0-3-39,4-2-19,3 0-20,2 0-69,3-10-276,-1 1-276</inkml:trace>
  <inkml:trace contextRef="#ctx0" brushRef="#br0" timeOffset="211013.2195">12131 9368 1905,'0'0'292,"0"0"-117,0 0-81,0 0 109,0 0-87,0 0-3,0 0 9,0 0 25,0 0-57,0 0-14,-115-5-6,100 14-32,0 6-25,2 2-11,0 3 1,1 6-3,3-1-3,1-2-13,4 2 16,4-4 3,0-1 10,2 4-3,8-2 9,3-2-16,4 1-3,0-2 0,5-2 9,-4-2-9,6-3 0,-3 0 2,2-3 1,-2-1-3,-1-3-2,-4-1-2,0 1-8,-4-5-26,-4 3-42,1-3-38,-2 0-42,-3 0-55,2 0-65,-2 0-205,-1 0-116,3-3-399</inkml:trace>
  <inkml:trace contextRef="#ctx0" brushRef="#br0" timeOffset="211379.1395">12347 9694 2032,'0'0'343,"0"0"-320,0 0 45,0 0 113,0 0 18,0 0-73,0 0-20,0 0-4,0 0-32,0 0-22,110-16-29,-99 23-19,-1 1-29,-1-1 14,-4 4 12,-3-3 1,-2 4 1,0-3 1,0 3 0,-7 1-1,-4 1-31,1-3-6,-3 0 12,-2 1 23,2-2-10,3-1 11,2 1-1,-2-3 2,4 0-2,4 1-20,0-3 1,2 0 20,0 2 2,0-2 3,6 1 48,6-3-6,-2-1 19,4 0 12,4-2-2,-1 0-24,-3 0-8,4-4-4,-4-1-3,2-3-13,-2 2-19,-4-1-1,2 2-2,-4-2-19,0 1-25,-1-1-39,-3-1-31,2 1-56,1-4-54,-3 0-101,-2-4-215,2 4-165,1-13-367</inkml:trace>
  <inkml:trace contextRef="#ctx0" brushRef="#br0" timeOffset="211762.7315">12725 9281 1257,'0'0'228,"0"0"-46,0 0 68,0 0 7,0 0-27,0 0-53,0 0-16,0 0-29,0 0-10,0 0-29,65-34-26,-49 34-15,-2 2-24,1 5 1,2 1-3,-4-1-26,-1 0 2,2 1 0,-2 1-1,-4-1-2,-1 1 2,2-2-2,-3 1-11,-4 1 11,0 0 1,-2-1 1,0 4 25,-2-1-4,-4 0-9,-5 1 9,0 0 0,1 3-6,0-2-16,-6 2 0,6 0 0,-1 1 3,0-1 20,3 0-7,1-1-3,5-1-13,0-4-11,0 1 11,2 0 0,0-3-15,0-1-11,2 0-2,2-1 12,1 1-35,3-2-58,1 1-63,2 2-44,-3 0-54,0 1-135,3 3-140,-2-3-64,1 6-213</inkml:trace>
  <inkml:trace contextRef="#ctx0" brushRef="#br0" timeOffset="212022.3268">13001 9796 897,'0'0'345,"0"0"-199,0 0 79,0 0 67,0 0-61,0 0-53,0 0-23,0 0-22,0 0-37,0 0 7,15 53-19,-11-51-29,-2-2-14,0 0-15,0 0 6,-2 0 19,2 0 23,0 0 6,-2-5 9,2-5-28,-2 1-11,0-3-30,-2 0 15,-2 1-7,-2 2-25,-2 1 10,1 2-10,3 4 16,-3 0-5,1 2-14,2 0-45,-2 0-34,-1 4-10,3 4 16,-3 1-1,5 3-41,0 0-161,2-4-247,0 1-583</inkml:trace>
  <inkml:trace contextRef="#ctx0" brushRef="#br0" timeOffset="213647.4177">10827 11285 440,'0'0'1019,"0"0"-837,0 0-36,0 0 23,0 0 78,0 0-4,0 0-14,0 0-10,0 0-43,0-56-29,0 53-29,0 3-38,0 0-26,2 0-22,-2 0-32,0 7-10,2 8 10,2 12 57,-2 16-19,3 3-20,-1 4-18,-2-6-3,0-9 2,1-2-1,1-1-14,0-10 13,-2-2 0,2-7-10,-4-1-3,4-1-6,0 0-29,-2-1-19,6-3-9,-6-4-27,0-1-31,0-2-14,-2 0-10,0 0 49,0-5-40,0-9-220,0 0-457,-2-11-464</inkml:trace>
  <inkml:trace contextRef="#ctx0" brushRef="#br0" timeOffset="213871.5226">10657 11168 1550,'0'0'753,"0"0"-602,0 0-150,0 0 43,0 0 115,0 0 2,0 0-7,0 0-23,113-41-19,-71 33-58,7 3-3,-5 1-16,-3-1-32,-14 3-3,-6 2-26,-5 0-9,-6 0-32,0 0-32,4 0-20,-4 4-38,-2-1-55,-3 4-60,-5-2-233,0 3-16,0-2-39,-13 3-226</inkml:trace>
  <inkml:trace contextRef="#ctx0" brushRef="#br0" timeOffset="214055.9285">10778 11372 718,'0'0'1428,"0"0"-1412,0 0 10,0 0 77,0 0 108,0 0-47,0 0-38,0 0 12,127 12-16,-101-12-39,-3-2-41,1-1-42,-4 0-16,2 3-23,-5 0-82,2 0-79,-4 3-93,0 0-264,-4 3-172,-1-1-457</inkml:trace>
  <inkml:trace contextRef="#ctx0" brushRef="#br0" timeOffset="214704.2962">11315 11690 957,'0'0'531,"0"0"-206,0 0-84,0 0-50,0 0-55,0 0-49,0 0-16,0 0-42,0 0-3,0 0 16,-27 42-3,25-26-10,2 4-29,0 1-36,0-2 35,4-1 0,4-1-11,0-2 10,5-4-7,2 0 9,-2-2 1,6-6 0,-2 1-1,-3-4 26,6 0 2,-5 0 1,2-6 4,-2-1-11,-7-4-20,1-3-1,-5-1 19,-2-2-1,-2-1-16,0-1 33,-11 2-2,1-2-33,-5 3 17,-2 1-16,0 5 5,-3 1-7,4 5 0,-1 1 37,0 3 11,0 0-32,0 0-16,4 1 1,1 7 14,0-3-15,4 2-25,4 1-17,2-3-6,0 2-10,2 1-10,0 0 14,4-1-43,6-2-113,6 2-49,0-3-146,2-2-175,7-2-617</inkml:trace>
  <inkml:trace contextRef="#ctx0" brushRef="#br0" timeOffset="214910.3791">11873 11726 878,'0'0'1022,"0"0"-976,0 0 67,0 0 140,0 0-33,0 0-98,0 0-22,128-8 0,-107 2-20,-1 1-51,-4-1-22,-1 1-7,2-1-23,-4 2-28,-3 0-88,-1 1-115,-5-3-119,-1 4-114,-3-2-33,0-4-553</inkml:trace>
  <inkml:trace contextRef="#ctx0" brushRef="#br0" timeOffset="215093.8808">11846 11564 1691,'0'0'617,"0"0"-423,0 0-36,0 0-13,0 0 35,0 0-17,0 0-35,0 0-4,0 0-22,0 0 2,0 0-47,57-21-57,-29 15 0,-3 2-16,3 0-28,4 1-76,0 0-87,2-1-126,-9 3-299,1-7-738</inkml:trace>
  <inkml:trace contextRef="#ctx0" brushRef="#br0" timeOffset="215843.4184">12909 11286 239,'0'0'225,"0"0"-16,0 0 6,0 0 3,0 0 0,0 0-19,0 0 42,0 0-1,0 0-49,0 0-32,6-21-23,-6 20 6,-4-2-33,2 2-19,0-4-9,-2 4-33,2-3-6,-4 0-10,2 1 0,0-3-7,-4 2 1,2-3-13,0 2 5,2 1-17,-2-3-2,-1 3-18,-1-2 17,-1 3-8,0-1 10,1 0 0,-2 0 2,-2-1 15,4 5-15,-2-2 16,-3 2-18,0 0-6,3 0 6,-1 0 13,-4 2-13,4 5-19,-1 3 6,-3-1 10,2 3 0,1 3 3,-2 4 1,2 6-1,-1 5-3,3 7 3,1-1 0,7-4-16,2-1-3,0-10 16,2-2 0,2-4 3,5-2 1,2 2 0,-1 2 11,10 0-10,-2-5 17,4 2-16,1-4 29,0-2 0,0-3-10,1-1 10,-2-4 0,-2 0 4,-3 0 2,1 0 3,-4 0-3,2-2-6,-6-2-31,-4 1 0,-2 0-1,0 3-13,-2-1-28,0-1-38,-2 2-33,3-2-61,4-2-71,-3 1-88,4-1-248,0 2-146,1-4-430</inkml:trace>
  <inkml:trace contextRef="#ctx0" brushRef="#br0" timeOffset="216154.3697">13165 11626 346,'0'0'1398,"0"0"-1167,0 0-105,0 0-9,0 0 45,0 0 6,0 0 25,0 0-16,0 0-68,0 0-35,0-109-13,0 90-4,0 1-31,2 3-13,-2 4-10,2 4 29,0 3-10,-2 3-3,0-2-18,0 3-1,0 0-32,0 0-22,2 6-16,0 7 70,2 9 83,0 9-7,0 4-25,1-2-28,-3-7-23,0-6 0,0-7 0,3 0-1,-1 0-12,0-1 13,2 2-1,-1-3-2,-1-2-20,0-5-2,2-1-42,1-2-58,2-1-28,-1 0-11,2 0-94,8-8-195,-8-1-356</inkml:trace>
  <inkml:trace contextRef="#ctx0" brushRef="#br0" timeOffset="216376.8476">13663 11439 745,'0'0'1529,"0"0"-1435,0 0-26,0 0 139,0 0-11,0 0-58,111-12-39,-93 10 23,2-4-23,-1 4-45,0-1-13,-4 1-41,-3 0-11,2 2-18,-6 0-38,-2 0-67,-2 0-58,-2 0-33,0 0-62,-2 0-141,0 0-66,-2 0-14,-10 0-470</inkml:trace>
  <inkml:trace contextRef="#ctx0" brushRef="#br0" timeOffset="216590.0831">13651 11325 635,'0'0'1436,"0"0"-1436,0 0 0,0 0 78,0 0 116,0 0 26,0 0-69,46 114 27,-38-95-28,1 1-76,2 0-1,-3 0-41,1-3-18,-1 0-14,-2-4-2,1 1-17,0-3-16,-3-3-93,2-1-55,-2-3-52,2-2-59,6-2-176,-6 0-155,6-11-558</inkml:trace>
  <inkml:trace contextRef="#ctx0" brushRef="#br0" timeOffset="217056.581">14312 11119 1007,'0'0'310,"0"0"-222,0 0 91,0 0 123,0 0-55,0 0-72,0 0-1,0 0 10,0 0 0,0 0-66,0 0-79,-93-52-26,79 54-12,-4 2 0,4 7 1,-4 1-2,4 2 0,-1-2 0,0 3 1,0 1-1,3-1-1,-1 2-20,2 2 21,1 3 1,2 2 0,-2 5-1,6 3-3,4-3 3,0-2 3,0-6 29,6-6-32,8 4 1,-2 1 10,5-4-9,2-2 36,0-1-9,5-1 13,0-5 2,-4-1-2,2-2-4,-3-4 10,-3 0-3,2 0 2,-6 0-9,2-4-6,-6-2-9,-2 2-4,0 1 0,-4-3-1,0 2 5,0 0-23,-2 1-41,2-1-42,-2 0-41,0 3-39,0-5-51,0 5-102,3 0-152,-1-2-149,0 1-361</inkml:trace>
  <inkml:trace contextRef="#ctx0" brushRef="#br0" timeOffset="217457.6282">14463 11427 1213,'0'0'520,"0"0"-419,0 0 133,0 0 38,0 0-59,0 0-97,0 0-9,0 0-14,0 0-26,111-5-44,-103 9-1,-1 2-21,-3-1 0,0 5 3,-2-1-1,-2 3 19,0 0-2,-2 2 2,-4 2 4,-3 0-26,-1-2 1,-3 0 9,2-1-10,3 0 0,-2 1-3,1-3 2,2 2-12,3-5-9,2 2 22,2 0 2,0-1 40,0 0-4,2-1 7,6 0-13,4-2 6,-2-2 10,2-1-3,4 0 15,-2-3 7,3 0 0,1 0-11,-2-3-5,2-2-13,-6-1-13,-2 3-6,4-3 3,-8 4-3,-2 0-17,0 2-2,-4 0 0,2 0-3,-2 0 2,0 0-15,0 0-21,0 0-23,0 0-35,0 0-52,0 0-73,-2 0-119,0 0-304,-8-5-682</inkml:trace>
  <inkml:trace contextRef="#ctx0" brushRef="#br0" timeOffset="222574.2696">15149 11422 700,'0'0'980,"0"0"-749,0 0-134,0 0 10,0 0 46,0 0 34,-2 0 7,2 0-52,0 0-46,0 0-22,0 0-38,2 0-36,4 0 0,8 0 29,0 0 67,3 0-35,4 0-7,3 0-3,-3 0-15,5-4-5,-4 0-31,2 0-1,-5-1 0,1 1-1,-6 0-17,-3 3-10,-2-2-44,-5 2-20,-2 1-16,-2 0 7,0 0 18,0-2-3,0 2-38,-8-4-169,-6 0-375,0 1-34,-1 0-63</inkml:trace>
  <inkml:trace contextRef="#ctx0" brushRef="#br0" timeOffset="222843.9006">15066 11272 1476,'0'0'257,"0"0"-214,0 0-24,0 0 114,0 0 59,0 0-21,0 0 1,0 0-8,0 0-9,0 0-13,0 0-17,85-29-36,-61 25-22,-1-2-63,3 2 34,-3-2 7,0 2-27,1 2-18,-6-4-3,2 5-17,-8-1 18,-1 2-14,0 0-9,-5 0-1,-1 0-3,-3 0-22,0 0-42,-2 0 20,2 0-11,-2 2-12,0 2-33,0-1-45,0-2-88,0 2-111,0-1-40,0 1-50,0-3-107</inkml:trace>
  <inkml:trace contextRef="#ctx0" brushRef="#br0" timeOffset="223642.906">15816 11130 1333,'0'0'296,"0"0"-211,0 0-20,0 0 35,0 0 50,0 0 25,0 0-16,0 0-33,0 0-23,0 0-22,-2-3-17,0 3-29,2 0-31,0 0-2,-2 0-2,2 3-2,-2 1-2,2 1 3,-4 3 1,2-1 22,-2 3 7,2 2-29,0-3-7,2 0 5,0 1 2,0 3-13,0-4 10,0 0-19,2 0 22,6 1-3,-4 0 3,2-2-16,0 1 15,-2-1 1,2-1 1,1-2-1,2 1 0,-3-2-1,2 0 0,-1-1 1,-1-3 0,3 3 13,-3-3 6,-1 0-6,-1 0 3,0 0 10,-2 0 0,2 0 0,-2 0-4,0 0 10,2 0-3,-2-3 3,4 0-9,-2 1-7,0-1-13,0-2-1,0 1 0,-2 1-2,0-1 0,2 2-13,-2-1 12,0 0 1,1 2 0,-1-1 13,0-2 9,0 2 10,1-3-16,-1 2 16,0-1 4,0-1-21,2-3 27,-2 0-42,2 1 19,-2-4-16,1 3 1,-1-4 8,0 3-8,0-3-4,-2 3 3,2-2-3,-2 2 28,0 1 7,0-1-15,0 2 2,0 0-22,0-4 2,-4 4 36,2-1-12,-3 1 2,-1-1-12,0 2 0,0-1 16,-3 0-4,-2 4-3,3-1 13,-4 0-15,-4 1 11,4 0-21,-6 2-1,1 1-12,1 0-2,-2 0 2,4 0 3,-2 0-3,4 4-1,4-1-22,-1 3-11,0 2-23,3-2-10,0 5-44,4 1-80,2-1-104,0 4-91,0-3-323,0 1-534</inkml:trace>
  <inkml:trace contextRef="#ctx0" brushRef="#br0" timeOffset="224460.6235">11101 12700 388,'0'0'750,"0"0"-558,0 0-88,0 0 55,0 0 30,0 0 12,0 0-97,0 0 78,0 0 9,0 0-14,-26-82-3,26 81-23,0 1-68,0 0-48,0 0-35,0 0-29,0 8 29,0 3 13,0 11 111,0 13-9,0 6-54,4 5-23,1-5-19,-1-7-19,0-10-2,1-2 0,-3-5-1,0-3 2,2 3 0,-2 2 1,2 0-1,2-4-12,-1-1 10,0-4-42,-1-3-9,-2-3-29,-2 0-23,2-4-19,-2 0-3,0 0 35,0 0 6,0-10-94,0 0-545,-6-14-578</inkml:trace>
  <inkml:trace contextRef="#ctx0" brushRef="#br0" timeOffset="224712.9764">10961 12536 2148,'0'0'301,"0"0"-217,0 0-82,0 0 56,0 0 77,0 0 30,0 0 5,0 0-46,0 0-9,0 0-48,129-6-13,-90 4-28,-1 0-7,-11 1-16,-8 1-2,-4 0-1,-2 0-22,0 0 9,-1 0-22,-4 0-6,0 0-55,-4 0-38,-2 0-17,-2 0-22,0 1-59,-2 6-88,-8-2-34,0 4-49,2-3-108,-12 5-278</inkml:trace>
  <inkml:trace contextRef="#ctx0" brushRef="#br0" timeOffset="224913.0547">11052 12719 627,'0'0'1102,"0"0"-1102,0 0-16,0 0 16,0 0 302,0 0-62,0 0-1,0 0 32,0 0-24,0 0-67,0 0-78,79 7-19,-61-7-33,4 0-37,-1 0-2,0 0-11,-2 0-13,1 0-16,-6 0-56,4 0-66,-2 0-44,-3 0-62,2 7-131,-7-1-299,1 1-301</inkml:trace>
  <inkml:trace contextRef="#ctx0" brushRef="#br0" timeOffset="225326.9155">11434 13026 898,'0'0'114,"0"0"-78,0 0 107,0 0 30,0 0-47,0 0 40,0 0 81,0 0 16,0 0-49,0 0-30,15 8-7,-15-8-22,0 0-1,0-3-4,0-4-76,2-3-49,-2-4-9,0 1 0,0-3 0,0 1 6,0 0-19,0 4 16,0 1 10,0 2 6,0 3-16,0 3 0,0 0 13,0 2-29,-2 0-3,2 0-28,0 0-23,0 7-7,0 8 58,0 11 58,0-1-4,0-1-42,0 0-12,0-5 2,0 1-2,0 4 1,0-4 0,0-1 2,0-1-3,2-5 1,2-2 10,-2 0 12,3-4-23,-1-2 0,-2 0-1,0-2 0,-2-3-2,2 0 0,-2 0-13,0 0-6,2 0-10,0 0-34,5 0-43,-1-3-18,7-5-5,1-4-153,6-3-290,-5 4-499</inkml:trace>
  <inkml:trace contextRef="#ctx0" brushRef="#br0" timeOffset="225580.7168">11956 12989 1026,'0'0'1459,"0"0"-1459,0 0 65,0 0-65,0 0 258,0 0-1,0 0-81,0 0-11,0 0-25,0 0-29,126-11-38,-103 4-29,-4 0-19,0 3-25,-5-2-2,2 3-14,-6-1-25,-6 2-35,1 0-12,-1 0-30,-4 2-44,0 0-33,0 0-39,0 0-66,0 0-130,-6 0-99,-1 0-204</inkml:trace>
  <inkml:trace contextRef="#ctx0" brushRef="#br0" timeOffset="225804.23">11986 12884 726,'0'0'1132,"0"0"-837,0 0-33,0 0 6,0 0-81,0 0-39,0 0 5,0 0 26,0 0-1,0 0-29,30-23-26,-12 19-38,4 2-19,1 0-32,1 0-2,-1 1-17,-2 1-12,-3-3 9,-6 2-12,-2-1-2,-1 2-11,-2 0 11,-5 0-20,0 0-18,0 0-39,-2 0-12,0 0-23,0 0-34,0 0-65,0 0-127,2 0-117,-2 0-74,0 2-516</inkml:trace>
  <inkml:trace contextRef="#ctx0" brushRef="#br0" timeOffset="230504.5027">13098 12666 685,'0'0'339,"0"0"-157,0 0-45,0 0-46,0 0 49,0 0 91,0 0-30,0 0-26,-6-29-29,4 24-13,-2-2-82,2 0-9,-5-1 32,5 1 33,-2 1 15,-1 0-58,3 1-12,-2 0 12,2 4-22,-2 0-4,0-2-19,0 1-17,0 0-1,-6 1-2,4-2-9,-2 1-13,-5 2 4,0-2-7,3 2 26,-5 0-3,0 0-13,4 0-10,-3 0 7,0 0 16,2 0-35,0 4 18,-2 2-21,4 1 18,-3 2 1,3 0-4,-1 2 3,2 1 7,1 2-3,2 1-7,0 0 14,-2 2 11,4 2-14,0 0 12,4 1 0,0-3 3,0 0-29,0-2 16,8 0 12,4 1 1,2-3 11,3 0 13,3 1-23,0-4 18,4-2-3,0 1 9,-4-4-12,4-1 16,-5 0 3,3 0-6,-8-4-6,-2 2 5,2-2 17,-6 0 0,-2 0-4,-1 0 7,-1 0 3,-4 0-3,2 0-1,-2 0 4,0 0-12,0 0-8,0 0-13,0 0-15,0-2-48,0 2-41,0 0-39,0 0-48,0-2-59,2 2-147,5-4-218,-3 2-441,-17 12 407</inkml:trace>
  <inkml:trace contextRef="#ctx0" brushRef="#br0" timeOffset="230916.6281">13286 12936 1132,'0'0'671,"0"0"-538,0 0-49,0 0 59,0 0 77,0 0-107,0 0-51,0 0 44,0 0 10,0 0-61,0-50-55,0 36-23,2 1 10,0-2 11,2-3-14,0 3 16,-2 2 26,2-1-4,-4 7 23,2 0-41,0 2 28,0 3 9,-2 2-5,0 0-14,0 0-6,0 0-16,0 2-48,0 5 29,0 8 19,0 2 67,0 4-12,0 0-23,0 4-13,0-3-18,3-1 2,-1 1 20,2-5 8,1-2-27,-1-3 18,0 1 10,-2-4-32,2-3 1,-2-2 25,1 0-7,-1-3-18,-2-1 0,0 0 2,0 0 16,2 0 13,-2 0-10,0 0-3,0 0-19,0 0 0,0 0-44,0 0-58,0 0-48,2-1-49,0-3-85,0 0-467,4-7-335,-20 31 312</inkml:trace>
  <inkml:trace contextRef="#ctx0" brushRef="#br0" timeOffset="232461.0064">13835 12397 525,'0'0'241,"0"0"-94,0 0 6,0 0 29,0 0 14,0 0-27,0 0-39,0 0-39,0 0-36,0 3-22,0-1-11,0 0-5,0 2 38,0 0 52,-2 1-36,0 2-29,0-2 0,-1 3 13,1-1-3,-2 3 0,0-1-13,0 3 9,-2 0 1,2 1-1,-6 5 4,4 0-17,-2 10-6,0 5 6,-1 2 17,-2-1-10,5-2-26,4-4 13,-2 1-16,4 0-13,-3 0 1,3 4 15,0 0 6,0 0-6,3 4-2,3-6-12,0 5-2,5-4 1,2 0 0,-1-1 3,4-4 6,-4-4-8,0-5 12,-1-4-1,2-2 6,0 1-6,1 3-10,6-3 23,-4 0-4,2-2 1,-6-4 2,1-2 1,-2-3-1,-3 0 14,-3 0-10,-1-2 18,-2 0-2,-2 0-10,0 0 3,0 0 7,0 0-1,0 0-9,0 0-7,0 0-28,0 0-41,0 0-32,-2-6-124,0 1-43,-3-2-14,3-4-171,0 2-240,0-8-475,17 72 568</inkml:trace>
  <inkml:trace contextRef="#ctx0" brushRef="#br0" timeOffset="232843.4947">14141 12630 1114,'0'0'306,"0"0"-244,0 0 22,0 0 7,0 0 46,0 0 64,0 0-39,0 0-9,0 0-72,40-109-30,-36 97 20,0 3-32,-1 1 3,1 5 3,-4 1 0,0 2-3,0 0-26,0 0-12,0 0-4,0 7 1,0 6 37,0 5 69,0 3-34,0 4-41,0-3-19,0 2 6,0-2-15,2-3 18,0-1 4,3-3-23,-3-2 10,2 0-13,-2-4 0,2-1 0,-2 1-2,0-6-2,-2 1-40,0-2-14,3-2-38,-3 2-49,0-2-49,2 0-126,2 0-173,0 0-21,2-6-233</inkml:trace>
  <inkml:trace contextRef="#ctx0" brushRef="#br0" timeOffset="233064.5616">14407 12599 893,'0'0'1169,"0"0"-1169,0 0 1,0 0 77,0 0 178,0 0-69,0 0-32,0 0 29,0 0-27,0 0-52,125 11-35,-107-11-31,2 0-26,-6 0-13,4 0 1,-3 0-1,-5-1-11,2-1-37,0 0-54,-6 0-29,0-2-40,-4 2-35,0-2-59,-2 1-146,0-1-83,0-6-533</inkml:trace>
  <inkml:trace contextRef="#ctx0" brushRef="#br0" timeOffset="233304.8526">14544 12489 699,'0'0'1038,"0"0"-986,0 0-52,0 0 0,0 0 71,0 0 121,0 0 34,0 0-41,0 0-37,0 0-48,28 62-39,-22-42-22,0-3-23,-1 2 3,-1-1-19,0-2-1,1-1-1,-1 0 2,-2-1 0,2-1-18,-2-2 18,1-1 0,-1-3 0,0 0-48,0-3-10,0 0-36,0-4-22,0 0-120,4 0-137,1 0 25,2-7 3,-5-1-284</inkml:trace>
  <inkml:trace contextRef="#ctx0" brushRef="#br0" timeOffset="233774.1126">14806 12389 745,'0'0'700,"0"0"-655,0 0 11,0 0 2,0 0 173,0 0-39,0 0-43,0 0 0,20 112-72,-11-90 20,0-1-32,-1-1-62,1-5 36,-3-1-38,2 0 1,-1-4 0,-1-2 27,-1-1-29,-1-2 3,0-3-3,-2 0 0,-2-2 2,0 0 40,0 0 28,0 0 21,0-2 8,0-5-70,0-7-29,0-1-93,0-4 70,0-1 22,-4-6-31,-2-5-39,-3-6 1,-2-2 11,1 3-12,-1 1 4,3 7 41,-3 1 3,2 4 23,7 5 23,-2 4 22,2 4 26,2-2 7,0 2 5,0-1 14,0 2-20,0 3 29,6 1-36,3 1-25,4-2 13,1 1-7,3 0 6,5-1-22,-4 3-22,6-1 0,-5 2-11,5-2 1,-6 2-2,0 0-1,-4 2-3,2 0-38,-8 0-14,0 0-56,-2 0-34,-1 0-25,-1 4-20,-1 2-68,-3 3-202,0-2-122,0 3-468</inkml:trace>
  <inkml:trace contextRef="#ctx0" brushRef="#br0" timeOffset="234276.7772">15024 12368 362,'0'0'753,"0"0"-623,0 0-6,0 0 71,0 0 13,0 0 16,0 0-6,0 0-14,0 0-49,0 0-49,102-12-25,-93 9-36,-1-2-10,-4 4-19,0-1 7,-2 0-20,-2 2 19,0 0 7,0 0-2,0 0-27,-4 0-58,-2 0-74,-4 0 10,-1 0 6,-4 0 35,2 4 32,-2 2 14,0 4 9,3-2 23,-4 1-1,4 2 3,4 0 1,-1 1 13,0 0-9,5-4-3,0 2 0,4-2 1,0 0 11,0-3-10,4 2 42,5 0 26,2-1-16,-1 1-6,4-1 22,4 0-39,-4-1-9,6 4-1,-3-4-19,2 0 1,-2 2 28,-3-2-10,4 1-21,-8-1-1,1 1 0,-2 1 4,-3 0-1,-2-2-3,-2 0 19,-2 2 7,0-2 12,0 1 30,-6 0-1,-5 1 4,-4 1-4,1-3-26,-6 4-12,4-4-13,-4-1 10,5-2 6,1 0-32,1 0-33,2-2 10,3 0-15,0 0-13,0 0-58,4 0-58,2-4-58,0 0-108,0 0-283,0 1-529</inkml:trace>
  <inkml:trace contextRef="#ctx0" brushRef="#br0" timeOffset="234727.5764">14357 12897 88,'0'0'1088,"0"0"-909,0 0-29,0 0 54,0 0 60,0 0-18,0 0-45,0 0-56,0 0-67,0 0-46,-8 0-13,12 0-18,5 0 12,1 2 109,3-2 20,11 2 5,10-2-51,12 0-16,9 0-7,3-2-3,1-6-16,-2 3-13,1-2 1,-3-1-20,-2 1 0,-6 4-22,-7-1 0,-8 0-1,-9 2-14,-3 1 15,-8 1-19,0 0 3,6 0-6,-6-3 0,-1 3-13,-5 0 3,-1 0 7,-5 0-20,0 0-22,0 0 13,0 0-3,0 0-33,0 0-22,0 0-52,0 0-29,-9 0-201,-1 0-229,1 0-143</inkml:trace>
  <inkml:trace contextRef="#ctx0" brushRef="#br0" timeOffset="235150.1163">14818 13021 957,'0'0'313,"0"0"-244,0 0 84,0 0 51,0 0-31,0 0-21,0 0 14,0 0-14,115 16-55,-103-14-55,3 2-32,-4-3-10,-3 3-20,-3 0-6,-1 2 11,-4-3 15,0 6 1,0-2 19,-4 3-20,-5 1-10,-3 2-48,-4-1-26,2-2 19,-2 3 24,2-2 41,2 0 3,0 0-1,2-4-2,4 3 33,4-3-1,-1 0-3,3 0-27,0-2 21,0 0-4,7 2 30,1-2 45,7-1-39,0 2 16,1-4 9,4 0-2,-1-2-21,5 0 14,-1 0-26,0 0 10,3-4-7,-3 0-6,3 0-10,-5 0-30,-2 1 0,3-1 14,-8-1-16,-2 2 0,2 1-1,-4-4-22,-1 2-31,-3-1-39,-2-1-29,2-2-33,-1-2-58,-3 0-149,0 0-184,-2-9-252</inkml:trace>
  <inkml:trace contextRef="#ctx0" brushRef="#br0" timeOffset="235640.5548">15362 12213 1106,'0'0'306,"0"0"-260,0 0 48,0 0 69,0 0 3,0 0-17,0 0-23,0 0 7,0 0-55,97 101-20,-80-70-3,9 4-7,-5 6 4,0-2-16,1-3 15,-8-4-19,-1 1 14,2 2-5,-2 1 8,-3-2 2,3 2-6,-2 1-26,-3-4 17,-2 4-11,-2 0 14,0-4-4,2 5-32,-6-4 23,0 0-23,0 0 16,0-1 4,0-2 2,-6-1-12,2-1 9,0-7 1,0-5-1,0-1-6,2-5 3,-2 1-16,2 0-1,0-3 1,0-3-1,-1-2 0,3-2-2,0-2 0,0 0-19,0 0-4,0-2-5,0-8-27,0-6-243,0-12-101,7-10-100,-1-3-11,-2 6-210</inkml:trace>
  <inkml:trace contextRef="#ctx0" brushRef="#br0" timeOffset="236120.6498">15657 12155 98,'0'0'1384,"0"0"-1270,0 0-114,0 0 0,0 0 22,0 0 190,0 0 21,0 0-32,0 0-45,0 0-34,0 0-12,4 3-29,-2-3-27,-2 0 14,0-3 19,2-4-52,2-2-32,0-4-3,0 1 36,4 0-4,-4-1-20,0 4-9,-2 0 29,2 1 6,-2 1-16,0 4 17,-2 1-7,0 2-20,2 0-12,-2 0 0,0 0-38,2 5-17,1 7 55,1 0 51,0 8 6,1 1-22,-3 1-16,2-2-19,-2 0-1,0-3 1,0 1 18,0-3-6,3-2-10,-5-2-1,4 0-1,-4-3-3,2 0-16,0-2-25,0-3-43,0 3-34,0-2-33,2 0-78,3 1-55,0 1-294,-3-2-245</inkml:trace>
  <inkml:trace contextRef="#ctx0" brushRef="#br0" timeOffset="236454.7597">16090 12680 1220,'0'0'417,"0"0"-320,0 0 46,0 0 172,0 0 5,0 0-62,0 0-65,0 0-23,0 0-45,0 0-23,99-14-36,-79 12-15,-3 1-22,2-2-4,-2 3-22,-3-2 15,0 0-18,-6 2-15,0 0 12,-4 0-25,3-2-26,-2 2-22,-3 0-30,-2 0-21,0-1-43,0-1-26,0 0-20,0-6-390,-2 3-403</inkml:trace>
  <inkml:trace contextRef="#ctx0" brushRef="#br0" timeOffset="236654.9844">16177 12498 1676,'0'0'441,"0"0"-441,0 0 0,0 0 88,0 0 132,0 0 0,0 0-11,26 107 0,-20-76-46,-2-3-90,2-3-9,-2-6-39,1-1-25,-1-1-1,2 1-12,3 0 11,-3-3-20,1 0-35,-1-1-100,2-3-102,1-1-51,-2-4-415,3-6-815</inkml:trace>
  <inkml:trace contextRef="#ctx0" brushRef="#br0" timeOffset="237344.0694">16737 12250 1114,'0'0'256,"0"0"-256,0 0 0,0 0 111,0 0 113,0 0 65,0 0-39,0 0-56,0 0-29,0 0-23,2 0-20,-2 0-13,0 0-10,0 0-9,0-6-49,0 0-41,0-2-12,0 1 12,-2-1 25,-4-3-3,0 1-21,-3-1-2,-4 0-21,3 2 22,-6 0-25,0 3 9,1 4-19,-2 0-7,0 2 10,-4 0 6,2 8-6,-3 3 7,2 5 24,0-1 1,3 4 1,0 1 2,4 6 22,5 3-25,2 8-1,6-2 1,0-2 32,6-2-3,2-11-25,3-1 15,0-3 0,-1-3-6,1 2-12,8 3 21,0-1 7,3 0-10,0 0 7,2-3 9,-1-5-10,1 2 1,-4-4-1,2-4 7,-5 2 0,2-5 3,-6 0 0,0 0 3,-5 0-3,1-3-7,-5-1 1,-2-2 9,2 3 16,-4-5-54,0 0 0,0 3-26,0-3-27,0 2-23,0 3-36,0-2-21,0 3-21,-2 2-128,2 0-108,0 0-203,0 0-191,0 0-306</inkml:trace>
  <inkml:trace contextRef="#ctx0" brushRef="#br0" timeOffset="237778.9154">16969 12564 1076,'0'0'469,"0"0"-391,0 0 3,0 0 98,0 0 15,0 0-28,0 0-27,0 0-10,0 0-42,0 0-35,117-60-23,-107 60-29,-2 0 0,1 5-13,2 4 13,-5 1 2,1 4 11,-3-1 7,-2 3 2,-2 1 1,0 0-21,0 0-2,-2 0 29,-7-2-10,1-1-16,-7-2 0,2 3-3,1-6-19,-6 3 16,6-4 3,-2-1 0,4-4 19,2 4-6,2-5-12,3-1 1,1 1 2,2 0-4,0-2-25,0 2 2,2 0 23,5 0 78,1 2-11,7-3 23,2-1 6,5 0 3,-2 0-6,6 0-17,-5-4-12,5-1-7,-6-1 0,2 1-9,-5-1-7,0-1-16,-4 5-6,-3-3 0,-4 3-19,-1 2-2,-5-1-1,2 1-19,-2 0-13,0 0-41,0 0-45,0 0-57,0-2-62,3 2-97,1-2-288,0-1-122</inkml:trace>
  <inkml:trace contextRef="#ctx0" brushRef="#br0" timeOffset="238351.6437">17593 11946 1243,'0'0'332,"0"0"-286,0 0-11,0 0 76,0 0 103,0 0-3,0 0-20,0 0-13,-57 108-43,44-65-22,2-3-7,3 0-23,3-4-15,3 1-43,0 1 20,2 0-13,0 4 22,0 0-15,2 3 6,5 1-26,1-1-16,5 0 19,0 0-3,-3-3 7,8-1-23,-2-2 19,6-3-19,-1-2 26,4-3-16,-2 0-10,1-4-3,-7-8 16,0-4-16,-4-2 19,1 1-17,6-1 1,-6 0 13,4-1-4,-8-2-11,-4-7-1,0 1 15,-3-3-15,-3-1 1,2 0 18,-2 0-15,0 0-4,0-3-38,0-9-86,0-3-167,0-9-39,-2-3-38,-1-12-254,1 6-176</inkml:trace>
  <inkml:trace contextRef="#ctx0" brushRef="#br0" timeOffset="238706.3148">17873 12380 1415,'0'0'240,"0"0"-145,0 0-1,0 0 42,0 0 39,0 0 0,0 0 13,0 0-43,19-98-39,-17 82-54,3 3-23,-3 0-13,0 3-15,0 5 28,0-2-4,-2 7 24,0 0-17,0 0-32,0 0 0,0 0-39,0 12 39,0 11 7,0 8 114,2 5-25,0-2-38,-2-8-36,2-8-3,0-2 4,0-4-4,3 1-3,0 2-15,-1 1 0,0-6 1,0 2-1,-2-4-1,2-3-2,-2-1 1,0-2-34,-2-2-35,0 0-33,2 0-25,0 0-39,1 0-71,4-6-153,-5 1-353</inkml:trace>
  <inkml:trace contextRef="#ctx0" brushRef="#br0" timeOffset="238922.4806">18181 12385 1778,'0'0'444,"0"0"-443,0 0 161,0 0 42,0 0-37,0 0-44,0 0-1,123 0 25,-106-2-22,-2-1-49,-3 3-35,4-2-41,-8 2-12,1 0-7,-3-2-39,-2 2-57,0 0-32,-4-3-17,2 3-22,-2-2-53,0 2-202,0-5-101,0-3-789</inkml:trace>
  <inkml:trace contextRef="#ctx0" brushRef="#br0" timeOffset="239371.1718">18449 12228 1683,'0'0'465,"0"0"-465,0 0-13,0 0 13,0 0 168,0 0-12,0 0-14,0 0-17,0 0-41,0 0-16,48 109-14,-41-92-38,1 0-3,3-3-13,-5-1 3,3-1-1,-5-5 2,2 0 8,-4-5-11,0 1 14,0-3-14,-2 0 1,2 0 62,-2-10-16,0-3-48,0-8-138,0-6 83,-6-6-15,-4-6 9,4 8-39,-3 6-49,0 0 75,1-1 55,-3-7-46,3 3-65,-1 7 53,3 8 77,1 3 35,-1-1 14,2-1 55,0 1 2,2 4 23,0 2-3,2 0-26,0 3-39,0 1-13,0-2 20,4 4-11,0-3-12,4 2 6,3-2-6,4 0 6,-2 1-3,4 1-3,0 0-7,1-3-6,4 5 6,-3-5-16,0 3-19,0 0-2,1 2-1,-6-2-19,0 2 3,-4 0-3,-2 0-28,-2 0-30,3 0-41,-2 2-39,-3 2-48,-2 3 15,-2 0-127,0 2-225,0-1-151</inkml:trace>
  <inkml:trace contextRef="#ctx0" brushRef="#br0" timeOffset="239856.1882">18725 12240 1003,'0'0'820,"0"0"-696,0 0-108,0 0 140,0 0 28,0 0-54,0 0-30,0 0 6,0 0-9,0 0-39,85-25-39,-83 23-19,-2 0 0,0 2-13,0-2-70,-9 2-33,-2-2-39,-1 2 9,-5 0 59,-5 6-63,4 2 73,-4 1 12,6 3 65,-2-1 1,3 0 12,2 1 22,3-2 50,3 1-11,5-3-18,2 1-24,0-1-19,0 2 29,5-1 13,3-2-21,3 3-32,-3-2 22,3-1 9,1 3-7,4 0 19,-2-1-6,4 3 15,-4-2-37,1 0 50,0 0-18,-2 0 15,-3-1-25,-2 0 2,2 2 11,-4-2-20,-4-3 13,-2 1-16,0-1 12,0 1 30,-6 0 28,-8 1 16,0 1-58,-3-1-22,-5-1-19,4 0-14,-4-5-2,6 3-60,-6-4-17,5 1-19,-2-2-38,4 0-39,-2 0-55,2 2-21,3 2-364,-2-3 34,-2 6-414</inkml:trace>
  <inkml:trace contextRef="#ctx0" brushRef="#br0" timeOffset="240239.1315">17967 12721 1018,'0'0'622,"0"0"-459,0 0-95,0 0 3,0 0 79,0 0 25,0 0 74,0 0-30,0 0-52,119 20-42,-69-17-57,1-1-1,7-2-23,-7 0 1,4 0 0,4 0-16,-4-5 6,3-5 6,-5 3-12,-2-5 2,-3 0 1,-3 1 3,-5-2 9,-8 3-25,-6 2-6,-12 3-1,0-1-12,-2-2-2,-1 5-1,-3-1-12,-1-1-11,-5 3-24,-2 2-17,0 0-25,0 0-42,-4 0-58,-9 0-159,0 5-354,-2 1 16,-10 5-521</inkml:trace>
  <inkml:trace contextRef="#ctx0" brushRef="#br0" timeOffset="240622.9013">18474 12855 988,'0'0'427,"0"0"-281,0 0 56,0 0 2,0 0-9,0 0-49,121 13-7,-102-13 16,-2 3-49,-2-3-48,-2 3-29,-7-1-28,0 1-1,-2 2-29,-2 1 8,-2-3 21,0 5 3,-2 1 42,-8 1-28,-3 4-17,-4-1-29,0 0 10,1-2 6,-2 3 13,4-4 12,-2 1-9,6-1 13,2-2 3,3 1-3,3-3 4,2 1-1,0-1 7,5 0 9,3 1 16,4-2 39,6 0-10,-2-3-6,6 0-7,-1-2-13,5 0-13,-6 0 1,6-7-14,0 0-13,-5 0-15,0-1-1,-2-1-1,1 1-30,-4-1-31,-1-1-59,0 0-63,-4-1-56,-1-4-85,3 0-257,-7 1-181</inkml:trace>
  <inkml:trace contextRef="#ctx0" brushRef="#br0" timeOffset="241074.2854">18905 11966 817,'0'0'518,"0"0"-397,0 0-79,0 0-26,0 0 127,0 0 69,0 0-40,0 0 6,0 0-23,0 0-19,0 0-45,74 70-20,-50-34 12,-3 4-22,5 0 13,-6-3 0,2-1-19,-3-2 28,2 3-41,0-1-20,3 0 13,-8-2-9,6 3-10,-5-4-14,0 2 17,-4-2-5,-1 1-12,-3 1 12,-3 1-1,-3-1-12,-3-3 1,0 0-2,0-1 13,-7-1 12,-2-1-12,3-4-10,-2-5 13,3-8-4,-1 2 1,0-2-13,-1 1 13,1-2-12,-1-1-1,3-3-22,2-5-32,0 1-32,2-3-13,0 0-23,-2-5-19,2-12-207,0-7-294,0-2-102,0-8-394</inkml:trace>
  <inkml:trace contextRef="#ctx0" brushRef="#br0" timeOffset="241539.4792">19138 11764 1231,'0'0'673,"0"0"-530,0 0-42,0 0 15,0 0-41,0 0-46,0 0 68,0 0 13,0 0-23,0 0 13,13-84 12,-9 71-67,3 3-19,-3 3 9,1 3 36,-3 0-26,0 4 12,0 0-41,2 0-16,2 11 0,4 15 62,4 9-1,-2 5-20,-3 3-3,-1-7-25,-1-6-10,-1-1 16,-2-8-19,-2-4 1,3-5-2,-3-3 2,0 1 0,0 0-1,0-1-1,0-1-18,-2-5-35,2 2-45,-2-2-54,0-1-56,2 0-74,3-2-209,-3 0-262</inkml:trace>
  <inkml:trace contextRef="#ctx0" brushRef="#br0" timeOffset="241910.8892">19705 12439 2613,'0'0'483,"0"0"-451,0 0 3,0 0-19,0 0 156,0 0-3,0 0-81,0 0-21,0 0 43,0 0-9,83-8-48,-57 3-50,-6 3-3,0-1-3,-1-2-15,-2 1-4,-4 0-35,-3 0-31,-1 0-4,-3 1-25,-3-3-45,-3-2-68,0 1-132,-7-5-281,-4 4-183,-10-7-436</inkml:trace>
  <inkml:trace contextRef="#ctx0" brushRef="#br0" timeOffset="242091.4099">19663 12266 2282,'0'0'362,"0"0"-362,0 0-52,0 0 52,0 0 232,0 0 22,0 0-28,0 0-51,0 0-60,0 0-30,74 7-25,-55-7-32,3 0-25,-4 0 9,2-2-12,-4-3-22,2 3-51,-4-1-53,4-1-55,-6 2-84,-1 0-159,-3 0-353,3-3-621</inkml:trace>
  <inkml:trace contextRef="#ctx0" brushRef="#br0" timeOffset="243396.1356">20342 12279 1326,'0'0'253,"0"0"-165,0 0 16,0 0 111,0 0 50,0 0-32,0 0-45,0 0-27,0 0-23,0 0-33,0-8-72,0 1 8,2 0 4,0 0 31,0-3-2,0 0-36,0-2 26,1-2-26,-1 0 28,-2-4-34,2 1-7,-2 1 10,2-4-33,1 3 20,-3 0 10,2 3 3,-2-1-35,0 6 25,2 1-9,-2 5 15,0 1 10,0 0-19,0 2-22,0 0 0,0 0-19,0 0-15,2 2-14,0 7-40,2 11 88,0 6 59,5 11-34,-1-2-13,-1-6-11,-3-10-2,-2-3 0,3 3 1,-1 1-2,0 2 2,2-3 1,-2 1 2,0-4 0,3-1-1,-4-3 1,-1-2 0,0-5-1,-2 1 11,0-4 6,0 0 0,0 0-16,2-2 16,-2 0 6,0 0 0,0 0-6,0 0 0,0 0 0,0 0-4,0 0-15,0 0-25,0 0-28,0 0-35,0 0-51,0 0-54,0 0-88,0 3-171,-2 1-269,-12-2-440,30-11 289</inkml:trace>
  <inkml:trace contextRef="#ctx0" brushRef="#br0" timeOffset="245022.2226">16409 11233 954,'0'0'365,"0"0"-186,0 0-78,0 0-13,0 0 19,0 0 68,0 0-22,0 0-7,0 0-27,67-22-12,-41 19-13,8-5-30,8 1-19,1-1 7,-3 1-4,-4 0-12,-6 0 2,-7 1-25,-2 2-11,-6 1-2,-5 0-1,4 2-21,-4-1-4,-2 0-6,-1 2-17,-5-1-21,-2 1 15,0-3 39,0 3 12,-7-3-125,-3 1-117,-4-2-7,-4 1 7,-1 2-8,-6 0 59,1 1-102,-5-3-16,-5 0-45,6 3 38</inkml:trace>
  <inkml:trace contextRef="#ctx0" brushRef="#br0" timeOffset="245536.1765">16457 11110 309,'0'0'381,"0"0"-198,0 0-14,0 0-45,0 0-30,0 0 1,0 0 22,0 0 3,0 0-25,0 0-43,-32 0-23,40 0-16,4 0 136,0 0 23,3-3-58,4 1-40,4 0-12,5 0-27,8-2-2,4 0-1,3 1-18,-5-1-12,-4 2-1,-11 2-1,-1-2-1,-10 2 0,2 0-15,-4 0 0,0 0 16,3 0-26,-4 0 13,-3 0 0,-4 0-13,0 0 10,-2 0 3,0 0 13,0 0 15,0 0 14,0 0 13,0 0 4,0 0-1,0 0-6,0 0 2,-2 0-5,-2-2-36,-2-5-55,-3 1 16,2-4 36,1 0-10,-2-2 10,0-2-20,-4-2 10,4 1-9,2 0 22,0 1 0,1 3 35,3 4 4,2-1-36,0-1 20,0 4 29,0 1-23,4-2-10,5 3 4,1-1 6,4 4 0,0 0 19,3 0-46,2 0 0,0 7 26,0 3-28,0 4-16,1 3 13,-4-2-13,0 3 12,-6-2 4,-2 1 0,-1-3 2,-5 0 10,-2-1-9,0 0 19,-2-1 17,-7 0-10,-3-1-4,-4 0 4,2-2-29,-1 0-41,0-2-17,7-2-7,1 0-38,3-4-42,2-1-62,2 0-176,0 0-26,2 0-89,13-6-174</inkml:trace>
  <inkml:trace contextRef="#ctx0" brushRef="#br0" timeOffset="246075.0942">17544 10705 173,'0'0'746,"0"0"-501,0 0-89,0 0 0,0 0-16,0 0-49,0 0 85,0 0 54,0 0-81,0 0-19,-21-51-50,14 47-41,-1 0-13,-1 1-26,1 0-20,-5 2 19,0-1 1,3 2 0,-2 0 15,-4 0-15,4 2-36,-1 3 13,0 1-2,2 1-8,3 1 11,-3 4 21,3-3-12,-1 5 13,5-1 14,-2 3-12,4-1 18,-2 0-20,4 2 1,0 0 25,0 0-3,0 0-23,6 1 16,2 0 7,3-1 2,4-3-23,0 2 1,1-5 13,4 1 7,-2-2 9,4-3-19,-5 0 16,0-3-13,-2 0 3,-3-2 23,2-2 10,-6 0 38,0 0-7,-2 0-15,4 0-17,-6-3-9,-2 0-11,2-1-8,-4 2-4,2 1-19,0-1-6,-2 0-52,2 2-57,-2-2-20,0 2-39,0 0-65,0 0-185,2 0-115,0 0-181,4-2-52</inkml:trace>
  <inkml:trace contextRef="#ctx0" brushRef="#br0" timeOffset="246554.5417">17780 10878 1187,'0'0'257,"0"0"-182,0 0-30,0 0-16,0 0 131,0 0 41,0 0-22,0 0-40,0 0-39,0 0-35,59-29-23,-48 27-19,1 2-7,1-2-14,0 2 1,-2 0 16,-1 0-19,0 0-3,0 2 0,-6 4-20,0-3-15,-4 4 18,0 1 4,0-1 16,0 4 13,-6-1-12,-3 1-1,-2 0-19,1 3 19,-1-3-13,0 3 2,1-2 9,1-1-8,1 0 9,4-2-11,0 1-7,2-2-1,-1-2 17,3-1 3,0-1 10,0 0 6,3-2 20,1 0 22,2-2-19,2 0 28,3 0-9,2 0 10,2-4-20,-1 0-6,4-2-6,-4 1-7,4-2 0,-4 2-7,-1 2 1,0-2-11,-7 3-12,-2 0-22,-2 2 19,-2 0-10,0 0 11,0 0-14,0 0-20,0 0-31,0 0-39,0 0-40,0 0-38,0 0-111,0 0-62,0 0-1,0 0 9,3 0-198</inkml:trace>
  <inkml:trace contextRef="#ctx0" brushRef="#br0" timeOffset="246810.9528">18302 10801 1501,'0'0'316,"0"0"-284,0 0 75,0 0 104,0 0-13,0 0-56,0 0-6,0 0 8,0 0-12,111-2-39,-97 0-22,6-2-39,-6 3-30,3-1-2,-4 0-18,-3 0-14,-3 0-36,-1 0-50,-4 2-40,-2-2-16,0 2-26,0-2-138,-4 2-221,-11-5-623</inkml:trace>
  <inkml:trace contextRef="#ctx0" brushRef="#br0" timeOffset="247055.0495">18245 10713 1395,'0'0'296,"0"0"-296,0 0 13,0 0 65,0 0 208,0 0-14,0 0-39,0 0-43,0 0-52,108-30-32,-85 26-45,0 0-19,-1 1-20,0 0-22,-6 1-2,-4 0-11,2 1 0,-6 1-12,-2 0-4,-4 0-39,3 0-31,-5 0-39,2 0-1,-2 0 7,2 0-33,-2 3-91,0 2-124,2-2-50,-2-1-85,0 2-166</inkml:trace>
  <inkml:trace contextRef="#ctx0" brushRef="#br0" timeOffset="247458.247">18758 10738 391,'0'0'704,"0"0"-492,0 0-30,0 0 46,0 0 116,0 0-33,0 0-88,0 0-100,0 0-40,0 0 1,7 0 3,1 0-30,3 0 49,3-2-20,4 1-28,-2-2-26,4 1-31,-5 1 1,0-1-2,-1 0 2,-3 2-2,-3 0-1,-1 0-15,-3 0 0,-1 0-9,-1-2-17,-2 2-12,0 0-7,0 0-13,0 0-16,0 0-16,0 0-35,0 0-59,0 0-121,0 0-156,4 0-34,-2 0 130,6-3-252,-24 8 466</inkml:trace>
  <inkml:trace contextRef="#ctx0" brushRef="#br0" timeOffset="248787.132">19209 10669 643,'0'0'392,"0"0"-239,0 0-56,0 0 53,0 0 104,0 0 71,0 0-66,0 0-100,0 0-37,0 0-22,16-14-13,-14 11-16,0-1-10,1-1 3,1-1-38,-2 0 32,3-1 3,-1 0-32,-2-2-7,0 1 13,0-1-19,2-2-14,-2 3 14,1-6 3,-1 1-15,0-2 8,0-1 10,2 3-22,-2-2 0,0 0 2,0 1 17,0 3 13,-2 3-3,0 0 6,0 3-34,0-2 2,0 7 19,0-5-22,0 5 16,0-2-16,0 2-11,0 0-11,0 0-7,0 0-9,0 0-6,0 0-11,0 0-5,0 0 2,0 4 58,0 4 38,3 1-9,-1 3 13,2 1-14,1 1-25,-1 3 16,0 0-19,2 0 3,0 3-3,4-2 1,-2 2-1,-2 0 3,2 1 0,-1-2-2,2-2-1,-3 1 0,0-4 0,-2-2 2,1-2-2,-1-1 0,-2-2-2,0-2 2,0-2-2,-2 0 0,2-3 2,-2 0 13,0 0 9,0 0 13,0 0 10,0 0 3,0 0-4,0 0-3,0 0-9,0 0 3,0 0 0,0 0-4,0 0-15,0 0-16,-2 0-12,0 0-1,2 0-12,-2 0 2,2 0 1,-2 0-6,2 0 6,0 0 9,0 0 11,0 0 2,0 0 3,0 0 0,-2-2-3,-3 2-22,1-1-45,-2-4 35,0 4-2,-3-1 34,0-2 0,3 1 0,0 1 13,0-3-10,-2-1 13,2-1-3,0-3 1,0-1-13,2-1-1,0-3 0,-1 0-10,3-1 10,-2 1 1,4-2-1,0 1 2,0-1-2,0 0-14,0 2 1,4 1 11,1-4-1,1 4-20,0 0 1,0-3 19,2 5-26,2 0 28,-2 0-18,-4 2 18,0 5-12,0-1-3,-2 2 14,-2 3-20,3 1-4,-3 0-12,2 0-26,2 0-10,1 0 48,1 0 24,2 1 2,-1 3 0,3 2 10,1-1 25,0 1 7,-3 0-26,2-1 3,2 0-16,-6-1-1,0-1-2,-4-1 1,-2 1 1,0-3 26,0 0 17,0 0 25,0 0 0,0 0-3,0 0-13,0 0-54,-4-5-12,-2 0-74,-3-2 32,-4 4-13,3-1 15,-3 0 20,-4 2-57,4 2 18,-4 0 26,0 0 17,5 2 8,-4 4 7,4-1-3,2 6 16,-4-2 0,6 0 20,0 3 2,3 2 4,1-1 15,2 4-8,2-1 2,0 1-10,0 1 14,0 1-26,4 1 12,0-2-23,3 2 1,1-1-1,3 0-1,2-2 0,-3 2 1,6-1 1,-2-3 0,1 0-1,2-1 18,0-3-8,2-1-10,-2-2 30,2-1-12,-4-3-4,-3-1 3,2-3 3,-4 0 13,-4 0 10,1 0-1,-1-7 4,0 1-7,1 2 3,-5-1 1,0-1-10,0 0-7,-2 4 4,0-1-10,0 1 0,0 0-21,0 2 0,0 0-1,0 0-16,0 0-6,0 0-19,0 0-13,0 0-34,0 0-46,0 0-48,0 0-48,0 0-75,0 0-154,5 0-93,-1 4 158,2-2-280,-21-8 67</inkml:trace>
  <inkml:trace contextRef="#ctx0" brushRef="#br0" timeOffset="249186.6511">19701 10803 82,'0'0'1368,"0"0"-1072,0 0-146,0 0-24,0 0 98,0 0 74,0 0-8,0 0-62,0 0-110,0 0-41,0-19-20,0 13-9,0-3 3,0 1 0,0-2-32,2-1 16,0-2-10,0 1 13,0 0-13,0 1-9,0 2 16,-2 3-13,2 1 12,-2 5-2,0 0-19,0 0-10,0 0-31,0 0-23,3 7-13,4 10 67,-3 7 64,4 12-29,-2-4-13,-1-6-20,1-6 8,-2-7-8,3 3-1,-1 1 34,1 2-19,-1-1 0,-2-6 15,0 2 1,-2-5-10,2-4-3,-4 2-19,2-6 18,1 1-5,-3-2 12,0 0 6,2 0-6,-2 0 0,0 0-9,0 0-16,0 0-33,0 0-55,0 0-54,3 0-44,-1 0-87,0 0-201,-2 0-610,0 0-337,-9 0 1071</inkml:trace>
  <inkml:trace contextRef="#ctx0" brushRef="#br0" timeOffset="252591.2086">13071 14296 659,'0'0'531,"0"0"-420,0 0-30,0 0 13,0 0-3,0 0 43,0 0 19,0 0 15,-15-37-44,11 32-18,2-3-34,0 1-30,0-1 13,-2 1-16,-4-1 6,4 0 10,-2 0-4,-2 3-35,0-2-16,-4 2-2,2 2-40,-3 1 20,-2 2-17,-2 0-29,-1 0 23,-4 2 3,0 5 9,2 3 4,-4 2 3,5 4 24,-5 2 2,4 6 10,-4 7 45,5 7 3,2 5-12,6-2-1,7-3 0,4-3-3,2-4-19,9-7 19,2-9-30,0-1-8,-1-4 34,12 7-2,-4-6-14,6 2 27,6-3-4,-9-4 3,5-3-6,0 0 15,-7-3 1,4 0-13,-6 0 3,1 0-26,-8-5 1,1 2-7,-4-1 3,-3-1 3,-2 5 7,-4 0-7,2-3 1,-2 3-23,0 0-15,0 0-27,0 0-28,0 0-55,0 0-42,0 0-58,0 0-95,4 0-241,1 0 8,1 0 64,9 0-267</inkml:trace>
  <inkml:trace contextRef="#ctx0" brushRef="#br0" timeOffset="252947.6502">13345 14645 385,'0'0'1345,"0"0"-1192,0 0-131,0 0 131,0 0 41,0 0-109,0 0-4,0 0 32,0 0-4,0 0-38,-17-84-68,17 69 4,0 1 6,2-1-13,0 4 38,2 2 1,-2 3 19,0 2 38,-2 0-19,3 4-61,-3 0-16,0 2-64,2 8 64,2 3 19,0 8 97,5 9-27,-1 7-50,1-5-14,-3-7-12,-4-7 19,2-5-20,2 0 8,2 2-5,-2-2-15,0-1 2,-2-2-2,0-5-12,-2 0 11,0-4-14,0-1-23,1 0-52,-3 0-34,2 0-1,2-1-20,3-9-113,-3 2-357,4-13-505</inkml:trace>
  <inkml:trace contextRef="#ctx0" brushRef="#br0" timeOffset="253405.7681">13929 14110 981,'0'0'150,"0"0"-88,0 0 85,0 0 103,0 0 14,0 0-31,0 0 13,0 0-74,0 0-30,0 0-46,-32 4-47,21 14-4,-2 4 42,-1 15-4,1 1-9,0 3 3,4-2-10,3-4-39,2 0 27,0 0-39,0 5 9,4 1-12,0 1-13,0 1 2,4 0-2,6-5-1,5-2-2,4-3 2,0-5-12,3-6 13,-6-2-2,0-5-1,-2-5 3,1 4 1,4-1 1,0 0-1,-1-1 21,-4-2-19,2-5 9,-8-3-12,0 0 0,-4-2-2,-2 0-14,0 0-13,0 0-35,3-4-31,-3-5-78,0-4-113,3 1-147,-3 0-560,-2-9-247</inkml:trace>
  <inkml:trace contextRef="#ctx0" brushRef="#br0" timeOffset="253754.9488">14238 14279 726,'0'0'645,"0"0"-476,0 0-81,0 0 68,0 0 78,0 0-14,0 0-58,0 0 19,0 0-10,0 0-39,0-99-49,0 99-60,0 0-23,0 0-35,0 3-14,0 9 49,0 7 4,0 10 111,0 7-76,0-2-20,-2-7 7,0-8-10,2-7-4,-2 1-11,2 0-2,0-2 1,0 1-3,0-2-13,0-6 13,0 1-23,2-1-25,0-4-39,2 0-25,1 0-14,-1 0-55,3 0-94,1-4-183,-2-2-242</inkml:trace>
  <inkml:trace contextRef="#ctx0" brushRef="#br0" timeOffset="253970.7537">14445 14338 1372,'0'0'650,"0"0"-637,0 0 114,0 0 116,0 0-17,0 0-62,0 0-23,0 0-6,123-22-23,-107 19-64,2-1-42,-3 2-6,-3 0-16,1 1-6,-4 1-13,-3 0-42,-4 0-22,0 0-30,-2 0-22,0 0-17,0-3-35,0 2-89,-2-3-114,-2 2-415</inkml:trace>
  <inkml:trace contextRef="#ctx0" brushRef="#br0" timeOffset="254209.4075">14552 14200 871,'0'0'758,"0"0"-758,0 0 17,0 0 174,0 0 82,0 0-72,0 0-40,0 0 7,41 96-26,-37-77-49,1-1-12,-1-1-36,-2 1 3,0-2-29,0-1 0,0-2 16,-2 0-31,0-4-2,0 4-1,3-6-2,-1 1-13,0-2-44,0-4-38,0-1-36,2-1-42,2 0-3,5 0-95,-2-3-228,3-13-472</inkml:trace>
  <inkml:trace contextRef="#ctx0" brushRef="#br0" timeOffset="254653.7399">14812 14187 378,'0'0'1467,"0"0"-1467,0 0-23,0 0 23,0 0 224,0 0-23,0 0-49,0 0 10,0 0-40,0 0-35,34 96-51,-28-83-11,-2-2-21,3-3-1,-3 0-2,0-5 2,0 1 13,-2-1-14,3-3 1,-5 0 16,0 0 26,2 0 29,-2-7 41,0-4-42,0-4-73,0-5-28,0 1-4,0-1 0,-2-2-7,-7 0 4,5 0 13,-2-1 22,-1-2-11,3 5 11,0-1 2,0 1 30,2 1-30,2 5 62,0-3-16,0 5-22,0-2 35,4 3-45,4-1 28,1 3-12,5-3-10,4 3-2,-2-2 5,6 1-3,-1 2 4,2 0-4,-4 3-20,1-1 0,-4 2 1,2 2 22,-6-1-25,1 3-13,-2 0-12,-5 0-14,0 0-40,-4 0-42,1 3-43,-3 3-41,0 2-30,0-1-95,0 5-169,-5-4-103,-7 2-529</inkml:trace>
  <inkml:trace contextRef="#ctx0" brushRef="#br0" timeOffset="255090.2129">15046 14118 287,'0'0'1160,"0"0"-1040,0 0 14,0 0 178,0 0-8,0 0-81,0 0-55,0 0-10,0 0-30,0 0-51,76-13-57,-72 13-20,-2 0-16,-2 0 16,0 0 13,0 0-2,0 0-11,-9 0-58,-1 0-32,-1 2-54,-3 3 86,-4 1 26,6 1 32,0 0 0,0-2 13,6-1 12,2 2-5,4-2-18,0-1 14,0 3 22,0 0-25,4 1 32,6 0 13,2 1-26,0 1-31,-2-2 35,6-2-33,-4 3 22,-1-4-9,-1 1 4,-1 2-4,0-1 0,-5-1-16,0 1 0,-2-1 0,0 1 13,-2 3 2,0-2 14,0 3 13,-6-1 9,-5 4-10,-2-4-6,1 1-3,1-5-3,1 2-10,-1-2 3,2 0-6,3-5-15,0 3-1,2-3-16,2 0-35,-2 0-44,0 0-27,2 0-63,0 0-101,2 0-151,-2 0-192,0-3-470</inkml:trace>
  <inkml:trace contextRef="#ctx0" brushRef="#br0" timeOffset="255547.8959">14368 14601 737,'0'0'202,"0"0"-85,0 0 66,0 0 58,0 0 22,0 0-26,0 0-49,0 0-48,0 0-34,0 0-28,-23 12-23,23-12-4,0 0-15,6 0-7,2 0 68,5 0 105,8 0-42,13 0-35,13 0-39,9 0-19,1-6-13,-2 0-13,-2 1 13,0-1-28,3 3 5,-6-4-12,-1 4 0,-7-2-17,-1 3 1,-5-5 0,-8 5 8,-10 0-11,-2 1-1,-4-2 1,-1 3-1,-1-1-1,1 1-11,-4-2-3,-3 0 13,-2 2-13,-2 0 4,2 0-10,-2 0-19,0 0-17,0 0-24,0 0-36,0 0-45,0 0-74,-2 2-150,-6 4-157,1-1-107</inkml:trace>
  <inkml:trace contextRef="#ctx0" brushRef="#br0" timeOffset="255905.2183">14893 14737 1664,'0'0'464,"0"0"-441,0 0 64,0 0 117,0 0-36,0 0-87,105-12-46,-87 12 23,-8 0-58,-2 0-3,2 0 0,-6 5-49,-2-1 39,-2 5-6,0 0 19,-8 1-1,-6-1 1,0 6-58,-4-4 6,1 0 10,1 0 0,0 2 39,6-6 3,0 2 34,2-2 8,4 1-1,2-1-11,2 2 2,0-1-13,2-1 13,8 0 20,0 1 3,2-1-7,4 0 0,0-2 3,3-3 1,1 1-17,-2-3-34,4 0 34,-3 0-9,2-7-26,-4-1-13,3 1-102,-6-3-69,4-1-67,-6-2-147,-2 1-235,4-12-523</inkml:trace>
  <inkml:trace contextRef="#ctx0" brushRef="#br0" timeOffset="256270.8895">15370 13980 1978,'0'0'0,"0"0"29,0 0-29,0 0 185,0 0-36,55 113-36,-33-72 52,1 3-33,0-5-26,-2 2-16,1-5-26,-8-2-28,4-1-11,-6 1-9,-3-4-13,-1 5 29,-1 2 7,-5-1-10,0 1 12,-2-2-6,0-2-12,0 1-1,-6-1 13,-3-1-3,0-3 9,3 0-19,0-7-3,2-2-19,0-5-1,2-4 0,-4 1-2,4 0-19,0 1-64,0-2-38,2-6-52,0 2-59,0-4-139,0-3-404,6-3-793</inkml:trace>
  <inkml:trace contextRef="#ctx0" brushRef="#br0" timeOffset="260791.843">15986 14611 1186,'0'0'309,"0"0"-257,0 0 10,0 0 71,0 0 81,0 0-29,0 0-23,40-10-19,-22 5-40,0 1-39,2-1-5,0 1-18,2-2-18,-3 4 22,0-3-6,-2 5 2,-3 0-12,4 0 16,-6 0-16,1 0 19,0 0-16,-2 0-3,-3 0 3,-2 0 0,-2 0-6,1 0-13,-3 0-11,-2 0 17,0 0 13,0 0 0,0 0 6,0 0 0,0 0-3,0 0-3,0 0-10,0 0-22,0 0-10,0 0-44,0 0-61,0 0-74,3 0-64,-1 0-102,4 0-287,-2 0 27,6-7-578,-35 14 1193</inkml:trace>
  <inkml:trace contextRef="#ctx0" brushRef="#br0" timeOffset="261405.6288">16858 14209 303,'0'0'424,"0"0"-287,0 0 46,0 0 2,0 0-2,0 0 25,0 0 45,0 0-35,0 0-14,0 0 0,-40-84-85,36 79-45,-2-1-13,2 4 62,-6 0-40,4 0-54,0 1 13,-5 1-30,0 0-12,-1 0-22,-1 5 3,1 3 0,-6-1 15,6 3-12,-4 0-3,2 1 0,4 1 3,-4-2-7,4 8-6,2-2 28,-1 3 1,1 0-32,3-1 31,3 2-25,2-1 24,0 0-15,0 0 17,9-2 3,1 1 13,3-5-29,4 0 26,0-1-3,5-2 25,-4 1-19,4-3 20,-3 0-34,-3-3 1,2-1 23,-6 0-23,2-1 29,-4-1 13,-2-2 10,0 0 15,-1 0-9,0 0-4,-3 0 20,-2 0-10,0 0-20,0 0-21,-2 0-4,0 0-22,2 0-6,-2-2-68,0 0-47,2 1-67,0-3-162,3 2-99,1-2-154,-2 2-159</inkml:trace>
  <inkml:trace contextRef="#ctx0" brushRef="#br0" timeOffset="261754.399">17107 14454 1425,'0'0'368,"0"0"-280,0 0 48,0 0-10,0 0 49,0 0-36,0 0 42,0 0-29,0 0-65,0 0-30,25-104-15,-20 94-16,-3 3 22,0-1 6,-2 3 7,0 3-4,2 0 4,-2 2-23,0 0-38,0 0-20,2 2-53,2 6 73,0 6 38,0 1 45,3 4-38,0 0-18,-3 2-26,2-1 11,-4 0-12,2-3 16,-2-1-13,2-1 19,-2-3-20,3-5 0,-2-2-2,1 2-1,-4-6-2,2 2-16,0-3 6,0 0-28,2 0-58,0 0-16,5 0-22,-1-4-117,3-3-246,2-7-695</inkml:trace>
  <inkml:trace contextRef="#ctx0" brushRef="#br0" timeOffset="262337.0954">17763 13967 75,'0'0'1077,"0"0"-914,0 0-59,0 0 127,0 0 39,0 0-17,0 0-69,0 0-35,0 0-49,0 0-32,-49 10 12,40 5-12,-3 8-1,-4 4-12,2 10 6,4-2-26,-1 3 16,4-2-15,3 0 15,0-1-32,4 2-6,0-3-1,0 0 11,6-1-22,7-3 21,0 3 4,1-2-24,8-1 33,-8-3-33,4-8 24,-6-2-26,3-3 12,5 3-5,-2 1 18,6 2-22,-5-1 16,2-4-19,-8-1-1,2-4 1,-7-3 0,-1-3 0,-3-1 0,-2-1 0,-2 1-1,0-3-1,0 0 2,0 0 2,0 0-2,0 0 0,0 0-2,0 0-33,0 0-28,0-5-56,0-6-217,0-2-187,0-4-67,0 4-208</inkml:trace>
  <inkml:trace contextRef="#ctx0" brushRef="#br0" timeOffset="262673.7619">18054 14072 1258,'0'0'342,"0"0"-248,0 0 62,0 0 39,0 0-30,0 0 26,0 0 48,0 0 29,0 0-108,0 0-93,0-42-67,0 42-32,2 8 29,0 1 3,2 8 96,0 3-35,-2 1-33,2-1-9,0 4-16,-1-5-3,2-2 0,-3-2 0,0-3-1,2 0 2,-4-3 1,2-3-2,0-1 1,-2-1-1,2-2-23,-2 0-18,0-2-36,0 0-48,0 0-32,0 0-46,2 0-68,-2 0-228,2-2-142</inkml:trace>
  <inkml:trace contextRef="#ctx0" brushRef="#br0" timeOffset="262903.765">18270 14204 1714,'0'0'458,"0"0"-436,0 0 114,0 0 107,0 0-24,0 0-68,0 0-20,0 0 10,113-29-17,-105 27-34,3-1-33,-3 1-38,-1 0-19,-3 0 0,0 2-13,0-2-6,-2 2-10,0 0-25,2 0-44,2 0-46,-2 0-64,0 0-72,0-2-134,0-2-180,-2 2-126</inkml:trace>
  <inkml:trace contextRef="#ctx0" brushRef="#br0" timeOffset="263393.9864">18570 14000 274,'0'0'1543,"0"0"-1543,0 0 104,0 0-104,0 0 236,0 0-93,0 0 41,0 0-35,0 0 2,0 0-57,48 101-8,-41-84-34,1-3-27,1-1-2,-3-4-7,1 3-13,-3-7-3,-2 2 0,0-5 0,0-2 1,0 0 0,-2 3-1,2-3 3,-2 0 39,0 0 25,0 0 3,0-3 7,0-4-77,0-6-10,0-2-76,0-3 41,-2-2 23,-2-1-29,2-6-29,-2-4 3,-1-5 22,-3-2-6,1 10 32,1 4-32,0 9 32,1 1 29,1 1 32,2 0 33,-2 0 31,2 1-3,0 4 19,2 2-22,0 5-36,0-3 29,0 2-10,0 0-22,8-1-26,0-2 4,7 0 18,5 0-2,5-2-4,4-1 0,1 3-3,0-1-7,-7 1 1,-1 1 5,-1-2-5,4-1-13,-1 2-18,-7 0-1,-3 0-1,0 3-12,-8 1 1,-2-1-29,-2 2-51,-2 0-21,0 0-8,0 0-38,0 2-90,-2 6-36,-4 2 14,-3 3-137,-4 0-222,5-1-191</inkml:trace>
  <inkml:trace contextRef="#ctx0" brushRef="#br0" timeOffset="263860.0962">18860 13977 1254,'0'0'205,"0"0"-111,0 0 157,0 0 47,0 0-84,0 0-55,0 0 2,0 0 19,0 0-29,0 0-51,34 0-49,-34 0-19,0 0 0,0 0 3,0 0 0,0 0-11,0 0-24,-4 0-58,-4 0-34,-3 0-21,2 3 52,-1 4 23,2 0 25,1-1-6,0-1 3,5 1-4,2-1-5,-2 4 25,2-1 0,0 1-10,0-1 9,4 1 1,0 0 15,3 2-15,0-4-3,-1 3 3,0-3 2,3 2 9,1-1-9,1 4 11,-2-3-12,3 2 43,1 1 4,0-1 19,-3 1-9,1-1-26,0 0-13,-5-1 4,-2 0-11,-4 0 4,0-3 3,0 2 13,-2-1 10,-6-1 12,-8 2-6,2-1-13,-8-3-16,4 3-16,-2-4-3,1-1-15,5-1-32,-4 2-14,8-4-25,0 2-4,-2-2-15,4 0-33,2 0-10,2 0-59,2 0-110,-1 0-192,1 0-243</inkml:trace>
  <inkml:trace contextRef="#ctx0" brushRef="#br0" timeOffset="264350.7148">18115 14509 1003,'0'0'352,"0"0"-277,0 0 9,0 0 105,0 0 87,0 0-78,0 0-94,0 0-24,0 0 63,0 0 12,54 0-1,-30 0-22,15 0-36,9-3 0,8-3 16,1 3-13,3-6 6,-5 4-3,5 0-33,1-3 1,3-2-26,-3 2-19,1-1 13,-7-1 0,-2 2-7,-6 3 4,-7-3-19,-11 4 5,-7-1-18,-8 5-1,-2-2-1,-2 0-1,-4 0-1,1 0-2,-3 2-10,-2 0-3,-2 0-9,0 0-22,0 0-29,0 0-31,0 0-32,0 0-52,-4 4-61,-5 2 62,1 1-174,-2 1-293,-14-1-381</inkml:trace>
  <inkml:trace contextRef="#ctx0" brushRef="#br0" timeOffset="264757.539">18655 14638 985,'0'0'826,"0"0"-699,0 0-114,0 0 172,0 0 32,0 0-62,0 0-36,110-13 10,-93 11-29,-3 2-75,4 0-25,-8 0-26,0 3-13,0 4 17,-6-2-7,-2 2 16,-2 3 13,0-1 6,-2 3-6,-9-1-12,-2 1-30,1 1-23,-6 0 23,4-1 26,-3 0 13,0 1-10,4-2 13,3 2-19,-2-2 19,8 0 1,2-2 31,2-1 10,0 0-6,4-2-7,10-1 6,0-1 84,1-2 6,6-2-25,0 0-17,3 0-22,-1-2-13,3-5-1,-1 3-12,-2-4-19,1 0-12,-3 2-3,-2-1-1,-4-1 0,0 1-13,-4 0-28,-1-4-49,0-2-67,0 0-100,-2-4-126,-4-3-279,0 5-360</inkml:trace>
  <inkml:trace contextRef="#ctx0" brushRef="#br0" timeOffset="265187.4127">19157 13891 714,'0'0'1094,"0"0"-1094,0 0 29,0 0-29,0 0 221,0 0-56,0 0-48,0 0 12,0 0-29,0 0-12,92 43-8,-73-25-38,0 1 0,2 8 16,5 5-17,2 10-5,-5 4 5,0 0 7,-4-4-22,-1-4 6,-4 2-2,-4-1-28,4-3 28,-8-2-27,-2 0 29,0 1-3,-4-4-4,0 0-12,0-3-10,0-5 13,0-6-14,0-4 11,0-2 3,0 1-13,-2-2-2,0 3 3,0-3-1,0-5 10,0 1-3,2-2-10,-2-1-1,0 0-37,-1-3-36,1 0-53,2 0-63,0 0-25,0-3-30,0-4-475,7-10-420</inkml:trace>
  <inkml:trace contextRef="#ctx0" brushRef="#br0" timeOffset="265423.0761">19850 14301 1330,'0'0'462,"0"0"-349,0 0 137,0 0 67,0 0-23,0 0-82,0 0-48,0 0-21,0 0-22,110-31-38,-95 28-45,0-1-26,0 0-12,-5 0-3,-1 3-16,-3-1-36,-2 0-49,-2 0-18,-2 0-31,0 0-43,0-1-74,-10-1-530,1 0-249,-14-3 281</inkml:trace>
  <inkml:trace contextRef="#ctx0" brushRef="#br0" timeOffset="265593.0305">19786 14160 215,'0'0'1729,"0"0"-1531,0 0-168,0 0 47,0 0 179,0 0 50,0 0-55,0 0-53,0 0-49,0 0-56,0 0-58,106-30-35,-91 27-4,2 3-15,-2 0-22,-3 0-42,4 0-63,-6 0-72,0 0-48,1 0-242,0 0-294,-3-2-612</inkml:trace>
  <inkml:trace contextRef="#ctx0" brushRef="#br0" timeOffset="265987.9756">20314 13959 1362,'0'0'218,"0"0"-165,0 0 15,0 0 136,0 0 69,0 0-14,0 0 6,18-110-21,-18 95-58,2 1-61,-2 2-17,2 3-13,-2 1-34,0 3 12,0 3 18,2-1 13,-2 3-41,0 0-63,0 3-42,0 6-33,2 8 75,2 12 63,0 7-22,3 6-38,-3-5 16,3-1 9,-3-8-3,2 1-24,-2-5 0,1-5 31,-3-4-29,2-2 31,0 1-18,0 3 0,1 0 12,-3-3-11,0-3-14,0-2 9,0-3 13,-2-3-22,0 2 0,3-5 1,-3 0 14,0 0 1,0 0 0,0 0-19,0 0-7,0 0-46,0 0-54,0 0-47,0 0-38,0 0-84,0 0-220,-5 3-679,-12-1-174,39-7 990</inkml:trace>
  <inkml:trace contextRef="#ctx0" brushRef="#br0" timeOffset="280651.4533">21070 5789 661,'0'-4'1011,"0"3"-969,0-1-41,0-1 54,0 2 43,0-1-4,2-2 6,-2 2 14,0 0 19,2 1 6,-2 1-20,2-2-38,0 0-30,4 2-31,-2 0-20,0 0-29,2 0-13,2 0 26,1 5-13,2 6 9,-3 1 18,0 8 0,1 6-1,-5 8 3,0 5 12,-4 0 6,0 2-17,-4-3-1,-4 2 13,-1-2-13,1 5-19,-1-4 19,1 2-20,1-1 18,3-5-17,4 0 15,0 0-39,0-3 41,4 3-18,0-2-3,5-2-12,2 2 22,-5-2-3,5-1 3,-3-1 9,5 1 3,-4-1-15,1 2 13,0-3 3,6 0-11,-6 1 11,0-1 0,4 0-2,-6 1-10,0 2 12,-3-1 13,-1 0-2,-2 2-10,0 3-1,-2 0 0,0 1 14,0 0-14,-4 1 0,0 3 2,-3-2-1,1 2-1,0-2 0,0 2-3,-1-1 6,2 0-13,3-4 10,2-1-18,0-2 18,0-2 0,9-1-11,0-4 9,1-7-9,-1-2-5,1-1 15,5 5-13,0-2 14,7 4 0,-4 1-3,2-1 2,-2-1-1,0 0 2,-3-1 1,-3 4-1,-4-2-13,2 7-16,-10 6 22,0 8 7,0 3 20,-12 0-18,2 0 0,-1-5 0,1 2 1,-3 3 75,0-1-26,7-2-51,-2-2 21,1 0 62,4-2-45,3-1-7,3-1 10,8-4 4,3 2-27,3 0-19,3-5 13,-2 1 6,4-2-5,-3-1-12,0 0-1,-2 3 15,-2-2-3,-4-1-13,-3 1-2,-2-1 2,-4 3 0,0 1 3,-2 4 39,0-2-13,0 2-10,-2 0-15,-4 1 21,0-1-2,0 3-23,-3-3 1,-2 1 26,1 0-5,1-2-9,3 1 9,2-4-22,2 3 20,2 0 2,0-2-6,0 2-13,0 1 13,0-2-12,0 1-4,2 0-4,2-1-10,0 0 14,2-1 19,-1 1-18,1 0 10,0-2 9,1 6-17,-3-3-2,0 2 0,1-2 15,-1 3-14,0-4 1,0 2 10,-2-2-13,2 3-11,-2-3 11,1 0 3,-3 2-1,0-1 7,0 2-9,0 0-2,0 2 1,0 1 1,-3 2-11,1-1 11,0-2 0,2 1-11,0 1-8,0-3 19,0 0-4,0-4-25,2 3-15,5-4 41,-5 2-29,1 0 10,-1-4-33,0 1-44,-2-1 31,0-2 46,0 4-1,0 0 20,0 3 1,2 1-18,0 1 10,2-1 10,-2-2 16,0-1-14,0 3-2,-2-1 1,2-2 1,0 5-2,-2-3-1,0 1-25,0-1 7,0-2-20,2 2-32,-2 1-16,2-1 9,1-2 36,4 1 10,-3-3 19,2 3 13,0 0 6,0-4-6,5 4 0,-2-2 1,-1-1 12,1-1-13,1-1 16,1-1-16,-2 1-3,-3-1 3,0 0 0,2-2 4,2 0-2,-6 3-2,2 1 0,0 0 0,-2 2 1,3 0 0,-1 0 2,1 1-1,-1-2-1,0 2-1,1-5-1,-1-3 0,-2-6 0,-2-5 1,5-1 0,-1 7 33,1 8-4,1 5-3,0 3 41,-2-3 24,2-4-40,-4-3-31,0 0 19,-2 2 18,2-2 21,0-3-20,-2-5 3,2-4-7,1-1 7,-1 3 6,5 3-9,-1-2 9,-1 2-22,1-3-13,-2-2 3,3-1-4,0-4-12,-5 0 7,2 0-23,-2-1 0,2-3-1,-4-2-2,4-2-13,-4 0-48,-2-2-15,2 0-1,-2 0-12,2 0-36,0-12-52,2-12-100,2-13-384,-2-1-123</inkml:trace>
  <inkml:trace contextRef="#ctx0" brushRef="#br0" timeOffset="282040.2366">22062 5971 55,'0'0'718,"0"0"-132,0 0-404,0 0-133,0 0 101,0 0 15,0 0 37,0 0 2,0 0 6,-41-51-65,37 44-55,2 6 0,0-3 10,0-1-17,-2 5-18,2-3-17,-5 1-10,3 0-37,-3 1-1,1-2-2,0 3-14,-2 0 0,-4 0-13,2 0-16,2 0 45,-5 0-3,2 3 0,-2 0-26,3 2-3,-3 4 29,0-1-26,1-1 13,-2 4 13,2 0-20,2 6 23,1-3 0,0 5 1,3 1 0,4 0-1,0 1 13,2 1-12,0-1-1,2 0 13,6 0-10,6 0 0,-2-2 17,8-1-8,-4-1-10,3-3-4,0 1 2,5-3 0,-5-2 13,3-1-12,-6-1 2,3-1-1,-2 0 0,-2-5 10,0 1-11,-4-3 10,-3 0 5,0 0 13,-2 0-9,-1 0-4,-2 0 6,-1 0 3,-2 0 11,0 0 5,0 0 4,0 0-16,0 0-18,0 0-11,0 0-19,0 0-22,0 0-23,0 0-23,0 0-25,0 0-45,0 0-46,4-3-101,0 1-149,2-1-71,0-1-7,7 1-173,-46 18 569</inkml:trace>
  <inkml:trace contextRef="#ctx0" brushRef="#br0" timeOffset="282356.5839">22231 6277 124,'0'0'1050,"0"0"-826,0 0-142,0 0 54,0 0 43,0 0 3,0 0-56,0 0-15,0 0-30,0 0 16,-16-37-36,16 31-29,0 1-31,0 1 22,0 0 9,0 4-9,0 0-22,0 0-1,0 0-3,0 0 3,2 8 0,0-1 48,2 6 1,-2 4-17,0-3 3,0 3-3,0 1-28,0-1-1,0-4-3,1 0 1,2-1-2,-3 0 0,0-5 1,0 0 5,-2 1-4,2-1-2,-2-2-8,2-3-27,-2 2-28,0-4-23,2 2-43,-2-2-86,2 0-144,0 0-18,0-2-97,5-9-529</inkml:trace>
  <inkml:trace contextRef="#ctx0" brushRef="#br0" timeOffset="282547.5957">22477 6249 1489,'0'0'806,"0"0"-606,0 0-168,0 0 52,0 0 58,0 0-42,0 0-84,0 0-16,0 0-48,0 0-13,6 0-23,-4 0-87,0 0-179,0 0-182,0 0-123</inkml:trace>
  <inkml:trace contextRef="#ctx0" brushRef="#br0" timeOffset="282915.3092">22690 6068 473,'0'0'336,"0"0"-261,0 0-62,0 0 107,0 0 50,35-97-76,-29 77-9,-2 1 48,2 0 27,-2 2-60,2 2 20,-3 0-45,1 1-7,-2 4-3,1-1 42,-3 5 3,0 3 29,0 1 0,0 2-45,0 0-36,0 0-39,0 0-19,0 5-17,0 9 17,0 9 42,0 10 38,0 3-32,0-6-19,0-7 7,0-8-35,2-2 18,2 1-17,0 3 11,-2 3-11,2-5 1,1 0-3,-1-2 1,0-1-1,0-2-1,0-3-24,-1 0-7,-1 0-39,0-2-42,0-2-70,-2 2-89,0-3-227,0 0-120,-2-2-483</inkml:trace>
  <inkml:trace contextRef="#ctx0" brushRef="#br0" timeOffset="283140.1919">22641 6251 232,'0'0'1739,"0"0"-1687,0 0-48,0 0 168,0 0 74,0 0-82,0 0-9,0 0 22,126-2-23,-107-1-65,4-3-31,-4 2-36,3-1-9,-6 1-10,2 0-3,-8 2-22,-2 1-23,-1 1-48,-3 0-25,0 0-40,-2 0-28,-2 0-86,0 5-204,0 1-54,0-1-135,-10 3-50</inkml:trace>
  <inkml:trace contextRef="#ctx0" brushRef="#br0" timeOffset="283528.5399">22775 6411 897,'0'0'338,"0"0"-207,0 0 15,0 0 66,0 0-21,0 0-42,0 0-19,0 0-39,0 0-26,117 0-30,-109 5-9,1-1-26,-3 1-16,0 3-13,-1 0 26,-5 1 3,0 5 18,0-3-18,-2 4 2,-7 0 28,-1 1-30,-1 1-2,1-2-30,-4 1 12,2-1-6,0 0 23,-2 1 1,4-3 2,2 2 2,-1-1-2,2-3-15,5 0 15,2 1 16,0-4 7,0 2 0,0-6-20,9 3 36,0-2 6,1-1 26,2 0-7,6-4 11,-2 2 2,4-2-22,-3 0-1,2 0-9,-2-2-29,2-3 5,-4 1-21,1 0-2,0 2-14,-6-3-20,1 3-67,-1-3-9,-1 2-76,-2-4-83,-1 0-187,-2 2-98,-2-11-582</inkml:trace>
  <inkml:trace contextRef="#ctx0" brushRef="#br0" timeOffset="283825.8307">23174 6096 1785,'0'0'400,"0"0"-378,0 0 7,0 0 207,0 0 0,0 0-101,0 0-35,0 0-1,0 0-12,113-29-39,-94 25-26,0 1 0,-2 0-22,-3 1-2,2 0-1,-6-1-45,-1 3-51,-5 0-42,0 0-71,-4 0-50,0 0-130,0 0-85,-6 0-99</inkml:trace>
  <inkml:trace contextRef="#ctx0" brushRef="#br0" timeOffset="284029.6081">23219 6047 1228,'0'0'472,"0"0"-472,0 0 0,0 0 178,0 0 56,0 0-72,0 0-10,0 0-19,0 0-8,0 0-57,72 75-33,-66-60-31,1 2 6,-1 0-10,-4 0-1,2 0 1,-4-1-42,2-3-28,-2 2-43,0-5 0,2 2-43,1-5-54,1 1-53,1-4-111,1-4-30,-2 0-215</inkml:trace>
  <inkml:trace contextRef="#ctx0" brushRef="#br0" timeOffset="284494.9812">23639 5831 855,'0'0'427,"0"0"-300,0 0-55,0 0 100,0 0 13,0 0-22,0 0 51,0 0-62,0 0-13,0 0-52,-57-35 0,53 35-42,-2 0-42,-3 0 23,0 0-25,1 0-1,1 7 0,-1-1 0,0 3 3,-3 1-3,2 4 0,3 1 4,2 2-4,0 0-10,0 2 9,4 2 1,0-3-2,0 4 1,0-5-14,0 2-2,6-2 14,0-2-7,4-1 10,1 0-1,4-3 1,-4-4-1,3 1-1,2-2 2,-4-5 13,2 2 13,0-3-3,-2 0-1,-1 0 10,0 0-6,-5-3 0,0 2 0,1-2-1,-5 0 1,0 1 3,-2 0 3,0 2 3,2-2-12,-2 2-23,0 0-19,0 0-26,0 0-25,0 0-17,0 0-22,0 0-40,0 0-57,0 0-99,0 2-111,0 2 65,0-1-43,0 4-343,0-23 562</inkml:trace>
  <inkml:trace contextRef="#ctx0" brushRef="#br0" timeOffset="284973.7381">23904 6063 248,'0'0'978,"0"0"-845,0 0-117,0 0 63,0 0 116,0 0 68,0 0-20,0 0-94,0 0-78,0 0 1,0-13-5,0 13-25,0 0-38,0 0 9,0 0-11,0 0 11,0-3-10,0 1 23,-2 0-26,2 0 22,0 0-18,-2 1-2,2-1 0,0 0 37,0 0 2,0 2 11,0-2-10,-2 2 0,2 0-4,0 0 1,0 0 2,-2 0 1,2 0 3,0 0-3,0 0-4,0 0 7,0 0-4,0 0-15,0 0-10,0 0-4,0 0 1,0 0-13,0 0-19,0 2-10,0 4-15,0 1 44,0 6 36,0 5-1,0 2-34,0-3 0,0 3-1,0-3 0,4 1-16,-2-3 16,3-2 0,-1-1 2,-2-3-2,0-1-1,0-4 0,-2-1 1,2 1 1,-2-2-1,0-2-1,0 0-24,0 0-20,0 0-64,0 0-77,0 0-78,0 0-104,0 0-246,2-7-363</inkml:trace>
  <inkml:trace contextRef="#ctx0" brushRef="#br0" timeOffset="285436.7045">24114 5997 2372,'0'0'468,"0"0"-468,0 0 0,0 0 64,0 0 180,0 0-8,0 0-77,0 0-61,0 0-9,0 0 2,7 2 0,-7-2-9,0 0-35,0 0-21,0 0-7,0 0 2,0 0 4,0 0 7,0 0-1,0 0-9,0 0-4,0 0-15,0 0 12,0 0-15,0 0-13,0 0 13,0 0 28,0 0-28,0 0 0,0 0-21,0 0 21,0 0 1,0 0 1,0 0-2,0 0-13,0 0-2,0 0 15,0 0 22,0 0 9,0 0 15,0 0-2,0 0-10,0 0-3,0 0-3,0 0-7,0 0-5,0 0-14,0 0-1,0 0-1,0 0-12,0 0-1,0 0-5,0 0-4,0 0 0,0 0-3,0 0-18,0 0-25,0 0-20,0 0-18,0 0-20,0 0-25,0 0-23,0 0-44,0 0-140,0 0-202,0 0-504,5-7-320,-10 14 1338</inkml:trace>
  <inkml:trace contextRef="#ctx0" brushRef="#br0" timeOffset="285995.9705">24386 5625 1653,'0'0'189,"0"0"-189,0 0 0,0 0 3,0 0 175,0 0-38,0 0 6,0 0 6,0 0 12,0 0-48,41 50-38,-37-26-30,0 5 3,2 3-35,-1-3 4,-1-2-20,-1-8 19,1-4-19,0 1 0,2-1 0,0-1 0,0-4 0,2-2 1,-2 0 2,-2-4-3,0 0 0,0-2 0,-2-1 2,0-1 1,0 0 17,-2 0 15,3 0 0,-3-5-32,2-6-3,0-2-51,0-5 13,-2-8 15,0-2 21,0-7-30,-4-3-23,-1 1 7,-1 2 16,0 2 29,2 3-1,0-1-12,0 5 16,0 2 1,-4 6 28,6 5 20,2 3-14,-2 0 87,2 1-77,-2-1 80,2 3-7,0-1-35,0 1-23,0 4-9,4-3 0,8 3-13,-4-3-13,2 0-6,5 3 6,2-3-6,0 1-15,2 0-3,0 2-1,1-2 0,-4 1-1,2 1-2,-6 1 0,1 0-19,-3 2-6,-1-2-23,-5 2-28,1 0-23,-3 0-22,0 0-39,-2 0-46,0 0-52,0 6-153,0 1-176,-4-2-120</inkml:trace>
  <inkml:trace contextRef="#ctx0" brushRef="#br0" timeOffset="286529.5854">24686 5620 871,'0'0'433,"0"0"-316,0 0-84,0 0 58,0 0 75,0 0 45,0 0-7,0 0-13,0 0-36,0 0-12,43 3-34,-37-3-44,4 0-33,-2 0 3,-1 0-32,0 0-3,-5 0-2,-2 0-24,0 0 14,0 0 9,0 2-32,-6 0-52,-6 2-10,-2-1-25,-1 3 44,-4 3 34,2-2 44,-2 0 0,4 3 0,0-3 0,4-1 3,5 0 33,2-1-1,4 0-22,0 0 0,0-1 26,0 4 3,6-1 13,4 1-10,2 1-3,0-2-4,1 3-21,4 0 5,-4-2-9,1-1-11,2 4-1,-4-4 1,3 1-1,0 1 16,-5 0-14,-1-1-3,-3 0 0,1-1 3,-5-2 10,0 0-13,-2-1 16,0 0 13,-2 1 32,-5 1 16,-1-1-6,-3 0-7,-1-1-26,-2-1 3,2-1-12,2 1-6,-2-3 5,2 0-27,2 0-1,2 0 0,1 0-18,3 0-36,0 0-20,2 0-28,0 0-46,-2 0-58,2 0-91,0 0-189,-5 2-70,3 3-122</inkml:trace>
  <inkml:trace contextRef="#ctx0" brushRef="#br0" timeOffset="286840.9271">24408 6181 1596,'0'0'133,"0"0"-29,0 0-72,0 0 264,0 0-63,0 0-62,0 0 0,119-10-1,-79 1-38,7-4-33,-3 3-19,-1-1-38,-3 1-14,-2 1 11,1-1-1,-9 2 10,-10 2-24,-2 5-24,-10-1-3,4-1-10,-1 2 11,2-1-1,-4 2-16,-3 0-23,-2 0-15,-2 0-29,-2 0-16,0 0-11,0 2-22,0 4-3,-2-1-62,-4 5-101,-5 0-189,0-3-96,-10 2-560</inkml:trace>
  <inkml:trace contextRef="#ctx0" brushRef="#br0" timeOffset="287244.0272">24697 6292 1000,'0'0'456,"0"0"-381,0 0 29,0 0 156,0 0 2,0 0-93,0 0-17,0 0 16,121 3-30,-103-3-61,0 0-48,-4 0-14,-1 0-15,-2 0-32,-5 4-6,-4 1 12,0 0 3,-2 3 11,0 1-5,-2 3 1,-8 0-29,-4 3-10,0-1 26,0 2-9,-6 0 5,5-2 30,0 0 3,2-1-1,1-1 0,6-1 1,-1-1 23,3 0 35,1-2-29,3-1 16,0 0 29,0 1-29,3-2 13,6-3-23,-1 1 7,0 0 35,5-2 0,4-2 22,-2 0-6,4 0-7,0 0-13,1-4-10,-4 0 7,1-1-10,-2 1-16,-2-2-15,-5 5-7,0-2-22,-3 1 0,-2 2-19,-3 0 3,0 0-9,0 0-19,0 0-45,0 0-51,0 0-70,-10 6-127,-2 2-56,1-1-301,-12 6-488</inkml:trace>
  <inkml:trace contextRef="#ctx0" brushRef="#br0" timeOffset="289988.6348">14326 14650 486,'0'0'231,"0"0"-192,0 0 33,0 0 55,0 0-13,0 0-13,0 0-13,0 0 7,0 0 12,0 0-29,2 0-13,-2 0 4,0 0 18,0 0 24,0 0 2,0 0-22,0 0-13,0 0-7,0 0 7,0 0-16,0 0-24,0 0-8,0 0-1,0 0-4,0 0 4,0 0 1,0 0-5,-2 0-12,0 0-13,-5 0-42,0 0 39,1 0-10,0 0 13,-2 0 0,-4 0 10,2 0-8,2 0-1,-5 0 23,0 0-22,3 0-1,-3 0 23,-2 1-24,2 3-16,1 0 4,-4-1 12,6-1 0,-2 5 0,3-6 0,0 1 13,5 0-1,0 1 8,2-3-7,2 0 29,0 0-7,0 0-16,0 0-2,0 0 2,0 0 3,0 0-5,0 0-14,0 0 16,0 0-19,0 0-18,0 0-21,0 0-16,0 0-9,2 0-20,2 0 29,2 0-142,3 0-131,0 0-48,-3 0-162,0 0-462,-48 0 943</inkml:trace>
  <inkml:trace contextRef="#ctx0" brushRef="#br0" timeOffset="301962.1603">25255 5966 42,'0'0'460,"0"0"-215,0 0-105,0 0-33,0 0 79,0-5 9,0 3-61,0 1-17,0-1-13,0-3 0,0 3-29,-2 2 25,2-3 14,-2 3-10,0-2 22,0 2 13,0 0-33,2 0-28,-2 0-11,2 0 4,0 0 7,0 0 2,0 0-3,0 0-4,0 0-15,0 0-10,0 0-16,0 0-13,0 0-19,0 0-19,4 0-13,2 0 32,4 0 76,7 0-12,2 0-16,5 0-20,-3-4-5,5-2-20,-8 1 13,4 1-16,-5 0 0,-5 3-19,-1-2 3,-4 2 3,-3 1 11,-2 0-20,0 0-4,-2 0 14,0 0 10,0 0 1,0 0-27,0 0-14,-2 0-12,-2 4-7,-3-1 13,3 3-32,2-3-41,0-1-53,2 0-68,0-2-101,0 0-163,2 0-54,7-4-255,1-12 516</inkml:trace>
  <inkml:trace contextRef="#ctx0" brushRef="#br0" timeOffset="302474.3573">25749 5632 346,'0'0'466,"0"0"-293,0 0-59,0 0 35,0 0 21,0 0 25,0 0 59,0 0-18,0 0-41,0 0-56,11-29-42,-11 26 6,0 3 10,0-2 6,0 0 0,0 2-39,-2-4 10,-3 3-23,1-2-4,0 1-37,-2 1-25,0-1 0,-1 0-1,-2 2-3,1 0-23,0 0 1,-1 0 3,1 0-36,-3 4 23,0 2 3,1 1 0,2 0 0,-4 5-3,4 0 12,0 3 7,2 2-16,-1 0 6,0 2 0,5 3 23,2-3-23,0 1 25,0 1-34,12 0 35,-4-1 2,6-1 11,2-1-10,0-4 8,1 0-11,0-1 0,2-3 1,-1-1 25,-4-1 0,1-2 6,-4-3-3,-1-1 6,-1 0-3,-3 0-10,-2-2 4,-1 0 9,-1 0 4,-2 0 15,0 0 3,0 0-9,0 0-23,0 0-25,0 0-38,0 0-23,0-4-166,0 0-11,0 1 3,0 1-137,0 0-206,2 0-243,-4 19 47</inkml:trace>
  <inkml:trace contextRef="#ctx0" brushRef="#br0" timeOffset="302795.1971">25934 5949 1314,'0'0'338,"0"0"-211,0 0 12,0 0 72,0 0-10,0 0-42,0 0-21,0 0-2,0 0-20,0-100-33,0 88 0,2 3-28,0-1-10,1 5-17,-1 1 8,0 1 2,-2 3-3,2 0 0,-2 0-35,0 0-3,0 0-35,2 3 38,0 6 12,2 2 33,-2 5 3,0 3-29,3 0 10,-3 1-27,0-2 17,-2 1-19,3-3-1,-1-1-2,0-2 1,0-4 2,0 0 0,0-2-1,2-4 1,-2 2-16,0-1-19,0-4-25,2 1-52,0-1-22,4 0-17,-2-1-29,2-9-84,3-2-271,0 3-268</inkml:trace>
  <inkml:trace contextRef="#ctx0" brushRef="#br0" timeOffset="303012.1385">26251 5835 1053,'0'0'651,"0"0"-391,0 0-108,0 0 43,0 0 57,0 0 25,0 0-46,0 0-84,0 0-57,0 0-36,0-2-26,0 0-14,0 2-14,0-3-48,0 0-63,0 0-55,0-3-65,0 3-63,4-4-230,-2 4-100,4-4-354,-18 46 550</inkml:trace>
  <inkml:trace contextRef="#ctx0" brushRef="#br0" timeOffset="303304.5234">26469 5501 443,'0'0'604,"0"0"-331,0 0-78,0 0 59,0 0 3,0 0-27,0 0 12,0 0-61,0 0-62,0 0-61,2-29-58,-2 33 19,2 7-9,2 3 90,-2 5 15,6 0-54,-4 4-20,-2 0-9,2 0-29,0 0 17,0-3-17,0 2-3,0-3 0,-2 0 13,1-2-11,2-2-2,-5-1 0,2-3-18,-2-1-18,0-3-18,0-3-51,0 0-33,0-1-33,0 0-61,-5-2-111,-2 2-173,-5-3-236</inkml:trace>
  <inkml:trace contextRef="#ctx0" brushRef="#br0" timeOffset="303532.0053">26363 5888 752,'0'0'1147,"0"0"-1124,0 0 51,0 0 157,0 0 76,0 0-75,0 0-10,0 0-1,0 0-52,112-9-64,-92 4-39,-2-1-40,2 0-5,-3 1-21,-2-2-13,-2 3 10,-1 3-26,1-2-12,-4 3-29,1 0-35,-2 0-45,1 0-10,-2 0-39,-3 0-20,0 3-49,-2 2-157,-2 2-69,0-2-164,0 3-104</inkml:trace>
  <inkml:trace contextRef="#ctx0" brushRef="#br0" timeOffset="303937.929">26513 6050 802,'0'0'538,"0"0"-353,0 0 14,0 0 122,0 0-65,0 0-107,0 0-23,0 0 9,0 0-67,117 0-62,-103 0-6,-6 0-19,-2 0-20,0 0 4,-4 3 12,1 2 7,-3 2 3,0 2-32,-3 2 32,-5 3-9,-2 0 18,-6 4-41,4 0 45,-3-3-1,0 2 1,3-2 3,3 1 46,3-3-30,-1-2 4,5-3 32,2-1-23,0 1 7,0-1 28,4-2 7,5 1 10,2-3-7,1-1 22,6 0-6,-2-2 15,4 0-3,-2 0-29,1 0-6,1 0-7,-4 0-9,2-2-22,-6 0 2,-2 2-5,2-2-28,-8 2-1,0 0-1,-2 0-12,-2 0-9,0 0-13,0 0-41,0 0-25,0 4-7,0 4-41,-2 1-59,-4 1-171,0 0-411,-16-1-582</inkml:trace>
  <inkml:trace contextRef="#ctx0" brushRef="#br0" timeOffset="307410.1881">27025 5818 222,'0'0'303,"0"0"-78,0 0-26,0 0 55,0 0-33,0 0-48,0 0 2,0 0 43,0-2-7,0 2-40,0 0-29,0-2-6,0 2 12,0 0 6,0 0-19,0-1-13,0 1-20,0 0-10,2-2-9,2 0-20,1-3-9,4 1-13,1 0-15,3-3-7,6 0-1,6-3-14,7 1 8,6-4-11,-1 2-1,-7 2-2,-12 3 0,0 3-11,-4-1 10,3-1-19,0 2-3,-4 1-4,-5-1-28,1 3-3,-7 0 3,-2 0-3,0 0 12,0 0 6,0 0-15,-9 0-29,-1 5-90,-5-2-33,-2 2-49,-2 0-59,-3-3-86,4 0 0,-2-2-66,8 0-206</inkml:trace>
  <inkml:trace contextRef="#ctx0" brushRef="#br0" timeOffset="307772.0732">27136 5649 512,'0'0'378,"0"0"-199,0 0 10,0 0 20,0 0 28,0 0 23,0 0-36,0 0-62,0 0-65,0 0-52,10-5 3,-8 10 69,2 2-34,3 0-9,0 5-9,-3 1-11,2 3-15,-2 1 9,3 1-35,-3 3-12,2 1 2,1-1 0,-3 0 20,-2 0-22,0-2 1,3-2-1,-3 0 10,0-2-10,0 1-1,2-5 0,-4 0 2,2-1 0,0-2 24,0 0-10,-2-5-15,0 1 15,0-2-13,0-2 13,2 0-4,-2 0 8,0 0 12,0 0-10,0 0 4,0 0-23,2 0-3,-2 0-15,0 0-30,0 0-48,0 0-51,2 0-42,4-2-59,-4-2-208,0-1-226,2-4-599,-22 29 1140</inkml:trace>
  <inkml:trace contextRef="#ctx0" brushRef="#br0" timeOffset="310903.6695">27719 5467 293,'0'0'212,"0"0"-55,0 0 280,0 0-167,0 0-133,0 0-7,0 0 104,0 0-85,-14-26 42,12 23-55,0 1-68,-1 0 26,-1 0-33,2 0 1,0-2 15,0 2-32,0 1-6,-5-3-20,1-3-18,-1 4 51,1-2 12,-2 5-38,-3-5-10,0 5 12,1 0-28,0 0-24,-2 0 22,2 0-24,-1 3 7,3 2-13,-5 0 9,4 4 4,1-4-7,2 5 14,0-3 11,-1 5 1,0 0-1,3 0 1,0 5 2,0 1-1,2-1-1,2 1 0,0-3 0,2 0-1,6 1 1,6-6 1,-2 2 25,5-2 16,0-3-10,2-1-3,3-2 9,-2-2-5,2 1 5,-3-3 4,-2 0-1,-4 0-6,-1 0-15,-1-5-1,-4 5-6,-5-2-13,0 2 0,0-2-3,-2 2-25,0 0-20,0 0-32,0 0-45,0 0-68,0 0-43,0 0-142,0 2-116,0 0 9,2 3-323</inkml:trace>
  <inkml:trace contextRef="#ctx0" brushRef="#br0" timeOffset="311224.9903">27868 5722 300,'0'0'737,"0"0"-207,0 0-243,0 0-151,0 0 20,0 0 103,0 0-82,0 0-28,0 0-56,0 0-35,2-91 3,-2 80-16,2 1-11,-2 3-33,0 2-1,2 2 26,-2 3-1,0 0-6,0 0-19,0 0-17,0 0-2,0 3-16,0 4 35,2 5 67,-2 2-3,2 4-35,-2-1 0,0-3 0,0 3-14,0-2 0,0-3-14,0-2 11,0-3-10,0-1 1,0-3 0,0 0-2,0-1-1,0 0-1,0-2-2,0 0-28,0 0-24,0 0-21,0 0-30,0 0-39,6 0-28,-2 0-47,2-4-61,2-4-167,0 2-369,-40 20-119</inkml:trace>
  <inkml:trace contextRef="#ctx0" brushRef="#br0" timeOffset="311420.4545">28112 5564 411,'0'0'1516,"0"0"-1243,0 0-196,0 0 11,0 0 86,0 0 17,0 0-31,0 0-80,0 0-80,0 0-58,0 0-16,0 0-45,2 0-88,-2 0-129,2 2-24,0-2-184,3 0-510,-16-2 836</inkml:trace>
  <inkml:trace contextRef="#ctx0" brushRef="#br0" timeOffset="311919.1677">28170 5407 339,'0'0'812,"0"0"-275,0 0-537,0 0 23,0 0 68,0 0 126,0 0-51,0 0-50,0 0-45,0 0-51,-4 104 6,6-91-23,2-2 7,0 0-8,2-3 14,-1 0-16,1-4 2,-2 0-1,3-3 18,-3-1-15,-2 0 25,2 0 0,1 0 6,-1-3-12,0-6 12,0-1-35,0-4 0,-2-1-3,-2-4-10,0 0 13,0-3-29,0-4 3,0-4 13,-8-8-9,0 1-14,-3 0 20,2 4-19,-1 3 31,1 0 8,3 3 2,2 5 23,0 2-28,2 7 22,-3 0-4,3 1-12,0 0 67,-1-2 16,1 6 4,2 0-14,0 2 26,0 2 10,0 2-21,2-2-40,3 1-23,6-1-10,-3 0 7,3-2-1,6 2-5,-2-1-1,1 1 0,4-2-3,-2 0-15,2 2 15,-1-1-16,-4 1-3,0 0-2,-1 0-1,-2 3-13,-2-3 3,-2 4-35,-2-2-28,4 2-14,-6 0-9,0 0-29,-2 0-26,2 0-59,-2 0-126,-2 4-216,2 2-90</inkml:trace>
  <inkml:trace contextRef="#ctx0" brushRef="#br0" timeOffset="312424.4856">28416 5286 474,'0'0'1148,"0"0"-1129,0 0 14,0 0 51,0 0 144,0 0-44,0 0-41,0 0-27,0 0-38,0 0-30,87-49-44,-79 43-4,-2 0 0,-1 5 0,0-1 0,-5 2 13,0 0 16,0 0 3,0 0-19,0 0-13,-10 0-91,0 0-80,-2 0 77,-6 3 49,2 5 42,-1 1-33,-3-1 34,6 1 2,-4 0-10,6-2 10,4 1 46,1-3-11,2 2 1,3-2-34,2 0-2,0 2 23,7 1 2,0-3-8,3 1 31,2-1-19,4 1-16,-4 1 28,3 0-40,2-2 17,-2 3 18,0 1-20,-4 1-16,-1-1 0,0 1 2,-3 0-2,-2-1 0,-3 3 13,-2-5-11,0 3 27,0 0 20,-2-1 12,-8-1 10,2-1-13,0 0 3,-2 0-10,-4-1-9,2-1-1,-1-1-21,0 0 2,3-2-4,-1-1-17,3 2-2,-3-3-45,4 0-60,1 1-38,0-1-33,0 2-143,2 0-248,-1 0-105,-4 2-413</inkml:trace>
  <inkml:trace contextRef="#ctx0" brushRef="#br0" timeOffset="312724.0422">28172 5774 346,'0'0'815,"0"0"-464,0 0-185,0 0 152,0 0 42,0 0-47,0 0-87,142-33-34,-93 20-38,0 0-36,-3 2-36,-3-1-21,-1 4-17,-3 1-3,-7 1-22,-10 1-19,-2 5-2,-8-3-11,6 3 11,-4 0-20,1 0 0,-2 0-19,-6 0-29,-3 0-32,-2 0-6,-2 3-4,0 4-26,0-2-61,-2 3-46,-9 1-176,2-2-183,-10 3-214</inkml:trace>
  <inkml:trace contextRef="#ctx0" brushRef="#br0" timeOffset="313139.5629">28433 5923 1288,'0'0'244,"0"0"-150,0 0 137,0 0 48,0 0-85,0 0-68,0 0-3,0 0-58,112-3-20,-105 3-45,-3 0-10,-2 3-25,-2 5 34,0 1 1,0 2 25,-2 4-15,-9 1-8,1 4-4,0-3-8,-6 2 10,4 0 0,-1-2-3,0-2 3,3-1 0,1-1-1,5-4-1,0 3 0,-1-3 2,5-1 11,0 0 17,0 0 18,9-3-5,1 1 24,3-1 2,4 0-3,2-4 1,3-1-5,-2 0 11,4-1-23,-1-7 6,-1 2-9,-2-1-7,0 1 3,-5-1-22,0 2-18,-7 3 0,1-2 1,-5 4 0,-2-1-2,-2 1-13,0 0 11,0 0-24,0 0-25,0 0-28,0 0-36,0 0-49,0 0-58,0 0-87,0 0-177,0 0-125,0 0-188</inkml:trace>
  <inkml:trace contextRef="#ctx0" brushRef="#br0" timeOffset="313562.7069">29047 5552 804,'0'0'574,"0"0"-321,0 0-80,0 0 57,0 0 42,0 0-42,0 0-46,0 0-33,0 0-35,0 0-46,69-10-9,-47 7-10,4-1-16,-6 0-15,4 2-19,-5-2-1,0 3-3,-6-1-13,-1 0-9,-6 2-33,4 0-47,-8 0-33,-2 0-43,0 0-6,0 0 3,-4-2-117,-10 0-262,4 0-429</inkml:trace>
  <inkml:trace contextRef="#ctx0" brushRef="#br0" timeOffset="313756.7249">29021 5436 450,'0'0'1133,"0"0"-974,0 0-104,0 0 205,0 0 80,0 0-82,0 0-58,0 0-46,0 0-29,113-41-32,-93 38-36,2 1-34,-1 0-23,-4 0-4,0 2-40,-2 0-27,-2 0-57,-1 0-58,-1 6-78,0-3-189,-5 1-258,2 1-487</inkml:trace>
  <inkml:trace contextRef="#ctx0" brushRef="#br0" timeOffset="314130.897">29616 5270 752,'0'0'245,"0"0"-109,0 0 73,0 0 139,0 0-7,0 0-53,0 0-74,0 0-8,0 0-51,0 0-46,0-96-13,0 94 0,0 0-16,0 2-10,0 0-23,0 0-23,0 0-24,0 4-57,4 7 57,-2 8 73,2 10-3,2 8-20,-4 3-18,2-4-19,4-2-1,-6-5 7,2-6 0,0-5-6,-2-3 0,2-4-2,-2 2-10,2 1 1,0-1 2,-1-1-3,-1-5 2,-2 0-3,2-4 2,-2 1 1,0-4-3,0 1-47,0-1-39,0 0-41,0 0-61,0 0-45,-2 0-89,-3 0-250,-9 0-597</inkml:trace>
  <inkml:trace contextRef="#ctx0" brushRef="#br0" timeOffset="314987.2631">26475 5184 290,'0'0'486,"0"0"-235,0 0-26,0 0-59,0 0 36,0 0 6,0 0-20,0 0 65,0 0-33,0 0-33,-14-21-42,12 21-33,2 0-22,0 0-3,0 0-4,-2 0-3,-3 2-29,-1 5-48,-9 8 0,-4 11 35,-7 10-12,-4 6-7,3 3 9,-1 3-12,3 0 6,0 7 1,-3 4-22,0 3 18,3 3-16,-5 1 22,0 1-22,0-3 26,1-3-29,-1-4 28,2-2-15,1-5 3,2-1 12,-1-5-24,3-1 24,-3-3-6,7-7 3,0-11-12,6-5 6,5-3-7,-7 1 7,2 2 0,-1 2 13,-2-3-17,6-5 17,2-3 2,1-3 4,0-1 0,3-4-7,4 2-5,-2-2-4,2 0-6,0 0-4,0 0-11,0 0-1,0 0-34,0 0-61,0 0-47,0 0-18,2 0-11,-2-3-61,2 0-143,0-1-270,0-3-429,-10 24-123</inkml:trace>
  <inkml:trace contextRef="#ctx0" brushRef="#br0" timeOffset="315970.7257">22886 5474 153,'0'0'310,"0"0"10,0 0 41,-68 114-149,46-71-30,3-1 20,2 0 6,-2 1-46,3 5-52,-6 0-6,1 1-30,-3 1 17,3-1-24,2-4-8,2 1-1,0-4 6,2 0-22,-4-2 19,2 2-35,-2-4 28,0 1-9,-1-3-19,0 3 0,-2-4-1,3 0-5,-2-3-4,4-3 6,2-5-19,2-4 23,3-7-4,2-1 7,-6 1-10,4 1 13,-1-2-3,3 1 3,-1-6 3,5-1 0,2-3 3,2-3-3,0 0 0,0 0 0,0 0-7,0 0 4,0 0-29,0 0-3,0 0-16,0 0-6,0 0-16,0 0-6,0 0-10,0 0-20,4 0-50,3 0-68,1 0 121,1 3-86,5 0-95,2-1-272,-8 0-201,-74-12-550</inkml:trace>
  <inkml:trace contextRef="#ctx0" brushRef="#br0" timeOffset="319578.6741">24497 8208 17,'0'0'398,"0"0"-186,0 0-65,0 0 172,0 0-45,0 0-7,0 0 45,0 0-53,0 0-58,0 0-30,0 0-20,0 0-12,0 0-1,0 0-16,0-2-17,0-4-89,0 1 10,0-3 12,0 0 10,0 2-17,-2-2-18,-2 0-10,-2 0-3,-6-2 0,2 3 2,0 1-2,-4 2-19,0 2 3,-1 2-15,0 0-24,0 2 1,1 6 19,-2 3 9,2 4 24,3-1 1,-2 3 1,3 7 2,1 4 14,1 5-15,1-2 3,5-7 11,2-7-15,0-4-13,0 3 13,9-1-12,-1 4 12,3-4 0,3-1 19,2-3 7,-2-1-26,6-2 16,-4-3 0,6-2-3,-5-3 18,1 0-8,0 0-1,-2 0-19,2-3 0,-6-2-3,1 3-38,0-4-45,-7 2-9,3 2-43,-3-2-42,0 2-35,1 2-105,-1 0-212,-1 0-79,1 0-201</inkml:trace>
  <inkml:trace contextRef="#ctx0" brushRef="#br0" timeOffset="319920.9239">24690 8470 874,'0'0'703,"0"0"-456,0 0-143,0 0 84,0 0 75,0 0-79,0 0-23,0 0 7,0 0-75,0 0-20,-4-34-55,4 22-18,0 0-19,0 2 18,0-2 1,0 3 1,0 2 12,0 2 10,0 2 12,0 3-10,0 0-25,0 0-16,0 0 0,0 0 0,0 3-16,0 4 32,2 7 52,0 3 31,0 2-29,-2 2-29,3 0-5,-1-2-18,0 0 10,2-3-10,-2-1-1,2-2 0,-2-3 0,0-3 1,0 0 11,-2-4-13,2-1-4,-2 0-15,0-2-9,2 0-4,-2 0-13,3 0-48,-3 0-32,5-4-42,1-3-81,0-6-192,0 4-193,5-10-409</inkml:trace>
  <inkml:trace contextRef="#ctx0" brushRef="#br0" timeOffset="320443.9865">24934 8170 1679,'0'0'224,"0"0"-201,0 0 68,0 0 107,0 0-11,0 0-28,0 0-46,0 0-63,0 0-49,0 0 98,-2 33 7,2-14-51,0-2-39,2 1-16,3 0-30,-1-1 30,0-3-3,0-2 3,2-3-2,-2-1 2,1-3 1,0 1-1,-3-5-1,0 1 0,0 0 1,0-2-15,-2 0 15,2 0 20,-2 0 8,2 0 8,-2-2 9,2-5-10,0-4-18,-2-2-17,2-5 0,-2 1 19,0-2-3,0-2-14,0-6-2,-2-4 0,-6-7-2,0-2 4,-4-1-4,0 6-8,1 4 10,3 5 10,1 4-10,1 7 3,2 0 29,-3-1-16,3-1-13,0 2 36,2 4 15,2 1 6,0 2-15,0 2-1,0 0-9,4 1 13,4 1-1,1-1-2,6-2-7,-2 2-13,1-3-22,4 2 0,0 1 16,2-1-15,-1 1 8,2-1-12,-4 0 1,3-1-1,-6 5-3,0-2-13,0 1 14,-6 1-33,0 2-18,1 0-23,-2 0-26,-3 0-6,0 0-39,-2 0-58,0 2-55,0 5-105,-2 1-254,0-1-75</inkml:trace>
  <inkml:trace contextRef="#ctx0" brushRef="#br0" timeOffset="320988.1938">25148 8051 1179,'0'0'212,"0"0"-72,0 0 172,0 0 48,0 0-98,0 0-14,0 0-22,107-11-34,-90 6-58,0-3-67,-5 1-32,1 2-32,-2 1-3,-5 3-1,-3-2-18,-1 3-10,-2 0 14,0 0 2,-2 0-29,-7 0-73,-6 0-84,-2 0 10,-4 3 66,-2 2 20,-1 5 42,-2 1 12,3 0 7,0 0 29,4 2-3,1-3 16,4-1 1,4 0 31,5-4 36,1 3-35,1-1-33,3-2 16,0 1 3,7 2 46,4-1 12,3 1-28,4-3 5,-2 2-15,8 1-4,-3-2-9,3 2-24,-2 0 1,0 0 0,2 0-2,-6 0-1,4 4-1,-7 0-12,-3 2-10,2 1 21,-6 2 2,-2-3 0,-4 3 19,0 1-17,-2 0 27,0-1 23,-8-2 6,-2 2-10,-4-3 0,-2-1 6,-2-4-16,1 1 4,1-4-7,-4 0 0,6-4 13,-4-2 6,4 0-38,3-2 38,0-4-51,5-2 23,0 0-26,4-1-22,2 1-42,0-4-19,2 3-19,6-2-42,7 1-26,2-1-26,7 4-33,-4-1-127,8 1-180,-9 2-158</inkml:trace>
  <inkml:trace contextRef="#ctx0" brushRef="#br0" timeOffset="321214.3584">25767 8270 1366,'0'0'250,"0"0"-162,0 0 146,0 0 58,0 0-88,0 0-43,0 0 4,0 0 27,0 0-47,112-16-53,-97 16-31,-3 0-29,1 0-29,0 0-1,0 0-2,-5 0-3,0 0-45,-1 0-22,-2 0-45,-3-2-58,-2 2-62,0 0-53,0-2-49,-4 0-53,-3 0-372</inkml:trace>
  <inkml:trace contextRef="#ctx0" brushRef="#br0" timeOffset="321409.8796">25675 8160 1767,'0'0'477,"0"0"-477,0 0 35,0 0 20,0 0 139,0 0-6,0 0-2,0 0 19,0 0-45,0 0-67,121-9-46,-97 7-45,1 2-2,-4 0-12,-1 0-26,-4 0-36,-1 0-38,-2 0-73,-2 0-27,1 0-117,-1 0-303,-4 2-136</inkml:trace>
  <inkml:trace contextRef="#ctx0" brushRef="#br0" timeOffset="321879.9117">26199 8122 1514,'0'0'134,"0"0"-133,0 0 44,0 0 69,0 0 48,0 0 30,0 0-21,0 0-38,0 0-39,0 0-17,-31-95 4,31 88-36,-2-2 0,2 1 10,0 1 2,0-3 14,0 3-7,0 0 10,0 0-7,0 2-6,0 2-17,0-2 7,0 3-3,0 2 0,0 0-10,0 0-6,0 0-21,0 0-11,0 0-28,0 7-7,0 10 35,0 7 63,4 9-25,2 2-22,-2 2-14,3-7-1,-1-3 0,-2-5-1,3-5 1,-5-5 2,2-1 10,-1 2-11,1-2 11,0 3 12,0-4-9,-2-3 0,0-3-16,-2 0 2,0-3 11,0-1 12,0 0 13,0 0 9,0 0 10,0 0 27,0 0-8,0 0-13,0 0-13,0 0-12,0 0-16,0 0-22,0 0 0,0 0-38,0 0-27,0-1-37,2 1-36,-2 0-32,2-2-58,0 2-146,0 0-237,0 0-480,-2 0-125,-10 3 1058</inkml:trace>
  <inkml:trace contextRef="#ctx0" brushRef="#br0" timeOffset="328443.5017">24904 9525 841,'0'0'629,"0"0"-597,0 0-12,0 0 16,0 0 26,-46-50 16,38 40 26,-4 2 32,2-1 20,-3 1-59,1 3-10,-3 1 14,2 4-40,-4 0-61,2 0-26,-1 6 13,-4 3-3,1 7 16,0 3 16,2 3 17,-3 4 2,4 9 10,4 8-15,0 3-28,10-6 24,2-9-1,0-12-21,6-5 15,8 1 10,-2-1-26,10 1 10,3 2 29,9-3-19,4-4-4,2-6 19,-1-3-25,-9-1 32,-12 0-16,0-3 0,-6-1 0,1-1-3,2-3-13,-2 1 3,-3 2-13,-4 1 13,-2 0 0,1 4 0,-5-1-6,0 1-10,0 0-36,0 0-25,0 0-35,0 0-39,0 0-55,0 0-72,2 0-150,1 0-66,1 0 145,0 0-129</inkml:trace>
  <inkml:trace contextRef="#ctx0" brushRef="#br0" timeOffset="328756.0543">25153 9864 1307,'0'0'404,"0"0"-333,0 0-3,0 0-9,0 0-17,0 0 7,0 0 139,-2-102-23,6 83-55,0 2 6,1 2-32,-1 4 0,-2 5-46,0 3-38,-2 3 0,2 0-42,-2 0 4,2 6 38,3 6 64,-3 3 23,0 4-26,0 3-19,0 2-10,0 0 10,0-1-30,0-2-12,0 0 17,0-4 2,3-2-18,-3-3-1,0-2-2,0-3-14,1-1 12,-1-2-15,0-2-29,0-2-58,2 0-51,0 0-11,4 0-65,6-6-214,-6 0-204,7-9-517</inkml:trace>
  <inkml:trace contextRef="#ctx0" brushRef="#br0" timeOffset="328937.3362">25608 9789 2309,'0'0'110,"0"0"-108,0 0-2,0 0 87,0 0-74,0 0-13,0 0 2,107 0-2,-91 0 13,-6-3-13,0 2 0,4-1-48,-8 0-130,0-2-185,-2-1-115,-4 2-200</inkml:trace>
  <inkml:trace contextRef="#ctx0" brushRef="#br0" timeOffset="329092.25">25571 9673 1501,'0'0'1112,"0"0"-1112,0 0-187,0 0 187,0 0 55,0 0-13,0 0-16,0 0 0,0 0-23,130 0-3,-105-1-6,0-3-120,3 1-234,-9-2-228,13-2-606</inkml:trace>
  <inkml:trace contextRef="#ctx0" brushRef="#br0" timeOffset="329361.4649">26126 9416 1148,'0'0'667,"0"0"-580,0 0-67,0 0 106,0 0 53,0 0 5,0 0 20,0 0 34,0 0-33,0 0-83,0 0-109,-8-80-13,8 95 0,0 12 6,0 13 80,2 4-25,2-3-36,-4-4-6,2-8-15,-2-5-4,2-5 0,-2-5 0,0-1-3,0 1 1,2-2 1,0 3-18,0-6-25,2-1-55,-2-6-39,2-1-54,2-1-33,1-1-27,4-11-202,-5 1-281</inkml:trace>
  <inkml:trace contextRef="#ctx0" brushRef="#br0" timeOffset="329661.6012">26495 9332 1281,'0'0'1246,"0"0"-1246,0 0-55,0 0 55,0 0 133,0 0 25,-49 103 3,27-66-7,6 4-23,-4-1-29,4 0 6,-4 4-32,-1 4-47,0 0-16,2 0-13,-3-2-3,4 0 3,-2-2-3,6-1 1,-4 1 1,4-2 0,1-3-1,-2-4 0,4-6 0,3-5 2,2-7-16,2-6 3,0 2-28,0-1-36,2-1-9,2-7-25,0-2-33,0-2-52,0 0 3,10-7 47,2-5-87,5-9-305,0 2-214</inkml:trace>
  <inkml:trace contextRef="#ctx0" brushRef="#br0" timeOffset="330354.7119">26487 9919 812,'0'0'423,"0"0"-149,0 0 45,0 0 18,0 0-55,0 0-50,0 0-55,0 0-45,0 0-52,0 0-80,-3 0 26,3 13 41,7 4 16,-3 4-42,4 2-18,0 2-23,-1-3 1,2 0-1,-1-3-3,0-2-13,-1-4 13,1-4 0,1 2-16,-3-6 6,-1-3-3,1 0 0,-2-2-25,0 0 41,0-5 0,3-10 0,-2-5-23,-1-8-18,-4-9 19,0-5-20,0 0 0,-9 3-9,-2 1-33,1 0-22,-1 0 22,3-3-48,-3 6 39,2 4 93,3 8 0,4 8 19,0 3 104,0 1-1,2 0 20,0 2-36,0 0 9,0 3-41,0 4-10,2-1-4,4 1 7,5-2 9,4 2-25,-2-2-6,5 2-7,2-1 16,8-1-16,-3-1-4,2 0-8,-2-1-1,-5 2-23,4 1-2,-8-1-1,-1 2-15,-2 2 0,-5-2-15,-1 2-42,-3 0-54,-2 0-32,-2 0-10,0 0-27,0 0-13,0 8-94,0-1-147,-4 1-138,-7 2-447</inkml:trace>
  <inkml:trace contextRef="#ctx0" brushRef="#br0" timeOffset="330886.1308">26765 9851 1419,'0'0'387,"0"0"-325,0 0 74,0 0 101,0 0-27,0 0-26,0 0 12,0 0-22,0 0-49,0 0-49,99-50-24,-93 49-52,0-3 0,-4 4-29,4 0 16,-6 0 13,0 0 12,0 0-12,0 0-20,-10 0-44,0 0-36,-2 5 11,-8 4 34,3-1 20,0 1 35,0-1 3,7 1-3,-4-2-1,6 3-9,4-2 10,0-3 3,2 2-2,2-2 2,0 1 0,0-1 48,4 1 13,4 1-32,4-3 13,-2 1 10,2 2-30,6 1 4,-1-1 0,-1 1-13,4-1-3,-4 5 12,2-2-9,-2 1-15,-3 0-1,0 0 0,-5 2 0,-1-2 0,-3 0 15,-4-1 8,0-1 8,0-2 20,-2 2 13,-7-1-7,-1-1-6,-5 0-7,0 0-12,-1-4 9,-2-1 0,4 1-13,-4-3 1,6 0 15,1 0-6,3 0-35,-1 0 16,5 0-19,1 0-1,1-3-18,2 3-47,0 0-64,0 0-60,0 0-81,0 0-162,0 0-545,0 0-238</inkml:trace>
  <inkml:trace contextRef="#ctx0" brushRef="#br0" timeOffset="333442.9123">27418 9564 1315,'0'0'478,"0"0"-462,0 0 65,0 0 156,0 0-49,0 0-55,119-7-36,-74-1-10,3-1-7,-3 0-9,-5 1-19,-12 3-33,-4-2-3,-10 3-16,-1 0 0,2 1-2,-5-1-37,-1 2-28,-3 0-1,-6 0 36,0 1 32,-2-2 0,-8 0-120,-3-3-57,-9 1 99,-3 0-71,-9 0 78,-10 0-46,-4 2 65,12 1 35,7 0 14,12 2-7,4-2 10,-1 0 48,-2 2 14,2-2 3,3 2 45,4-1-6,3 1 16,4 0-43,0-3 14,0 2-25,2-1-66,7-2-22,2 0 22,3 1 32,6 1-7,-1-3-24,4 4 17,11 1-18,5 0 0,-6 0-1,-3 0 1,-8 0-23,-4 0 9,2 4 14,3-2 0,0 0 0,-4 0-25,1-1 5,-6 1-2,-4 0-20,2-2 0,-8 0 19,0 0-9,-2 0 19,-2 0 13,0 0 20,0-4-20,0-1 23,-2-3-46,-2-2-22,0 1 30,0-3 14,-2 3 2,2-2 41,2 4-29,2 0 19,0 3 55,0 2-45,0 0-9,0 2-33,0-2 0,2 2 0,6 0 12,-2 0 10,2 2 17,0 6-10,3-1-7,2 5 14,-5 1-33,3 1 23,-1 0-4,1 3 14,0-2-20,-1-1-15,4 1 24,-6 2-22,0-3 9,-2-4-12,-2 2 3,1-5-3,-1-3 3,-1 0 13,-1-2-3,-2-2-1,0 2 24,0-2 28,0 0 19,0 0 10,0 0 6,-5-6-99,-2-1-48,1-4-29,-2 1 48,2 0 4,2 0-17,2 3-38,0-1 13,2 2-23,2 1-103,8-2-52,6 0-47,10 1-42,11 1 35,5-1-134,-4 2-281</inkml:trace>
  <inkml:trace contextRef="#ctx0" brushRef="#br0" timeOffset="334037.9987">28019 9338 339,'0'0'346,"0"0"-203,0 0-81,0 0 36,0 0 48,0 0 21,0 0 5,0 0 75,0 0 39,0 0-33,-32 1-85,32-1-55,0 0-26,0 0-3,0 0-10,0 0-3,0 0-26,0 0-26,0 0-19,4 0-25,2 2 25,6-2 35,0 2 7,5 0 31,4 0-24,7 0-8,3 0-9,1 1-10,-4-1-19,-5 2-3,-5-1-21,2-1 20,0 1-1,-4 1 0,-2 0-24,-8 0 11,-4-1-14,-2 1 26,0 3 3,-2 1 9,-10 1 36,-12 8-23,-8-1-22,-8 4 0,-3-1 1,7-4 2,13-6 13,8-3 0,2-1-15,5-3 15,-3 3 0,4-1-16,5-2-14,2-1-54,0-1-44,2 3 19,12-3 55,0 1 19,14-1-23,11 0-116,7-9-90,7-7-287,-11 3-138,-6 0-565</inkml:trace>
  <inkml:trace contextRef="#ctx0" brushRef="#br0" timeOffset="334423.2445">28966 8969 646,'0'0'1348,"0"0"-1293,0 0-54,0 0-1,0 0 94,0 0 4,0 0-76,0 0 50,-117-18 21,96 18-12,2 2-3,-1 4-7,2 4-17,-2 3-9,2 4-32,-2 6-9,3 6 34,5 7 10,1 6 1,6-2 18,5-3-12,0-5-23,7-6 6,6-6-12,-5-5-1,7-4-9,4 3 10,10 1-10,12-1-14,-1-4 1,-4-8 19,-2-2-22,-10 0 0,-5 0-10,-2-7-35,-4 3-32,3-1-73,4-3-59,-1 1-107,0-1-213,-2 1-59,-4 2-139</inkml:trace>
  <inkml:trace contextRef="#ctx0" brushRef="#br0" timeOffset="334760.7854">29148 9358 1281,'0'0'993,"0"0"-883,0 0-109,0 0-1,0 0 71,0 0 33,0 0 54,0 0 19,0 0-27,0 0-47,0 0-20,101-5-45,-83 5-38,0 0-15,-6 0-17,1 3-3,-5 6 3,1-2 0,-9 3-6,0 1 22,0 0-19,-2 3 20,-7 1 15,-4 0 0,1 1 0,-4-1-1,4-2 1,-2 2 2,0-2-2,4 2 2,-1-3-1,5 0 0,2 0 28,1-1-26,1-1-3,2-1 0,0 0 0,5-2 19,-1-2 26,7-1 13,-1-3-17,5 2-2,0-3-23,3 0-16,4-3-13,-1-2-83,1-3-51,3 1-81,-4-1-95,1-1-179,-1 0-60,-4 1-184</inkml:trace>
  <inkml:trace contextRef="#ctx0" brushRef="#br0" timeOffset="334955.8037">29670 9416 1709,'0'0'623,"0"0"-519,0 0-56,0 0 149,0 0-7,107-25-55,-84 21-1,-2 0-19,-2 1-22,-3-1-52,-2 1-41,-1 3 0,-2-1-3,-5 1-67,0-2-86,-4 2-72,-2 0-68,0 0-43,0-2-96,-6-1-46,-8-2-759</inkml:trace>
  <inkml:trace contextRef="#ctx0" brushRef="#br0" timeOffset="335146.4231">29644 9232 2103,'0'0'447,"0"0"-447,0 0-82,0 0 82,0 0 158,0 0-16,0 0 54,0 0 6,0 0-36,105-1-58,-83 1-54,-2 0-51,2 0-3,-5 0-31,0 0-20,-6 0-54,-1 0-33,-2 0-25,2 0-49,-4 0-81,0 0-232,-2 0-83,4 0-373</inkml:trace>
  <inkml:trace contextRef="#ctx0" brushRef="#br0" timeOffset="335392.0626">30146 9244 303,'0'0'1626,"0"0"-1473,0 0-124,0 0 127,0 0 70,0 0-61,0 0-8,0 0 10,109 2-29,-93-2 6,0 0-26,-2 0-67,-3-2-35,0 2-16,-5 0 0,0 0 0,1-2-2,-3 2-11,-2 0 13,0 0-2,0 0-17,-2 0-16,0 0-29,0 0-48,0-2-35,2 2-39,-2 0-49,2 0-153,0 0-271,3 0-413</inkml:trace>
  <inkml:trace contextRef="#ctx0" brushRef="#br0" timeOffset="335990.9011">30638 9106 653,'0'0'502,"0"0"-280,0 0-109,0 0 21,0 0 93,0 0 62,0 0-17,0 0-33,0 0-78,0 0-77,10-28-7,-4 13-23,2-1 26,-2-1-22,0-3-7,4 2-9,-6-3-40,0 3 26,0 1-6,0 1-22,-2 6-13,-2 3 13,0 0 35,2 7-6,-2 0-29,0 0-2,0 0-24,0 0-12,0 7-20,0 8 58,0 9 74,5 10 2,-1 4-25,2-7-29,-1-8-20,-3-9-2,0-2 18,2 3-16,-2 0-1,1 0 1,1-4 1,-4 1-3,2-2-3,-2-3 1,0-1 1,2-2-37,-2-1-44,0-1-62,0 0-16,0 0-71,0 0-85,-4-2-95,-3 3-92,1-3-132</inkml:trace>
  <inkml:trace contextRef="#ctx0" brushRef="#br0" timeOffset="336311.7291">30477 9439 476,'0'0'258,"0"0"19,0 0-10,0 0-30,0 0 40,0 0 34,0 0 17,0 0-32,0 0-22,115-17-76,-67 1-45,4-1-51,-1 1-29,-5 3-16,1 0 3,2 2 0,-4 1 0,-3-2-19,-1 5-16,-9 1 1,-12 2-26,-2 2 0,-8 2-2,3-2-16,-1 2 17,2 0-3,-6 0-30,-4 0-29,-2 0 0,-2 0-4,0 0-3,0 0-22,0 0-41,0 0-40,0 0-45,0 0-78,0 0-153,0 0-165,-2 6 44,0-2-144</inkml:trace>
  <inkml:trace contextRef="#ctx0" brushRef="#br0" timeOffset="336924.4327">30684 9794 218,'0'0'405,"0"0"-115,0 0-108,0 0 1,0 0 6,0 0-7,0 0 48,0 0 1,0 0 2,0 0-7,-14-29-29,14 29-49,0 0-58,0 0-49,0 0-39,0 0-2,0 4 0,0 6 0,2 7 105,5 7-12,0 3-52,-1-1-15,0-6-26,-2-1-3,1 1 3,1 2-13,0 0 10,-1-5-13,-1-2 13,0-4-13,-2-4 15,3 0-25,-3-3 23,0-2-20,-2-2-2,2 0 25,0 0 29,0-2 25,4-9-24,-2-4-30,4-2 0,-2-1-32,-2-5 30,0-4 2,-4-6 3,0-7-3,0-3-26,-6 0-12,-2 2 19,0 6 17,2 0-27,2 9 3,4 6 26,0 7 64,0 4 13,0-1-13,0 1 3,2 1-20,4 3-2,6-2 2,0 4 14,5-1 24,2-2 13,2 2-26,7-1-15,0 1-23,-3-1-5,2 2-11,-7-1-18,3 3-1,-3-2-1,-4 2-10,-4-2 10,0 3-20,-4 0-44,-2 0-10,-2 0-21,1 0-21,-3 0-24,0 0-24,0 0-103,3 0-52,-5 4-186,0 0-163,0 3-333</inkml:trace>
  <inkml:trace contextRef="#ctx0" brushRef="#br0" timeOffset="337475.3315">31001 9762 866,'0'0'1030,"0"0"-810,0 0-64,0 0 67,0 0-10,0 0-71,0 0-27,126-29 14,-107 22-11,1 0-32,-6 4-32,-1-2-33,-2 3-21,-5 2-12,-4-3-7,-2 3-7,0 0 4,0 0 6,0 0-3,-6 0-45,-5 0-22,-6 5-17,0 0 32,-4 3 23,1-1 46,2 2 2,1-1 0,-1 1 13,4 1 13,1 0 2,2-2-2,5-1-10,0 1-15,4-1 2,2 1 20,0-3 9,0 4 0,0-2 3,4 1 4,4-1-23,0 1-4,4-1 17,0 1 13,3 0-20,0-2 7,0 1-1,4-1-12,-4 0 7,3-1-21,0 2-2,-2-2 12,2 1-12,-6 1-3,-1-1 0,-3 2 1,-1-1-1,-3 0 3,-4 1 12,0 0 23,0 2-3,-2 1-16,-9-2 16,-3 4 3,-5-2-23,-3-2 1,-2-1 16,2 0-14,-4-3 4,3-1 7,1-1 12,4 0-4,0-1 17,6-2-10,6 0 15,1 0-30,5 0-15,0 0-11,0 0-34,0 0-74,3 0-40,3-5-65,6 0-122,3-5-144,-2 1-607</inkml:trace>
  <inkml:trace contextRef="#ctx0" brushRef="#br0" timeOffset="338538.2336">25836 11071 1694,'0'0'620,"0"0"-620,0 0 32,0 0-32,0 0 104,0 0-10,0 0 25,121 1 10,-83-9 15,1 1-54,-1 0-26,-8 1-64,-8 0 0,-8 3-2,1-2-33,2 2-42,-4-3-48,1 3-55,-1-4-37,-8 1-113,-3 1-112,-2-1-10,0 1-174</inkml:trace>
  <inkml:trace contextRef="#ctx0" brushRef="#br0" timeOffset="338712.1952">25949 10904 1941,'0'0'425,"0"0"-396,0 0-29,0 0 0,0 0 57,0 0 27,0 0 45,0 0 29,0 0-20,110-24-58,-80 24-48,5 0-32,5 0 0,0 0-38,-2 0-100,-11 0-84,-5 0-75,-9 0-251,-5 0-162</inkml:trace>
  <inkml:trace contextRef="#ctx0" brushRef="#br0" timeOffset="339190.2321">26420 10782 1501,'0'0'660,"0"0"-660,0 0 3,0 0-3,0 0 120,0 0 25,0 0-15,0 0-53,47 103-16,-33-84-16,0 1-6,0-1-23,2-1 0,-6 0-9,3-5 9,-3 0-14,-1-5-2,-3 0-29,-1-6 26,-1 0-23,-2-2 0,-2 0 13,0 0 13,0-7 49,0-6-49,-2-6-68,-9-10 33,-4-4 35,-4-4 0,0 1 12,2 3-12,3 3 2,0 3-2,2 1 45,1 2 16,7 7 6,-5 4-51,7 1 129,-2-2-43,2 2-47,0-5 2,2 8 13,0-2 10,4 2-29,9-1 9,2 1-9,1-4-4,12 2-18,6-4-7,7 2 6,-3-1-12,-4 5-14,-13 3-1,-4 2-1,0-1-2,2-1-10,0 2 10,-5 0-21,0 3-15,-6-1 0,0 2-22,-3 0-6,-3 0-11,-2 0-12,0 0 6,0 0-22,0 0-56,-2 5-41,-5 3-11,-1 3-101,2-1-238,-2-1-99,-6 4-367</inkml:trace>
  <inkml:trace contextRef="#ctx0" brushRef="#br0" timeOffset="339627.777">26654 10698 871,'0'0'309,"0"0"-211,0 0 29,0 0 127,0 0-14,0 0-19,0 0-17,0 0-52,115-12-13,-103 9-36,1-1-55,-2 2-36,-5 0-12,-2-1-13,-2 3-6,-2 0-17,0 0 34,-2 0-14,-4 0-58,-7 0-75,0 0-25,-1 9 60,-4-1 75,2 1 39,0 0 0,2 2 23,3 0 84,5-2-20,2 2-28,1-1-24,3 0 1,0-1-11,7 1 17,4-1 23,3-1-4,6 1 13,0 1-13,4 0-44,-1-1 8,1 1-12,1 0 11,-6-1-24,1-1-14,-6 5 14,-3-4 6,-3 0-4,-3-1-2,-5-1 26,0 4 32,-2-4 19,-9 1-16,-4 1-20,1-3-38,-6-1 20,1 0-20,-2-3 13,2-2-13,-1 0-3,6 0-13,-2 0-28,4 0-23,4 0-3,2 0-46,1 0 14,2 0-72,1 0-81,2 0-212,0 4-69,0-1-8,0 5-195</inkml:trace>
  <inkml:trace contextRef="#ctx0" brushRef="#br0" timeOffset="339906.023">26531 11180 957,'0'0'733,"0"0"-454,0 0-185,0 0-6,0 0 87,0 0 90,0 0 15,0 0 2,150-15-106,-96 6-23,-2-4-58,1 2-4,1-3-8,-1 3-17,-7 1-25,-3 3-10,-11 1-31,-9 2-12,-6 2 9,-7 0-12,4 2-26,-4-3-7,0 3-40,-3 0-7,-2 0-9,-5 0-17,0 0 0,0 0-26,-3 0-52,-6 7-56,1-1-94,-4 1-199,-2 1-31,4 1-155</inkml:trace>
  <inkml:trace contextRef="#ctx0" brushRef="#br0" timeOffset="340387.7454">26928 11255 173,'0'0'1011,"0"0"-766,0 0-53,0 0 107,0 0 2,0 0-139,0 0-33,0 0-29,0 0-13,110-20-29,-103 18-6,-3 0-13,-2 0-23,-2 2 6,0 0 29,0 0 20,-2 0-42,-9 0-29,-2 0-96,-1 2 15,-6 2 30,2 4 26,-2-1 25,1 3 29,2-1 3,2-1 4,3 1-17,3-1-3,2-1 19,5-1 4,2 0 9,0-1-6,0 2-1,6 0-9,6-1 29,2 2-29,1-3 13,4 1-23,0 1 3,1-4-9,0 1-12,0-2-4,-3 5-2,0-3-17,-4 2 18,-3 0-21,1-1 22,-5 4-32,-3-5 32,-1 4-2,-2 0 2,0 1 26,-7 0 15,-8 3 13,-2 1-9,-4 1-26,-4-3 19,-3 1 0,0-3 3,3 1 22,3-4 42,2 2-14,-2-3-34,8-1-20,-2-2-12,10-2-22,2 0 13,4 0-16,0 0-45,0 0-62,8-4-69,10-6-8,14-4 2,10-10-118,-4 2-287,3 2-709</inkml:trace>
  <inkml:trace contextRef="#ctx0" brushRef="#br0" timeOffset="341209.7719">31432 9200 1509,'0'0'533,"0"0"-361,0 0-111,0 0 82,0 0 54,0 0-27,0 0-9,0 0-17,0 0-48,115-11-29,-95 8-38,-1 2-29,0-1-9,-2 0-17,-3 0-35,-2 0-89,-2 0-36,-6 1-62,-2-6-69,-2 0-134,0 1-232</inkml:trace>
  <inkml:trace contextRef="#ctx0" brushRef="#br0" timeOffset="341395.7935">31424 9051 2123,'0'0'427,"0"0"-427,0 0-39,0 0 39,0 0 107,0 0 6,0 0 12,0 0 45,0 0 0,0 0-46,119 2-54,-97-4-70,-4 0-27,2 2-66,-3-2-79,-1 2-43,-2 0-85,-2 0-146,-4 0-201,1 0-551</inkml:trace>
  <inkml:trace contextRef="#ctx0" brushRef="#br0" timeOffset="341694.2597">31866 9104 962,'0'0'1218,"0"0"-1053,0 0-161,0 0-4,0 0 142,0 0 3,0 0 16,0 0 0,0 0-20,0 0-26,80 5-26,-60-10-44,-3 0-42,-5 0-3,1 4-28,-6-1-49,-3 0-35,0 2 0,-4 0-20,0 0-28,0 0-50,0 0-84,0 0-154,-2 4 22,-2 0-145,-2-2-210</inkml:trace>
  <inkml:trace contextRef="#ctx0" brushRef="#br0" timeOffset="342259.8577">32097 8818 1397,'0'0'374,"0"0"-335,0 0 3,0 0-42,0 0 208,0 0-7,0 0-23,0 0-39,28 126-78,-19-97 13,-3-9-35,0-3-23,-2-8-8,2 8-8,2-4 0,-4 1-10,2-4 10,-2-1-3,-2-6-13,0-1 29,0 0-13,-2-2 45,2 0 25,0-9-1,3-11-69,-3-6-109,0-9 70,0-5 20,-2 0 12,0 4 7,-4 1 4,-5 1-4,-1 0-62,0-1 14,-6 0-23,2 1 68,1 2-29,-4-1 25,4 5 7,5 5 107,-1 6 12,7 5 3,0 3 3,-1 3 38,3-2-38,0 0-26,0 3-55,5-3-19,6 1 10,1-1-3,5-1-10,7-1-6,8-4 9,10-1 1,3 2-1,-3-3-22,-2 5 14,-12 1-17,-7 2 0,-6 3-3,-6 2-13,1 1-9,0-3-16,2 3-29,-10 0-9,2 2-52,-4 0-45,0 0-54,0 0-76,0 0-222,-2 0-200,-12 6-367</inkml:trace>
  <inkml:trace contextRef="#ctx0" brushRef="#br0" timeOffset="342739.2369">32378 8686 1509,'0'0'403,"0"0"-351,0 0 13,0 0 126,0 0-10,0 0-68,0 0 26,0 0-39,0 0 0,0 0-55,101-2-19,-99 0-26,-2 2 0,0 0-16,0 0-10,-4 0-42,-6 0-54,-7 4-39,-3 2 61,0 1 64,-2 4 16,-1-1-15,4 2 32,0-1-11,3 2 14,4-1 11,4 0-11,2-1 0,6-2 7,0 2 42,0-3 15,4 4-9,6-3-6,4 3 15,2-2-48,3-3 20,2 3-20,0-4-14,3 1 11,1 1-10,-2 2 49,1-1-33,-3 3 3,-4-1 4,-2 3-10,-3-4-16,-3 5 2,-4-3 11,-3 2 16,-2-2 7,0 1 34,-12-2 26,0 2-6,-4-4 9,-6-2-35,1 1-42,-3-3-16,1-3-6,2 0-25,-1-2-42,4 0-19,0 0-46,3-6-50,1 3-5,3 1-175,2-3-59,3 4-191,0 1-144</inkml:trace>
  <inkml:trace contextRef="#ctx0" brushRef="#br0" timeOffset="343105.6296">32089 9307 1205,'0'0'511,"0"0"-219,0 0-110,0 0-49,0 0 25,0 0 81,0 0 21,0 0 0,0 0-88,155 0-61,-98-6 3,7-2-45,-5-1-21,-4-1-14,1 0 1,-6-1-19,-7 2-13,-5 1 18,-8 1-20,-11 3-1,-8-1 0,-3 3-19,-1 2-6,-3 0-26,0 0-43,-4 0-4,0 0 6,0 0-10,0 0-38,0 0-65,-6 0-126,-3 9-131,-1 0-142,-1-1-112</inkml:trace>
  <inkml:trace contextRef="#ctx0" brushRef="#br0" timeOffset="343646.6263">32424 9581 1562,'0'0'607,"0"0"-445,0 0-39,0 0 106,0 0-19,0 0-95,119-30 4,-93 23-1,-3-2-26,-2 1-25,-2 1-37,-6 2-30,-4 3-13,-5 0 10,-2 1-16,-2 1-16,0 0 19,-6 0-16,-8 0-57,-8 0-62,-8 5 14,-9 3 40,-1 4 55,8-1 23,9-4 6,8-1 13,2-1 13,1 4-10,1-1 36,-2 1-10,5-2 16,4 3 0,2 0-28,2-3-15,0 3 31,0-1-30,6 1 41,2-3-43,2 3 27,4 0-12,0-1-13,2 1 13,0-3-15,3 1 9,1 0 6,-2-4-16,4 5 0,-3 0-9,0 1 8,-2 0 2,0-2 1,-2 1 10,-5 0-12,-1-1 29,-7-3-28,-2 3 41,0-1 22,-2 2 53,-15 2 11,-13 0-30,-8 1-16,-5 0-10,5-7 4,9-1 22,7-2-14,10-2-11,2 0-10,-2 0-32,2 0-28,4 0-3,1 0 0,5 0-34,0 0-73,0 0-94,0 0-58,9 0-180,-3 0-311,6 0-1068</inkml:trace>
  <inkml:trace contextRef="#ctx0" brushRef="#br0" timeOffset="361759.9423">21877 13404 192,'0'-3'291,"0"0"-73,0 1-48,0-4-4,0 3 3,0 0-32,0-2-33,0 1-19,2 1-11,3-2-34,-3 1-30,2 2-10,-2 0-13,2 1-3,-2-2 0,0 2 3,3-1 11,-3 0-11,0 2-4,0-2-2,-2 2 6,2 0-7,0-2 4,-2 2 14,2 0-1,-2 0-1,0 0 3,0 0 1,0 0 4,0 0 25,0 0-6,0 0 12,0 0 17,0 0 4,0 0-11,0 4-25,0 1 64,7 3 66,-3 6-60,3 1 27,-1 4-52,0 0-42,0 2 0,-2 2-22,4-1-1,-4 4 0,0 8 14,-2 5-14,2 3-2,-2-2 2,0-2-2,0-7-9,-2 2 11,2-4 2,0 0-2,0 0-2,-2 0-46,0 2 28,0-3-6,0-5 1,0-6-47,0-2 14,3-3 6,-3 5-3,2-2 9,-2 3 14,2-3-4,3-2 7,-3-2-20,2-1 10,-2-3 20,0 3-7,0 0 23,-2-1 2,2 3 1,0 0 0,-2 8 4,0 4 15,0 4 10,-2 10-25,-4 0 64,-2 0 13,-6-1-16,4-6-29,0 3 32,-4-2-13,6 0-16,0-5 32,4 1-26,-1 1 14,1-3 22,0 0-4,4-3-9,-3-6 3,3 0-16,0-8-26,0 8-15,0-4-14,3 3-1,3-1-1,1-6-15,-3 1 15,2-3-1,0-3-32,0 3-36,4-6-97,-2 0-62,4-1-130,-1 0-50,6-10-297</inkml:trace>
  <inkml:trace contextRef="#ctx0" brushRef="#br0" timeOffset="362373.7749">22485 13021 909,'0'0'446,"0"0"-267,0 0-30,0 0 66,0 0-7,0 0-27,0 0-29,0 0-58,0 0-81,0 0-13,-5 0 0,5 12 29,7 7 77,1 9 7,0 7-49,3 3-25,-2-1-17,-1-5-18,-4-3 8,5-4-12,-3-4 0,-2-2 0,0-6 0,3-1-2,-3-3 1,1 4-12,-1-1-16,0-4 0,-2-4-28,0 1-43,0-3-16,-2-2-23,0 0 6,0 0 17,0-4-1,0-7-276,-4 2-415</inkml:trace>
  <inkml:trace contextRef="#ctx0" brushRef="#br0" timeOffset="362607.1158">22332 13026 2172,'0'0'326,"0"0"-303,0 0-10,0 0 32,0 0 87,0 0 29,0 0-20,123-60-44,-75 41-8,3 2-28,-7 1-20,-7 3-40,-7 5 0,-7 3-1,-12 3-3,-1 0-19,-2 2-23,2 0-25,-2 0-17,-4 0-44,-2 0-30,-2 7 7,0 1 28,-4 3 9,-4 4-138,-10-1-190,8 0-73,-16 4-251</inkml:trace>
  <inkml:trace contextRef="#ctx0" brushRef="#br0" timeOffset="362796.1192">22380 13243 124,'0'0'1293,"0"0"-1218,0 0-30,0 0 121,0 0 87,0 0-29,113-9-55,-92 5-47,2-1-25,-2 0-26,-1 2-71,-4 3-13,0 0-12,-4 0-27,1 0-58,-2 1-110,-3 6-62,-2 2-72,-1 2-27,-1-3-238</inkml:trace>
  <inkml:trace contextRef="#ctx0" brushRef="#br0" timeOffset="363372.1392">22862 13446 91,'0'0'623,"0"0"-434,0 0-58,0 0 38,0 0 13,0 0 4,0 0 12,0 0 20,0 0-56,-16-96 13,16 83-65,0 0-36,0-2 0,0 8-25,2-2-14,2 1 23,-2 3-22,4 1-7,0 1-28,0 1-1,1 2-16,2 0-23,-3 0 39,0 7 2,3-2 9,-3 7-9,0-1-1,1 2 25,-3-1-23,-1-2-3,-1-1 0,0-4-2,0 1 1,0-4-1,-2-2 2,0 0 25,0 0 27,0 0 15,0 0 7,0 0 9,0-4 3,0-5-86,0-4-48,0 0 0,0-5 48,0 3-13,2-3-6,2 5 3,2 0 14,4 0 0,-2 4-1,-2 2 2,2 3 1,1 0 3,0 4-3,-3 0-27,-2 2 27,4 11 12,-1-1 21,1 5-1,1 2 3,-5 3-19,1-3-3,-1 1-1,-4-4-11,2 1 12,-2-4-13,0-1 13,0-3 0,0-3 3,0 0-14,0-1 17,0-5-3,0 3 10,0-3 6,0 2-10,0-2-10,0 0-12,0 0-32,0 0-29,0 0-32,0 0-25,0-2-52,0-4-178,0 0-249,-4 1-151,8 19-409</inkml:trace>
  <inkml:trace contextRef="#ctx0" brushRef="#br0" timeOffset="365457.7154">23567 13237 1110,'0'0'283,"0"0"-163,0 0 4,0 0 61,0 0 59,0 0-21,0 0-77,0 0-53,0 0-41,11-3 42,-1 1 22,6-3-20,-2 3-28,3-1-14,2-1-28,-2 3-7,2-2-6,-4 1-13,2 2-19,-4 0 6,-3 0-3,1 0-4,-2 0-34,-5 0-33,0 0-19,-4 0-39,0 0-33,0 0-94,0 0-39,0-2 12,0 0-271</inkml:trace>
  <inkml:trace contextRef="#ctx0" brushRef="#br0" timeOffset="365971.9778">23535 13092 627,'0'0'1041,"0"0"-930,0 0-11,0 0 118,0 0 5,0 0-61,0 0-20,0 0-26,0 0-48,0 0-52,11-9 32,-1 6 10,3 3-29,0-1 0,1-1-10,4 0-3,-4 2 10,2-3-7,-2 3-3,-1 0 3,0 0-17,-2-2-2,-1 2 2,-4 0 14,0 0-13,-1-3-3,-5 3 1,0 0 1,0 0 33,0 0-3,0 0 0,0 0 6,0 0-3,0 0-9,0 0-1,0 0-3,0 0-2,0 0-5,0 0-11,0 0-3,0 0 0,0 0-1,0 0-1,0 0-12,0 0 0,0 0-6,0 0-6,0 0-4,0 0 4,0 0 2,0 0 4,0 0 3,0 0 3,0 0 13,0 0 2,0 0 24,0 0 3,0 0-1,0 0 1,0 0 0,0 0-7,0 0-3,0 0-6,0 0-10,0 0 0,0 0 0,0 0-1,0 0-2,0 0 0,0 0-1,-3 0-11,3 0-14,-2 0-12,0 0-35,0 3-65,0 2-67,-2 4 12,0 3-52,2-4-331,-2 1-228,29-55-312</inkml:trace>
  <inkml:trace contextRef="#ctx0" brushRef="#br0" timeOffset="368126.2724">24070 12971 956,'0'0'316,"0"0"-247,0 0 19,0 0 52,0 0-4,0 0 1,0 0 9,0 0-33,0 0-51,0-3-62,0 3-10,0 3-35,0 4 45,0 0 87,4 6-41,-2-2-1,5 6 16,-2-2-44,1-1 2,0 3-19,0-2-3,2-1 3,2 0 0,-2-3 0,-2 1-3,2-4-14,-1-1 17,-1-3 0,1 0 23,-3-1-23,-2-3-12,0 0 12,-2 0 26,2 0 23,1-3 22,-1-7 0,0-3-29,0-7-4,-2-4-9,0-5-29,-2-7 0,-7 0-15,3-1 15,-7 6 10,0-1-10,3 3-35,-6-1 15,4 7 7,2 4 13,1 6 1,0 1 22,1 0-21,0 1 37,1 0-39,1 2 32,2 2 23,1 4 12,1 1-2,2-1-17,0 3-19,0 0-13,0 0-16,0-1-4,0 1-15,0-2-3,9 2 18,-1-2 4,7 0 55,7-2-26,-4 1-3,6-1-14,1 0 4,-1 0-15,1-1-1,-4-2 0,3 4 0,-3-1-16,-2 0-3,-4 2-3,0 2-26,-4 0-55,-3 0-48,-2 0-27,-2 0-148,-2 6-168,-2 1-39,0 0-460</inkml:trace>
  <inkml:trace contextRef="#ctx0" brushRef="#br0" timeOffset="368621.88">24348 12897 1509,'0'0'159,"0"0"-159,0 0 0,0 0 143,0 0 0,0 0-23,0 0 16,0 0-13,0 0-42,0 0-45,79-42-34,-79 42 11,0 0 16,0 0 23,0 0 9,-4 0-38,-3 0-23,-3 0-91,-6 0 7,2 0 20,-6 6 12,2 1 6,-4 4 1,3-2 16,5-1 29,-2 1-1,6-2 1,6-1-26,0 1-6,4-2 6,0 1 0,0-1 26,4 1 54,6 0-19,1-1-31,6 0 96,0 0-45,2 0-6,0 0-7,5-3 3,-4 3-32,2-1-12,-1 0 0,-1 0-1,-6 1 0,-4-1-32,2-2 28,-8 4-5,0-3 9,-2 1 0,-2 1 0,0-2 54,-4 5 23,-4-1 10,-8 1-39,-2-1-22,-2 4-6,-1-4-4,-3-1-13,6 1 11,-2-1-14,4-2-23,-2 0 20,8-1 3,1-1-39,5 0-15,2-2-37,2 2-57,0-2-124,0 0-166,8 0 83,-1 0-78,1 0-376</inkml:trace>
  <inkml:trace contextRef="#ctx0" brushRef="#br0" timeOffset="368974.3199">24110 13377 1345,'0'0'397,"0"0"-345,0 0 52,0 0 240,0 0-69,0 0-88,141-36-7,-95 21-26,1-2-32,-3 5-27,-3-2-24,-5 2-1,-6 5-32,-7-1-16,-6 5-6,-2-1 0,2-2-13,-2 2 10,1-1-13,0 3-16,-8 0-10,0-1 4,-1 1-13,-3 2-32,1 0-19,-5 0-16,2 0-23,0 0 6,0 0-19,-2 0-52,0 5-95,0-1-169,0 3 9,0-3-145</inkml:trace>
  <inkml:trace contextRef="#ctx0" brushRef="#br0" timeOffset="369620.7147">24431 13484 826,'0'0'254,"0"0"-111,0 0 72,0 0 33,0 0-5,0 0-12,0 0-31,0 0-22,121-34-65,-106 26-45,0-1-30,-3 4-12,2 0-23,-6 0 10,-4 5-11,0-3 2,-4 1 21,0 2 14,0 0 6,0 0-45,-2 0-10,-4 0-109,-4 0-6,-4 0-33,-2 0 31,-4 5 40,1 5-10,-2 0-30,2 2 53,-1-3 41,4 0 33,-1 2 21,2-2 11,2-1 24,5-3 15,1 1-13,3-3-31,2 1-27,0 0-32,-1 0 3,3-1-10,0 2 26,0-1 10,0-1-17,0-1 17,0 0-10,0 2 10,5-2-27,1 2 30,3-3 59,-3 3-4,5-2 0,1 0 32,2 2-54,0-2-10,2 0 2,-4 1-25,2-1 36,2 1-35,-6 1 0,1-1 12,-1 1-13,1 0-3,-2 2 0,-1-1 3,0 2 17,-2 1 9,4 1-4,-4 2-22,-4-4 16,2 3-3,-4-1-3,0 0 3,0-2 32,0 1 0,-2 3 1,-6-4 5,-4 3-3,0 0 7,0-2 6,-6 1-16,1-1-3,1-3 9,-2-1 13,2 1 0,-2-1-22,2-1 18,-2-3-8,6 0 5,-1 0 3,2 0-15,3 0-7,1-3-36,3 1 11,0 0-13,2 0-16,2 1-54,0-1-51,-2-2-83,2 0-150,-2-3-136,0 1-261,-4-7-736</inkml:trace>
  <inkml:trace contextRef="#ctx0" brushRef="#br0" timeOffset="372688.6908">24993 12596 23,'0'0'502,"0"0"-388,0 0-71,0 0 54,0 0 34,0 0 9,0 0-49,0 0 13,30-50 20,-28 44-26,-2 1 84,0-4-49,2 1-48,-2 1-34,0 0 31,0 1 31,0 0-3,0 3 17,0 1-43,0 0-7,0 0-9,0 2-10,0 0 10,0 0-1,0 0 1,0 0-7,0 0-3,-2 0-16,2 0-20,-2 0-22,0 4-21,-2 5 20,-2 6 1,-2 7 1,-6 4 1,2 8 15,1 3-17,0-3-13,5-1 0,0-1 11,2-2-4,-3 3 4,5 1 3,-2 1-1,2 1 0,-1 3 22,1-2-19,2 2-3,0-1 3,0 1 10,0-3 0,0 3-13,0 2 0,0-1 1,7-2 1,-1 0 11,5 0 13,1-1-10,2 3 3,-2-4 0,0-1 7,4-1-10,-4-4-3,5 1-11,-2-7-1,-2-4-1,-3-7 12,4 0 1,-4-2 19,2 4-19,4-2 6,-6-1-17,0-5 1,-3-1 0,-1-2 0,-1-2-2,-5-2 12,2 2 12,-2-2 26,0 0 0,0 0-3,0 0-13,0 0-35,0 0-27,-4-4-59,-1-3-131,-1-1 0,1-4-2,1 0-62,0-2-221,2 6-119,2-13-615,30 107 1124</inkml:trace>
  <inkml:trace contextRef="#ctx0" brushRef="#br0" timeOffset="373121.724">25199 12871 1320,'0'0'241,"0"0"-153,0 0 87,0 0 17,0 0-33,0 0-72,0 0 20,0 0 9,0 0-12,0 0-14,22-56-26,-16 48-41,0 2-10,-2 3 16,2-1-10,-4 0 4,0 3 9,0-1-13,-2 2-17,0 0 0,0 0 1,0 0-1,0 0 1,0 0 10,0 0-2,0 0-11,0 5-9,0 3 9,0 5 86,2 7-21,-2-2-27,2 3-35,0-2 10,0 0 9,0-2-18,0 1 6,0-5-10,2 0 0,-2-4-2,3 0-14,-3-3 16,2 1 0,-1-3-1,-1-2-34,2 2-52,-2-2-41,0-2-46,2 0-29,3 0-85,-1 0-134,0-2-127,3-8-691</inkml:trace>
  <inkml:trace contextRef="#ctx0" brushRef="#br0" timeOffset="373360.2344">25529 12888 1117,'0'0'664,"0"0"-570,0 0 49,0 0 139,0 0-23,0 0-79,0 0 10,117-38 2,-99 32-51,2 2-80,-5 0-23,-1 1-26,-1 0-9,-4 1-3,-1 0-3,-2 2-32,-2 0 7,1 0-17,-3 0-22,1 0-22,-3 0-27,0 0-12,0 0-11,0 0-9,0 0-36,0 0-46,-8-3-114,4 1-261,-6-4-437</inkml:trace>
  <inkml:trace contextRef="#ctx0" brushRef="#br0" timeOffset="373671.4311">25608 12729 1290,'0'0'380,"0"0"-380,0 0 0,0 0 114,0 0 52,0 0 38,0 0 16,0 0-52,0 0-61,0 0-46,36 75 4,-32-56-4,-2-2-10,0 2-38,-2-2 19,0 0-13,0-2 26,0 2-9,0-3 2,0 1-15,0-1-21,0-2 23,0 1 10,0-4-15,0-3-17,0 2-3,0-3 0,2 0-1,2-2 2,-2 1 10,0 0-11,3-2 0,-3-2-3,0 2-13,0-2 4,0 0-8,0 2-21,2-2-46,1 0-15,1 0-43,-1 0-78,1 0-126,0-4-161,0-4-255</inkml:trace>
  <inkml:trace contextRef="#ctx0" brushRef="#br0" timeOffset="374854.4997">25930 12759 388,'0'0'144,"0"0"-89,0 0 49,0 0 79,0 0-23,0 0-43,0 0-13,0 0 10,0 0 13,0 0-13,-4-9-23,4 9-13,0-2 16,0 2 36,0 0 0,0 0-11,0 0-5,0 0-14,0 0-13,0 0-13,0 0-9,0 0-10,0 0-17,0 0-18,0 0-20,0 0-20,0 0-5,0 0-14,0 6 36,0 1 3,4 4 87,0 4-42,3-1-16,-1 6-16,0-1-13,2-2 0,-1 0 0,0 0-2,-1-3-11,2-1 6,-2 1-9,4-5 18,-4 3-2,-2-5 10,0-1-10,0-4 0,-2 1-2,0-3 2,-2 0 0,0 0 2,0 0 30,0 0 26,2 0 9,-2 0-3,3-8-16,-1-4-48,0-5-39,0-5 39,0 0 0,1-4 0,-3-5-20,0-6 18,0-1-23,0 4-33,0-1 32,-7 6 24,3 5-24,-1 2 4,1 7 12,0 2 10,0-1 42,0-1-42,2 0 0,-2 3 45,2 0-26,-2 5 4,2 1 22,2 2-13,0 1 3,0-1-3,0 0-7,0 1-9,8-1 3,-2 0 10,4 0 13,3-1 2,2-2-6,2 2 10,2-1-7,-2 0-25,5 1-15,-6 1 2,3-2 0,-2 1-3,-2 5 0,0-2-23,-4-1 11,-3 1-7,0 2-4,1 0-24,-4 0-71,-1 0-39,2 0 39,-2 0-24,2 0-115,-2 5-190,1-3-193,-5 3-512</inkml:trace>
  <inkml:trace contextRef="#ctx0" brushRef="#br0" timeOffset="375371.99">26174 12678 863,'0'0'563,"0"0"-452,0 0 3,0 0 165,0 0 20,0 0-86,0 0-32,0 0-10,0 0-49,0 0-39,104-42-41,-95 38-41,-5-1-1,-2 3-13,0 2 13,0 0 0,-2-3 13,0 3-13,0 0-29,0 0-38,0 0-49,-4 0-6,-4 0-62,-3 0-7,-2 3 85,1 2 25,-4 2 19,2 1-9,1 0 6,0-1 65,5-1 13,-1-1-11,5 2 22,4-2 24,0 3-9,0-2-16,0 1 6,8-2 20,3 3-7,4-1 29,0 0-3,-1-1-23,6 0-42,-4-1 26,2 1-3,-3-1-26,-1 1-9,-1 1 9,0 0 0,-5 1 2,-2-1-2,-1 0 3,-2 1 13,-3 1 30,0-1-14,-8 0 20,-2 0 25,-2 0-25,-1-1-30,-4 0 4,2 0-13,-2-2 3,0-2 3,2 2-19,-2-3-1,5 0 0,0-2-12,4 0-9,4 0-36,2 0-16,2 0-49,0 0-71,0 0-156,0-2-115,2 0-176</inkml:trace>
  <inkml:trace contextRef="#ctx0" brushRef="#br0" timeOffset="376146.8155">25285 13225 339,'0'0'333,"0"0"-170,0 0-33,0 0 98,0 0 23,0 0-40,0 0-55,0 0-36,0 0-42,0 0-19,-11 0-17,11 0-23,0 0-18,0 0-1,2 0 30,0 2 73,3-2-19,1 3-25,-2-3-1,2 2 39,5-2 13,4 0-4,0 0 16,9 0-10,7-5-19,18-4 0,6-2-4,4-3 1,5 0-20,0 3-1,-3 2-18,5 0-7,-3 1-28,-5 2-16,-3 0 0,-6 2-10,-2 1 8,-6 1 2,-3-1-1,-7 3-12,-3-3 10,-4-1 3,-10 4 0,1-2 2,2 0-2,2 0 1,0-2-1,-2 3 2,-2-3 11,-2 2-13,-1-2 0,-3 3-1,2-4-2,-5 4-25,-2-3-13,0 2-16,1 2-10,-5 0-6,2 0-17,-2 0-18,0 0-11,0 0-54,-5 0-98,-3 0-246,2 0-264</inkml:trace>
  <inkml:trace contextRef="#ctx0" brushRef="#br0" timeOffset="376572.504">25983 13341 1114,'0'0'644,"0"0"-644,0 0 59,0 0 41,0 0 166,0 0-81,0 0-30,0 0-16,0 0-33,117-17-75,-101 14-31,0 3-13,-4 0 1,-3 0 8,-1 0-12,-1 5-16,-5 2 29,-2 1 3,0 1 1,0 0 15,-4 4-16,-7 2-3,0-2 3,-1 0-1,-2 0 1,2-1 0,2 1-12,3-2 1,1 1 11,1 0 3,5-2 1,0-3-4,0 0 12,9 0 27,4 1 3,1-6 3,6 5 3,1-7 39,2 0-23,5 0 10,-3 0 2,3-2-31,-2-5-7,-5 0-12,0 1-13,-6 1-1,-1-1-12,-2 2-2,-6 0-30,0 1-9,0-3-33,-2 1-28,-2-3-61,1-4-95,-3-1-133,0 3-313,0-13-353</inkml:trace>
  <inkml:trace contextRef="#ctx0" brushRef="#br0" timeOffset="377105.1372">26358 12530 443,'0'0'812,"0"0"-613,0 0-157,0 0 20,0 0 58,0 0 30,0 0 5,0 0-28,0 0-30,0 0-35,16-12-14,-12 12-46,2 0 21,-2 0-22,0 0 12,3 7-12,4-2 54,-3 7 16,3-1-9,6 7 15,-2 1-6,3 3-7,8 5-15,4 5 31,8 6-16,3 3 0,-5-2-15,-2-3-17,-9-2-16,1 3 9,-6 3-23,2-3 37,-5 2-36,-2-3 0,-2 3-1,-5-1 1,0 1 10,-3-4 6,-3 0-3,-2 2 3,0-4 4,0-3-22,-2-1 12,-5-5 8,3-4-20,0-4 17,-2-3-5,-1 1-11,1-2-2,0 2 22,-1-2-20,3-4 17,2-5-6,-1-1-12,3-2-1,0 0-2,0 0-36,0-8-13,0-9-118,3-12-146,5-13 25,3-5-117,-5 6-198,-4 2-494</inkml:trace>
  <inkml:trace contextRef="#ctx0" brushRef="#br0" timeOffset="377688.4408">26641 12433 49,'0'0'1008,"0"0"-698,0 0-200,0 0 63,0 0 2,0 0 27,0 0-27,0 0 0,0 0-24,0 0-44,0 0-46,43-97 4,-35 87-20,3 2-29,-3 2 26,0 1-4,-1 1 4,-2 2-20,-1 2-6,0 0-15,0 0 1,0 0-4,0 0 1,0 9 1,6-2 3,-6 3 32,0 4-34,0-1 18,0 4-3,0-8-15,-4 4-1,2-4 1,-2-3-1,3-2 0,-3 0 2,0-4 21,0 0 31,0 0 13,0 0-3,0 0 6,0 0 4,2-6-7,0-4-67,0-3-41,2-3 3,3 1 36,-3 0-20,5 0 2,-1 1-11,2 1 2,4 4 13,-2-1 13,0 2 2,2 4 1,-4 2 16,3 2 6,-2 0-19,-1 5 32,1 3-16,-1 3 32,-1 2-22,-3 2-1,3-1-12,-5 1 7,0 1-11,-2-3 17,0 0-1,0-2-15,-2-1 9,0-1-3,2-2-18,-2-2 2,0-2 10,0 2-10,0-5-1,0 2 10,0-2-12,0 0-26,0 0-31,0 0-47,0 0-61,0 0-65,2 0-92,0 2-214,4 1-19,0-1-265</inkml:trace>
  <inkml:trace contextRef="#ctx0" brushRef="#br0" timeOffset="378787.3464">27285 12985 345,'0'0'619,"0"0"-287,0 0-97,0 0-1,0 0 64,0 0-22,0 0-40,0 0-36,0 0-36,0 0-33,0 0-16,0 0-19,0 0-26,0 0-16,0 0-16,4 0-12,4 0-13,3-5 60,6 5-17,2-4-24,2-1-19,-2 2-1,3-1-8,-6 0-3,1-2 12,0 6-13,-2-3-2,-2 3 0,-4-2 1,-3 0-1,-2 2-1,-2 0 0,-2 0 2,0 0 1,0 0 3,0 0 0,0 0-3,0 0 0,0 0-13,0 0-12,0 0-7,0 0-12,0 0-23,0 0-28,0 0-42,0 0-55,0 0-81,4 2-1,0 2-114,0-1-337,4-3-663,-28-9 1363</inkml:trace>
  <inkml:trace contextRef="#ctx0" brushRef="#br0" timeOffset="380354.2343">27719 12673 1421,'0'0'290,"0"0"-290,0 0 22,0 0 14,0 0 91,0 0-1,0 0 33,0 0-68,0 0 29,0 0-43,26 64-15,-24-47-59,2 1 9,-2-3-12,2-2-1,4 0-12,-4-1 13,-2-3 2,2-1 24,0 0-24,0-5-1,-2 1-1,0-4 0,0 0 13,-2 0 3,3 0 23,-3 0 6,0 0 10,0 0 6,2 0 13,2-6 6,3-1-55,-3-4-24,2-4-1,1 1 29,-1-3-29,-2 0-8,0-5 5,3-2-13,-5-7 0,-2-6-16,0-1 6,-2 0 25,-11 4-18,2 1-4,-1 3-9,-3-1 29,4 5 3,1 10 42,4 4-10,-2 3 22,4 0-28,-2 0 41,2 1-28,0 1 31,2 4-28,2-2-1,0 5 23,0-1-10,0-1-9,2-2-26,6 0-19,4-3 0,6-1 13,3 0-12,3 1 0,1 1 11,-2-2-8,3 1-1,2-3 16,-7 2 3,2 1-22,-6 1-1,-5 2-15,0 3-22,-6-2-16,-2 3-29,0 0-70,-2 0-46,-2 0-19,0 6-8,0 2-169,0-1-161,-4 1-206</inkml:trace>
  <inkml:trace contextRef="#ctx0" brushRef="#br0" timeOffset="380806.0492">27968 12561 775,'0'0'300,"0"0"-180,0 0 40,0 0 68,0 0-11,0 0 11,0 0-5,0 0-77,0 0-55,0 0-46,79-6-26,-77 6-18,-2 0 12,0 0 13,0 0-26,-4 0-7,-8 0-70,0 0-68,-2 2 38,-4 5 26,1-3 52,0 4 6,4 0 20,1-1-7,6 1 10,-3-2 19,7 1 30,2-1-10,0 1-16,0 0 35,11 0-23,-3 3 43,7-3-17,2 3-38,0 2-7,1-3-14,2 2 37,1-1-3,-4-1-36,0 0 0,-2 2-1,-4-2 4,-3-1 6,0-1-9,-4 2 0,-1-4 22,-3-1 1,0 1 25,0 1 16,-5-2 33,-3 2-7,0-2-23,-3-1-22,-2 1-11,1-2-34,-1 0-51,0 1-26,-2-3-13,3 0-32,-2 3-68,2-1-30,2 1-101,-1-1-131,2 3-75,-3-2-272</inkml:trace>
  <inkml:trace contextRef="#ctx0" brushRef="#br0" timeOffset="381121.7244">27728 13063 26,'0'0'1183,"0"0"-886,0 0-203,0 0 39,0 0 192,0 0-1,0 0-66,0 0-48,121-20-47,-76 10-18,3 1-40,1-1-25,-4 0-4,4 1-12,-6 3-17,-3-3-12,-9 7-3,-5-3-30,-7 3-1,-6-1 2,3 1-3,0-1-3,0 0-22,-3 1-20,-4 2-28,-5 0-6,0 0-23,-1 0-42,-3 0-32,0 2-20,0 2-66,-7 0-84,-1 4-151,-3-4-138</inkml:trace>
  <inkml:trace contextRef="#ctx0" brushRef="#br0" timeOffset="381654.5717">28021 13234 1353,'0'0'195,"0"0"-97,0 0 197,0 0-16,0 0-78,0 0-46,0 0 9,113-27-38,-103 23-56,-2 0-47,-1 1-21,-5 3 0,-2 0 21,0-3 5,0 3-24,0 0-4,-7-2-93,-3 2-4,0 0-32,-6 0 39,2 0 26,-1 5 38,-2 0 0,0 2 7,5 2 6,-2-1 11,6-3-2,0-1 3,4 3 1,2-1 24,0 0-22,2-3-2,0 4-14,0-2 14,6 0 32,0 2 7,2-4-20,3 5 27,2-2-17,-1 1 0,3-2-29,-2 5 16,2-3-16,-1 1-2,2 1 2,-4 0 1,1 0-1,0 2-2,-3 0 0,-1 0-1,-5-1 3,0 1 18,-4-1-6,0-2 37,0-1-1,-6 3 23,-3-3-26,-3 0 6,-3 0-12,-2-2-11,-3-2-8,2 2-1,1-5-3,0 0 0,2 0 48,5 0-62,-2 0 14,6-3 6,2 1-9,2 2-13,2 0-23,0-3-19,0 1-60,0-1-55,6-6-65,7 2-147,2-2-117,0 1-162</inkml:trace>
  <inkml:trace contextRef="#ctx0" brushRef="#br0" timeOffset="382307.9499">28399 12246 212,'0'0'652,"0"0"-385,0 0-156,0 0-10,0 0 49,0 0 19,0 0-7,0 0-29,0 0-38,0 0-44,2 9 18,-2 2 99,0 9 23,0 8-53,0 11-38,0 5-39,-2 2 29,2 0-9,0 0-14,2 0 19,7 5-22,-1 0-16,3-3-3,1-2-26,1-2-3,4-1 3,0 1-16,-2-3 23,-1-3-26,4-4-4,-1-1 3,-2-10 1,-5-4 2,1-4 21,-3-3-22,5 1 11,-4 1-9,3 0-1,-2-4 1,0 0 16,-4-6-6,-2-1 19,0-1-4,-2-2 1,0 0 2,0 0 4,-2 0 0,0 0-10,0 0-3,0 0-3,0 0-19,0 0-2,0 0-48,0 0-26,0-3-80,3-3-25,-3 1 18,2 0-23,0-1-101,2-1-234,-1 1-138,3-9-520,-26 68 916</inkml:trace>
  <inkml:trace contextRef="#ctx0" brushRef="#br0" timeOffset="382688.5869">28785 12683 855,'0'0'603,"0"0"-447,0 0 10,0 0 126,0 0-85,0 0 10,0 0-55,0 0 15,0 0 6,0 0-81,0-97-28,4 79-20,3 1 0,0 2-25,-1 0 12,-2 1-6,0 3 0,0 2 10,1 2-17,-3 4 4,-2 3-29,2 0-3,-2 0-10,0 0-19,0 2-15,2 11 31,2 13 13,0 6 67,1 6-26,-1-1-22,-4-9-3,2-10-16,-2-4 1,3-2 1,-3 0-2,2 5-2,0-4 2,0-2-1,0-3 1,-2-5-13,2 1-12,-2-4-39,2 0-34,-2 0-23,4 0-33,0 0-38,5-6-94,-2-1-290,3-12-643</inkml:trace>
  <inkml:trace contextRef="#ctx0" brushRef="#br0" timeOffset="382906.9137">29128 12584 2199,'0'0'233,"0"0"-172,0 0 58,0 0 139,0 0-59,0 0-55,121-18-13,-105 13-33,1 1-44,-2 0-25,-2 1-29,0 0-18,-7 2-17,-2 1-48,-2 0-31,0 0-36,-2 0-17,0 0-7,0 0-64,0-2-189,0 2-191,-6-4-610</inkml:trace>
  <inkml:trace contextRef="#ctx0" brushRef="#br0" timeOffset="383360.5531">29350 12371 1501,'0'0'553,"0"0"-553,0 0 42,0 0-23,0 0 140,0 0-7,0 0-19,0 0-33,0 0-7,62 114-54,-54-98 12,0 1-51,1-2 3,0-4-2,-5-2 16,2-3-17,-4-1-12,1-5 12,-1 0 1,-2 0 15,2 0 35,-2 0 26,0-9 10,2-4-87,-2-4-84,0-4 11,0-3-1,-2-4 26,-9-7-39,3-2 35,-7-6-45,4 5 26,3 3 49,4 7-14,2 3 36,0 8 65,2 2-27,0 6 30,0-6 77,4 3-13,2-2 13,2 1-68,3 3 15,2 1-25,-1-1 13,3 3-1,0 0-2,4 2-23,3-3-16,3 1-4,7-1 4,0-1-12,-4 0-7,-6 4-3,-2 0 2,-3 0-4,4 0-14,-6 1-19,-3 2-6,2 0-3,-10 2-58,0 0-22,-2 0-35,-2 0-42,0 0-62,0 0-97,0 6-90,-2-1-167,-12 4-516</inkml:trace>
  <inkml:trace contextRef="#ctx0" brushRef="#br0" timeOffset="383824.94">29672 12272 1091,'0'0'404,"0"0"-372,0 0 95,0 0 55,0 0 32,0 0-42,0 0-10,0 0-13,0 0-27,0 0-60,83 8-62,-81-8-10,-2 0-19,0 0 10,0 0-4,0 0-12,-2 0-7,-6 0-20,-2 0-138,-3 0 38,-4 6 90,0-1 11,-1 1 46,4 2 15,4-1 42,-2 1 29,6-1 1,2 2-37,4-2-6,0 1 7,0-1-36,2 3 36,6-2 22,4 3-26,2 0 20,3 1-30,2-1 33,0-1-38,3 0 47,-2 1-38,0-2 26,-1 2 5,-4-4-8,-2 3-7,-3-3 6,-1 1-35,-5-1-10,0 0 23,-4-2-26,0-2 2,0 4 28,0-4 27,-8 3 24,-5-2-11,-2 1-25,-2 1-39,-2-2-6,-1-1-45,0-1-51,-2 0-45,3-2 3,3 3-4,-4-2-80,4-1-93,2 4-116,0-1 53,5-2-349</inkml:trace>
  <inkml:trace contextRef="#ctx0" brushRef="#br0" timeOffset="384309.2594">28910 12951 805,'0'0'473,"0"0"-284,0 0-10,0 0 84,0 0 32,0 0-59,0 0-65,0 0-55,0 0-32,0 0-20,16 0 42,3 0 83,13 0-35,12 0-37,11-4-37,9-4-7,4-4 6,1-1-26,12 0 10,5-4-25,-3-1 13,-3 2-11,-8 0-8,-6 0-1,-6 3-3,-14 2-25,-5 1 1,-14 5-1,-8 1-1,-6 1-2,-7 3-1,-2-2-2,1 2-22,-3 0-4,-2 0 7,0 0-9,0 0-48,0 0-21,0 0-11,0 0-22,-4 0-48,-3 0-117,-1 2-62,-5 6-115,3-4-201,-12 6-378</inkml:trace>
  <inkml:trace contextRef="#ctx0" brushRef="#br0" timeOffset="384726.4165">29501 13043 1911,'0'0'315,"0"0"-251,0 0-64,0 0 191,0 0-7,0 0-62,0 0 10,113-12-26,-97 12-53,2 0-53,-6 0-33,-2 0 14,1 2 0,-4 4-20,-5-1 7,-2 5 20,0 1 12,-2 1-10,-11 3 10,-2 2-55,1-1-19,-8 1 3,3-2 47,0-1 24,2-1 3,2 0 16,4-2-19,5-1 0,2-3 13,4 2 3,0-4 4,2 1 5,8 0 49,8-3 10,-2 1-1,5-2 13,3 1-32,0-3-6,-2 0-1,2 0-22,-1-3-6,-3-1 0,-2 1-7,-2-1-19,-4 2 10,1-2-13,-4 0-1,-3 2 1,0-1-1,-4 1-28,2 0-22,-1-3-41,-3 2-33,2-5-48,0 1-129,-2-7-187,0 5-320,0-14-511</inkml:trace>
  <inkml:trace contextRef="#ctx0" brushRef="#br0" timeOffset="385274.122">29868 11955 166,'0'0'1111,"0"0"-909,0 0-176,0 0 84,0 0 85,0 0 3,0 0-32,0 0-14,0 0-10,0 0-29,106 82 3,-74-43-29,0 6-10,0 1-19,-2 0-35,-3 0-23,-2 0 25,1 0-22,0 0-3,-7 1 0,4-1-2,-8-1 1,1-1 1,-2-1 0,-6-1 4,-2-2-1,-4-3 10,-2-1-11,0 0-1,0 1 12,-6-1 12,-2 3-5,-8-1 8,4-3 5,-2 1 8,-4-3 7,6-2 0,-1-6-7,4-8-2,5-6-23,0-3-13,1-3-3,1 2 0,0-4-32,2-1-22,0-2-36,2 0 1,9-5 15,6-11 29,8-11-199,5-14-303,-4 2-522</inkml:trace>
  <inkml:trace contextRef="#ctx0" brushRef="#br0" timeOffset="385971.0421">30140 11821 378,'0'0'818,"0"0"-495,0 0-135,0 0-3,0 0 91,0 0 19,0 0-47,0 0-87,0 0-74,0 0-13,0-11-4,0 3-38,0 0-16,0-3 42,0 0-33,4-1 33,-2 0 9,2 1-1,2 0-27,2 2-14,-2-1-23,0 2-2,4 1-16,-1 1 14,2 2-1,-1 2-13,3 2-3,-3 0 0,4 4-3,-4 5 5,0 5 17,2 4 12,-6-1-10,0 1-2,-2 2 4,-2-3-1,0-4 14,-2-2-15,2-1-2,-2-7 0,0 2 1,0-5 28,0 0 34,0 0 13,0 0-13,0-8-56,0-4-7,0-1-64,-2-4 17,2-1 31,0-2-28,0 3 21,0 1-18,7 3 25,-1 1-9,3 5 3,-3 0-23,3 1 45,1 6 10,1 0 37,0 0-2,1 9-13,-2 2 25,2 6-13,-4-2 16,0 3-25,-2-1 3,-1 1-25,-1-2 25,-2-2-1,1-3-8,-3-1 2,0-2-28,0-2 19,0-3-22,0 1 0,0-2-37,0-2-74,0 2-75,0-2-104,0 0-204,0 0-556</inkml:trace>
  <inkml:trace contextRef="#ctx0" brushRef="#br0" timeOffset="388677.2655">22886 14592 1377,'0'0'110,"0"0"-94,0 0-3,0 0 43,0 0 12,0 0 65,0 0 117,0 0-23,0 0-71,127-29-69,-72-1-45,5-3-42,-9 3 0,-7 9 14,-4 2 5,-3 3 20,-5 7-10,-12 3-10,0 4 1,-8 0-19,8 2-1,-6 0-18,5 2 6,-3 6 12,-4 4 1,-2 1 31,4 4-16,-4 0 16,3-1 4,4 1-23,-2-2 12,4-3-24,6-4 32,11-7 28,13-1 16,7-7-16,-2-10 16,-1-1-42,-3-3 0,-4 0-32,-1 2 8,-7 1-10,0 5-2,-13 2 1,-3 2-13,-8 2 0,-2 3 0,-2 0 10,-2 2-22,1 1-7,-3 1-7,1 0 7,-1 0 32,-2 7 23,5 1 18,-1 4 4,5 1-10,-2-2-19,3 4 0,6-1-14,-4-1-1,10 1 11,8-2-9,9 1 16,1-6-16,1-3-2,-3-4 18,-2 0-16,1-2-1,1-7 11,1-4-11,1 1-1,-4-4-1,-1 1-25,-3 0-17,-4 0 10,-4 3-6,-12 1 15,-1 3-2,-2 3 12,-2-4 0,1 2 12,4-1-12,-4 5-3,-4-1-9,3 4 23,0 0 2,-5 0 23,2 5-10,3 5 16,2 1 3,0 2-7,-1 3-6,6-3-12,-2 4 9,6-5-17,-1 0 2,9-3 10,6-1 2,10-8 19,3 0-30,5-8 21,-6-7-21,-3 2-2,1-3-26,-3-1-6,-1-1-32,0 1 13,-3 0-10,-5 0 23,0 0-4,-8 6 7,-8 1 6,-3 4 27,0 2-11,-2 3 0,4-1 11,0 0 2,-3 2 26,4 0 9,-4 2 7,4 5 6,-4 5-26,3-1 7,3 2 16,0 0-23,2 1 1,6 0-21,3-3 17,9-1 3,5-4-21,0-4 15,0-2 4,-5-2-17,5-10 0,1 0 10,3-2-13,-1-3-32,2-3-3,-1-1-16,-1-4-20,-1 2 33,-3-2 15,-4 1 21,-1 4-17,-3-1 19,-4 4 0,-4 5 9,-5 1-8,-6 4 35,-4 3 21,1 0 7,4 2-6,-2 1-10,2 1-19,-6 0 3,3 3-29,0 6 19,2 3-6,2 0-3,0 1 3,3 2-15,-2-2 1,2-1-1,1 0 0,1-3 11,2-1-9,-4-3 19,6 0-6,2-5-3,5 0 9,6-10-6,4-4-3,-5-1-13,-3-2-2,-13 1-20,0 3-3,1-1-4,-3-1 13,-2 4-12,4-2 9,-2 1-7,-3 0-3,4 1 17,-6 2-4,-1 0 3,-2 4 10,-4 3 2,-1 2 0,2 0 1,-5 0 25,4 2 10,1 3-10,2 6-25,-2-2-4,1 0 4,2 3 20,2-2-18,-2-1 1,4 1 13,-4-3-13,5 0 10,-1-2-10,0-2 19,4-3 4,2 0-7,-4 0 6,8-5-23,11-7 10,3-3-12,5-4-3,-3 0-32,-2-3-4,-3 2 4,-1-1 7,-2 1-1,-2 2-6,-7 3 10,-5 2-4,-10 4-6,2 4 0,-4-3-16,0 2 2,-1 1 14,-5 3 3,-1 2-6,-3 0-4,2 0-9,-2 0-11,2 2 60,0 5 4,0 2 28,2 1-18,0 0-12,5 0-2,-1-3 2,3-1 0,0 0 0,5-5 2,8-1 43,10 0-9,13-9 2,5-7-12,6-1-25,-5-2 8,-6 4-9,-3 0-12,1-1-33,0 3-3,-3-1 12,-1 3 17,-6 2-7,-5 1-6,-8 4 32,-6 2 0,0 2-13,-2 0 13,3 0 52,0 0-17,-4 6 23,-1 4 9,2 0 1,0 0-4,1 2-4,2 1-34,2-1-13,2-3-1,2 1-8,5-4 21,8-4-6,9-2-18,3 0-1,2-6-9,-3-6-58,-5 1-36,2-2 1,-1-4-20,-1-1 6,-4 0-19,1 1 12,-3-3 13,0 3 3,-4 1 36,-5 3 32,-5 1 39,-8 7 15,0 1-15,-2 2 0,0-1 21,1 3 50,-2 0-35,-2 0 64,-1 5-19,-2 3 6,3 3-16,-2 1-13,1 1-13,0-2 13,0 1-10,4-3-48,-4-1 26,2-3-25,5 0 34,0-5 7,8 0 19,11 0-42,11-12 54,4-3-73,-4 2-32,-9-3-10,-11 4 40,-4 3-20,-6 1 22,0 1 12,-2 0 1,1-1 0,4-1 13,-6 0 9,-1 3 19,-3 3 4,-1 1 6,-7 2 18,2 0 14,-2 0-30,0 0-66,0 0 0,2 0-28,0 0 28,5 0 19,-1 2 9,4 4 10,2-3-25,0-1 5,2 0-18,2 3-1,-2-3-15,3-2-47,1 0-55,-2 0-60,4 0-107,-4 0-182,-2-2-567,-199-18-443</inkml:trace>
  <inkml:trace contextRef="#ctx0" brushRef="#br0" timeOffset="388975.4972">30959 13041 1899,'0'0'464,"0"0"-287,0 0-93,0 0-22,0 0 57,0 0 44,0 0-31,0 0 104,0 0-73,-6 53-84,4-34-67,0 1-12,-1 0-2,3-1-52,0-3-69,0-1-18,0-1-89,5-4-33,5-3-215,-1-4-538,-20-199-267</inkml:trace>
  <inkml:trace contextRef="#ctx0" brushRef="#br0" timeOffset="389513.6677">31269 12779 1213,'0'0'728,"0"0"-553,0 0-68,0 0 13,0 0-10,0 0-65,-19-96 10,19 77 116,0 0-13,0 1-68,3 3 22,1 6-67,2 3-45,2 0-16,-2 6-23,4 0-9,-2 0 16,0 10 15,0 6 17,6 4 45,-8 1-19,2 1-10,-1 4-16,-5-6 3,2-2-3,0-3 1,-4-2 7,2-5-5,0-1-6,1-4 5,-3-1-2,2-2 60,-2 0 33,0 0 15,2-8 1,0-4-109,5-8-7,-3-1 4,2-2 0,0-5-45,0 6 23,2-2-23,0 0 13,0 5 32,2 4 1,2 3-24,-6 5 26,0 1-16,-2 5 16,1 1-1,-1 0 1,0 9 6,2 8 52,1 3 6,2 1-23,-5 1 0,0-1-18,2-1-4,-2 0-17,0-4 1,-2-3 0,3-3-1,-2-5 11,-1-1-13,-2-2-22,2 0-7,-2-2-38,2 0-22,2 0 6,0-8-42,4-5-192,1 3-437,2-11-529</inkml:trace>
  <inkml:trace contextRef="#ctx0" brushRef="#br0" timeOffset="389886.1342">31681 12461 124,'0'0'2282,"0"0"-2072,0 0-210,0 0-94,0 0 94,0 0 65,0 0 9,0 0 29,0 0 22,0 0-25,51 31-4,-38-25-38,-1 3-26,4-1-31,-2 2 0,-1-2 14,0-1-15,-3-1-4,1-1 4,0 1-1,-1 1-9,-1-5 8,-1 4-14,-2-2 16,1 0 2,-5 0-2,3 2-16,-5 1 16,0 1 10,0 1 6,-5 4 32,-6 3-3,-3 4-13,-3-3-13,-3 1 7,4 0-1,-2-3-22,4 0-3,1-3-17,2 0 17,3-5 0,4-1-19,-1-5 16,5 2-23,0-3-34,0 0-42,0 0-23,0 0-20,9 0-51,1-7-134,1 2-357,6-7-423</inkml:trace>
  <inkml:trace contextRef="#ctx0" brushRef="#br0" timeOffset="390097.1952">31999 12704 2024,'0'0'412,"0"0"-412,0 0 0,0 0 106,0 0 59,0 0 18,0 0-25,0 0-30,-23 111-23,15-96-19,-1 1-35,1 2-50,-1-6-1,3 0 0,0-1 0,2-5-2,-4-1-24,4 2-21,2-6-20,0 1-71,0-2-51,2 0 13,0 0-15,0-2-6,0-8-299,2 3-281</inkml:trace>
  <inkml:trace contextRef="#ctx0" brushRef="#br0" timeOffset="390619.502">32176 12465 590,'0'0'290,"0"0"-117,0 0 49,0 0-27,0 0 91,0 0 58,0 0-46,0 0-78,0 0-66,0 0-54,0 0-52,-6-11-48,6 11-22,-2 7 22,-2 9 42,-2 1 44,2 4-44,0 2-20,4 0-22,0 2 3,0-2-2,0 2 21,8-3-19,2 0 10,0-3 3,5-2 6,2-2-3,2-3 1,0-3 5,2-5 10,1-3 13,-2-1 16,4-5 3,-1-16-13,3-11 0,-4-14 3,-10-8-10,-10-1-28,-2 3 22,-10 6-16,-8 6 10,-5 2 3,-3 6-13,-6 8 3,-2 5-9,-4 12 41,3 5-60,-5 2-13,1 19-40,1 7-13,2 13-7,2 11-50,0 1-191,6-9-296,3-4-771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26:18.22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3841 2164 196,'0'0'283,"-20"-12"-12,14 12 74,-3-4-146,0-1-72,5 1 19,-2 3-35,0-2 13,-1 3-1,1-5-35,0 3 22,-1 0 10,5 2-20,-3 0-42,1-2 10,2 2 10,-2 0 15,2 0-6,-2 0-35,0 0-33,2 0 13,0 0-9,0 0-20,-2 0-3,4 0 0,0 0 0,0 0 15,0 0 30,0 0-6,0 0-7,0 0-7,0 0 1,0 0-7,0-1-3,4 1-16,0 0 0,4-2 21,2 0 20,3-4-25,2 0 3,2-2-19,-2-2-11,-2-1-15,-1 0 4,0 0-1,-6-2 1,0 1 20,-4-2-14,-2 2 3,0 4 12,0-1 1,-4 0-3,-2 6-1,-4-2-12,0 5-3,-2 0-39,-4 0 57,2 8-40,-3 3 18,2 4 23,-2-1 0,1 3 0,4-2 0,2 3-3,1-3-18,5 0 20,-1 3 1,3-3 0,2 1-2,0-1 2,2 0 0,7-2-1,0 1-15,3-5 16,4 1 3,0-3-3,-1-3 3,4 0-3,-4-4-25,0 0 10,-4 0 14,-1 0-14,-4 0 14,-2 0-25,-2 0-10,2-2 36,-4 2 20,0 0 57,0 0 0,0-2-77,-8 0-6,0 0-88,-2 2 82,-1 0 12,0 0-17,1 0 17,1 4-41,1 3 5,-3 3 36,7 4 10,-3-1 38,3 5-16,2-1 4,2 3-33,0 2 31,0 0-34,6-1 0,3 3 8,2-4-8,1 0-16,3-5-13,2 0 6,0-3 22,3-1 0,-2-3-1,2-2-17,-1-3 6,0-1-13,0-2 26,-3 0 10,4-2-10,-3-7-4,0-2-12,-2-6-9,-3-5 25,3-7 3,-2-7-1,-5-2 1,-4-1 12,-4 4-15,0 2-16,0-4 16,-6 1-26,-4-3 17,-3 2-14,0 4 20,1 2-17,-1 5 20,5 9 15,-1 1-11,2 7-3,1-3 28,-2 1-16,2 2 33,2 2-44,-4 5 9,6-1 37,2 3 16,-2 0-64,2 0 0,0 0-61,0 3-42,0 14 65,0 5 38,0 13 45,2 0-16,2 3-29,4-4 3,-2-5-2,0-1 1,2 1 33,1-7 4,-3-2-7,1-5-6,1 0-13,1 1 19,3 3 10,3-1-42,0-1 19,0-1 10,0-3 0,-1 1 0,0-4 3,-2-3-32,1-1 22,-5 0-22,1-5 0,-3 3-2,1-4-20,-3 2-1,0 0-31,0-2-17,-2 0-42,0 3-15,5-3-34,0 0-135,-1 0-125,2 0-69,0 3-177</inkml:trace>
  <inkml:trace contextRef="#ctx0" brushRef="#br0" timeOffset="1347.6088">4609 2369 1073,'0'0'524,"0"0"-440,0 0-84,0 0 0,0 0 101,0 0 117,0 0-14,0 0-45,0 0-50,0 0-15,0 2 3,0-2 3,0-6-7,0 1-70,0-4-23,0-4 0,0 0 16,0 0-16,0-4-13,0 1 10,0-1-52,4-3-16,2 2 16,2 0 43,3 3-21,2 2 14,0 2-4,-3 3 20,3 1-16,0 5 19,-5 2 3,2 0 10,2 2-10,-2 7-1,0 4 31,-1 4-8,0 2 1,-3 2-26,0 0-2,-1 0 2,-1-2-19,-2-3-4,-2-1 23,2-2 0,-2-3 0,0-2 0,0-2-19,0-4 5,0-2 14,0 0 32,0 0 10,0 0-7,0-2-35,0-7-35,-2-4-117,-2-2 26,0-3 104,-1-2-63,3 1 50,0-3-10,2 4 12,0 2-28,0 2 25,0 2 33,4 2 0,3 3 3,1 1 13,1 2 33,-1 4-33,3 0 42,-1 0 29,2 0-82,0 10 86,0 1-24,2 4-12,-2 2-13,1 0-23,-3 2-14,3 1 18,-4-3-17,1-2-2,-4-1 1,6-3-2,-6-2-7,-2-3 7,0 0-1,0-2 1,-2-4 0,0 0 0,-2 0 1,2 0 1,-2 0 24,0-4-19,2-6-7,-2-3-33,0-3-41,3-1 71,-3 2 3,0 1 2,2-1-2,-2 2 0,5 2-42,-5 4 28,2-1 14,0 4 2,-2-1-1,0 5 22,0 0 0,0 0-7,0 0-3,0 0-11,0 0-2,0 2 0,0 5 0,0 1 10,2 3 44,0 4-25,2 1-22,2-3-5,1 2-2,-1-1 3,5-3-2,-3-2-1,3-1-3,-3-2 3,3-1 2,0 0-1,1-5 3,-1 0-4,2 0 0,-3 0-3,3-7 1,-2 0-17,-1-3 3,-1-2-13,-1 2 6,-4-4-11,3-1 34,-5 1 0,-2 1 2,0 0-2,0 1 32,0 1 8,-7 4-40,3-4-19,-2 6 19,2-1 19,0 2-6,-1 3-10,3-1 29,0 2 10,0 0-32,2 0-10,0 0-48,0 0-20,0 3 6,0 7 62,0 3 55,2 3-19,2 1-36,3-1 2,-1-2-5,0 0 16,3-3-26,0-2 26,-1 2 0,2-7-12,-1 3 12,4-2-11,-5-3 11,3 0 3,-5-2-16,3 0-22,-3 0-20,-2 0 41,1 0-18,-1 0-4,-2-2-32,2-1-12,-2-1 15,0 0-13,-2 1 23,2 0-3,-2 2-10,0-2-62,2 2-42,3-4-20,-3 3-22,3 0-47,-3 2-117,2-5-254</inkml:trace>
  <inkml:trace contextRef="#ctx0" brushRef="#br0" timeOffset="1630.0478">5099 1819 453,'0'0'1441,"0"0"-1441,0 0 0,0 0-56,0 0 56,0 0 176,0 0 15,0 0-74,0 0-49,12 69-7,-10-47-61,1 3 0,2-4-6,-1 2 2,0-1-67,0-2-39,4 0-120,1-5-49,2-2-151,-1-4-326</inkml:trace>
  <inkml:trace contextRef="#ctx0" brushRef="#br0" timeOffset="3221.2983">5411 2276 450,'0'0'1000,"0"0"-889,0 0-108,0 0 56,0 0 64,0 0 40,0 0-14,0 0-42,0 0-78,0 0-29,0 0-42,-10-71 6,12 54-35,2 3 71,2 3-16,3 0 14,-1 2-18,-2 4 20,5 2 20,0 0-18,-3 3 59,0 0-61,2 3 30,0 7 47,0 2 8,-1 3-4,0 2-39,-3 0-42,0-1 0,-2-1-13,-1-1 13,-1-3 16,0-3-13,0-2-3,0-3 3,-2 1 20,0-4 0,0 0 15,0 0 4,0 0 0,0 0-9,0-4-33,0-5-84,0-2-62,0-6 56,0 5 44,0-4 17,0 3-16,0 1 12,4 4-51,0 3 45,3 1 10,0 2 29,1 2 27,0 0 2,0 0 20,4 6 22,-2 3-13,2 2 23,0-1-19,-2 2-27,1 1-15,-1-2-7,-1 2 9,-1-2 1,1 0 7,-3 0-30,-2-4 0,0-1 10,-2-2-10,0 1-3,-2-3 3,0-2 3,0 2 0,0-2 10,0 0-12,0 0 2,0 0-3,-2-4-51,-2-1-27,0-3-16,0-4 42,0 0 7,2 1-33,2-2 39,0 1 39,0 2-2,0-1-17,0 1 19,6 0 16,0 3-15,0-2 1,6 3 14,-4-1 1,2 3-1,-1 0 16,2 0 4,-1 1-23,-2 3-10,1 0 0,-5 0 10,5 0 20,-3 0-4,1 7 23,-1 1 12,0-1-28,0 3-23,1-1-11,0 1 30,1-3-16,-2 1-15,2-2 22,4-3-4,-2 1 4,0 0 6,-1-4 7,4 0-1,-2 0 0,-1 0-9,-2 0-6,4-2 5,-6-1-25,0-5-22,-2 2 20,0-4-2,-2 0 4,-2-1-16,0 0-16,0-2 29,0 0-20,-2 0-12,-4 1 6,2-2 27,-2 2-16,-1 4 16,-2-3 2,5 4 0,-2 3 24,0 0-24,1 3-8,3-1 8,0 2 33,0 0-24,2 0-9,0 0-38,0 0-1,0 7 39,0 4 23,0 7 22,0-1-26,0 5-6,4-2 19,3 1-16,-1-1-14,2-2-1,1-2 11,0-4-9,1 1 0,2-6-3,0-1 16,0-3 9,1-3-8,0 0 0,-1 0-17,3-7-13,-2-2 0,0-4-6,1-5-14,-2 0-2,0 0 9,-2-1 1,-1 0-17,2 1 9,-5 3 1,0 4 17,-1-1 15,-1 4 1,-2 2 1,0 4 11,-2 1 6,0 1 11,0 0 12,0 0 22,0 0-22,0 0-42,0 7 3,0 3 3,0 3 81,0 3-73,0 3-13,2-2-1,0 2 0,2-1-10,5-1 10,-2-3 3,3 1 0,0-2-2,2-4 1,0-2-2,-2-1 0,3-2 2,0-4 0,0 0 0,-3 0-2,3 0 3,0-5-2,-1-5-1,0 0-2,-2-2-24,-2 1 25,1 2-15,-5-2 3,3 1 12,-3 0 1,-2 2 0,0 3 13,-2 1 0,0 2 0,0 0 9,0 2 7,0 0-17,0 0-12,0 0-3,0 0 1,0 0-1,0 2-35,2 4-33,0 2 71,2 0 20,1 2 1,-1 2-19,2 0-3,3 0 2,2-3-2,-3-1 2,2-1-3,4-3-9,-4-3 11,2 1 15,-1-2 4,0 0-18,-1 0-1,1-5-13,-5-3 13,3-1-1,-5-5-20,1-1 21,-3-2-35,-2-3-4,0-1-16,-4-1-19,-7 1-16,0 2 35,-2-1-7,-1 5 59,-2 4 6,2-1-3,-4 2 39,4 5-16,-3 1 19,2 0 51,2 4-51,1 0 26,-1 0-55,0 6 13,3 1-23,-2 2 26,6-1 6,2 1 1,2 0-34,2 0 39,0 2-8,0-1-21,4 2 27,2-4-1,8-1-9,-4 2 19,3-6-6,6-2 12,-2-1 4,4 0 15,0 0 0,3-4-38,-1-5-16,3 0-19,-3-2-33,0 1-37,-5 3-67,-4-2-39,-4 2-65,0 1-152,-6 2-294,-4-3-567</inkml:trace>
  <inkml:trace contextRef="#ctx0" brushRef="#br0" timeOffset="4714.1575">7175 2218 1759,'0'0'341,"0"0"-341,0 0-48,0 0 48,0 0 126,0 0-29,0 0-39,0 0-12,0 0 25,7 2-3,-1-2-1,0 0-12,5 0 0,0-2-3,1-6-10,-2 1-23,4-3 10,-4 1-13,1-5-14,0 3-2,-3-3 0,-2 4-3,-1-4-20,-3 2 7,-2 0 3,0 4 11,0-3-40,0 6 10,0-1 13,-5 2 19,1 3-36,0-1 34,0 2 2,2 0 0,0 0 0,0 0-34,-3 3-18,3 5 23,0 1 29,0 3 10,-1 2 20,3-1-28,0 3-2,0-1 0,0-2 0,5 0 0,6-1 21,-1-2-19,1-2 12,-1 0 2,5-4-14,0-2 1,-1-2 49,4 0-14,-1-4-5,2-6-17,-2 0-15,2-5-1,-2 1-3,-2-3 3,0-1-2,-3 1-17,-3-2 19,2 0-2,-3 2-11,-4-2-4,1 1 17,-5 0 15,0 3-15,0 1-19,0 0 19,0 4 6,0 5 10,-3 0-13,3 5 52,0 0-32,-2 0-23,2 0-33,0 0-8,0 9-33,0 2 74,0 4 22,0 5 10,7 0-30,-3 1-2,4 3-11,1-4 11,2 2 1,-3-3-1,0-3-7,6 0 4,-6-1 3,0-4-1,0-1-20,2-3 19,-4 0-9,-2-2 9,0-2-15,-4-2 5,2-1-21,-2 0 33,0 0 0,0 0 39,0 0-23,-2 0-16,-4 0-119,-2-4 9,-4 0 65,2 1 28,2 1-38,-3-3-9,2 2 22,1-1 22,2 0-15,-1 3 35,3-3 16,2 0-13,0 2 42,2 0 20,0 0 39,0 1-71,2-1-33,7-2-10,1 0 10,0 2 78,6-3-17,0 5-19,0-2-10,0 2-12,1-2-17,0-1-1,0 1 1,-2 1 17,0-2-1,-3-1-18,4-1 0,-6 1 2,1-1 0,-5-1-2,1 0 14,-3 1-15,0-3 0,-4 1 0,2-2 3,-2 2-3,0-4-13,0 0 13,0 1-23,-2-2 7,-2-1-6,2 2 19,-3-4 2,1 4-16,2 0 4,0-1-3,2 3 16,0-1 10,0 3-10,0-1-13,0 0 10,0 0-20,0 0 21,0-1-33,2 4 23,0-3 11,0 4 0,3-1-2,-5 2-9,2 2 8,-2 1-12,0 0 14,0 0 2,0 0 16,2 0-14,-2 4 24,4 3 26,-2 3 48,5 4-84,-3 1 3,2 2-6,-2 2-26,2 0 26,1 1-13,2 6 13,-1 6-13,2 6 3,6 4 33,-4-1-24,1-3-10,2-1-1,0-2 28,-3 2 9,4 0-14,-2-4-24,2 2 0,-4-2 9,0 0-6,-1 0 25,2 0-12,-5-8 0,-1-4-16,-1-6 2,-4 0 20,7 2-22,-5 4 13,3 0-10,-3 0-3,0-4-3,-4-2 3,2-2 0,-2-4-29,0-3-32,0-3-3,0-3 9,0 0 4,-2-6-7,-4-10-168,-1-13-332,-2-13-24,3 3-50,2 2-40</inkml:trace>
  <inkml:trace contextRef="#ctx0" brushRef="#br0" timeOffset="5299.7666">7925 2043 1812,'0'0'237,"0"0"-237,0 0-29,0 0 29,0 0 162,0 0-52,0 0 10,0 0 19,0 0-45,119-48-30,-105 54-64,-1 5 19,-2 2 10,0 3-28,-5 1-1,-4 0-3,-2-3 3,0 3 9,0-2-9,-8-1-23,-1-1-12,-4-4-7,0-2-3,1-1 3,-1-2 16,2-4 13,1 0 10,0 0-11,0-2 12,4-3-40,2-1 41,0-3-18,2 2-16,0 1 35,2 2 0,0-3 3,0 2 36,0 1-20,4 2-6,4 0 19,2 2 17,4 0 9,0 0 6,4 0-25,-2 0-36,-1 4 36,5-2-17,-4 0 4,2-2-6,0 0-17,0 0 5,-2-4-7,-1-4-2,0-4-10,-4 2-28,-1-4 10,-4-3-19,2 0 9,-4-3-13,-4 1 49,0 0-45,0 0 32,-2 2-17,-6 1-12,0 3 81,0 1-36,0 4 32,-1 3 3,0 1-2,3 3 70,2 1-100,-3 0 49,5 0-30,-2 8 14,2 2-34,2 4 33,0 1-9,0 2 9,0 1-13,4 0-9,5-1 29,1 1-23,3-3-3,2 1 0,-3-5-14,6 1 2,-2-3-4,0-1-18,0-3-18,-1-2-47,2-1-49,0-2-13,1 0-55,-2-2-88,-1-11-69,2 2-98,-4 0-210,0-5-36</inkml:trace>
  <inkml:trace contextRef="#ctx0" brushRef="#br0" timeOffset="5696.6351">8483 1896 977,'0'0'322,"0"0"-77,0 0-109,0 0-3,0 0-16,0 0 16,0 0 36,0 0-69,0 0-38,0 0 32,-60 17-43,56 0 17,2 2 0,0 2-42,2-1-24,0 2 0,4-3 27,3-2-7,1-2-6,5-1-16,0-2 0,-3-4-14,8-1 14,-2-2 0,-1-5-12,2 0-30,0 0-16,0-3 25,-2-7-8,2-2-21,-2-3 7,-1-3-19,0 1 6,-2-1 10,-1-1-30,-3 1 62,1 1 7,-3 2 16,-4 1 6,0 3 0,-2 3 16,0 4 56,0 3 32,0-2 51,0 3-22,0 0-43,0 0-41,-2 3-22,2 4-28,-2 3 22,2 1 18,0 4 9,0-1-50,0-1 12,0-2 6,7 1-3,-1-2-16,0-3 0,0 1-29,3-3 7,0-1-49,-1-2-35,0 1-4,4-3-61,-2 0-72,0-10-87,-1 2-171,-1-10-594</inkml:trace>
  <inkml:trace contextRef="#ctx0" brushRef="#br0" timeOffset="5868.8629">8672 1736 1971,'0'0'208,"0"0"-208,0 0-185,0 0 111,0 0 70,0 0 3,0 0-2,0 0-33,0 0-100,0 0-63,0 0-51,106 102-206,-85-90-376</inkml:trace>
  <inkml:trace contextRef="#ctx0" brushRef="#br0" timeOffset="6652.9398">8994 1870 1045,'0'0'310,"0"0"-307,0 0-3,0 0 88,0 0-16,0 0 48,0 0-23,0 0 11,0 0 18,0 0 4,-84 6-52,75 6-46,1 3 33,0 0-39,-2 2-7,4 0 14,4 2-14,-2-2-18,4-3-1,0 0 0,0-3 18,0-2-17,2-1 0,4-1-1,0-2 3,4-3 16,-2 0-19,0-2-7,1 0 7,0 0 26,1 0 3,-2-6-29,1-2-1,1 0-12,1 1-3,-2-3-1,1 1 1,-4-1 3,6-2 12,-6 3 1,0 1 26,-2 1-3,-2 3 3,0 1-1,0 0 11,-2 3 3,0 0-4,0 0-6,0 0 7,0 0-4,0 3 0,0 2 7,2 4 3,1 1-7,1-1-19,3 4-16,-3-4 0,4-2 0,1 1 0,1-5 1,3 1 9,0-2 22,-1-2-3,4 0-10,-2-6-16,1-3 1,0-4 15,0-2-18,2-4-1,-4-2-14,-1-3-12,2 2-6,-6-6-3,-2-3-20,-4-4 4,-2-3-4,0-1 10,-2 3-26,-6 2 9,-1 0-38,-2 1 29,3 2 55,0 4 16,1 5-13,1 3 15,-1 6-2,3-1 23,-2 1-4,-1-1-9,-1 0 58,2 5-26,-3 3 32,2 4 4,1 1-27,0 1-3,0 0-48,0 9-16,-4 4 16,4 9 16,0 7 13,0 6-25,4 5 18,2 2 4,0-1 6,6-5-13,4-2-16,0 0 19,4-5 4,-2 0 25,-3-3-22,2-6-16,-3-3 12,-2-4 14,5 5-17,0 1 1,4 1 9,-3 2 6,1-5-12,2 0 25,-3-3-13,2-1-16,-4-2 1,3-1 2,-7-2 0,5-2-2,-5-3-21,-2 1 14,1-2-13,-3-2-1,0 0-2,-2 2-1,0-2-47,0 0-54,0 0-45,0 0-51,0 2-85,0 2-121,0-1-252,-11 6-644</inkml:trace>
  <inkml:trace contextRef="#ctx0" brushRef="#br0" timeOffset="7439.5904">5508 3821 627,'0'0'730,"0"0"-515,0 0-176,0 0-3,0 0 162,0 0 117,0 0-115,0 0-22,0 0-91,0 0-22,-8-36-46,8 21-6,0-3-11,0-3 27,0 0-10,0 0 30,0 0-24,0 3-23,0 0 30,2 3-32,2 3 0,1 4-1,-3 0 1,-2 7 25,2-1-9,-2 2-12,2 0-4,3 0 2,-3 6 27,4 6 48,-2 1 3,3 4-10,-1 1-51,0 4 13,-2 0 3,3 0-12,-3 2 12,3-2-32,-3-1-1,2-1 11,-2 2-3,0-6-10,-2 3 0,-2-6 13,2 0-13,0-4-1,-2 1-2,4-4 2,-4-2-50,0 0-7,0-2-15,0-2-36,0 0-35,0 0-23,0 0-46,2 0-143,-2-5-170,4-8-591</inkml:trace>
  <inkml:trace contextRef="#ctx0" brushRef="#br0" timeOffset="7664.4225">5810 3779 2089,'0'0'263,"0"0"-250,0 0 61,0 0 126,0 0 16,0 0-78,0 0-42,0 0 3,113-27-35,-96 21-9,-3 2-46,4-1-9,-6 1 0,-2 1-35,0-2-29,-4 4-19,-4-1-16,-2 2-10,0 0-20,0 0-42,0-2-42,-6 0-192,-3 0-310,-4-4-331</inkml:trace>
  <inkml:trace contextRef="#ctx0" brushRef="#br0" timeOffset="7913.2956">5829 3615 1444,'0'0'569,"0"0"-505,0 0-21,0 0 89,0 0 72,0 0-58,0 0-1,40 107 25,-33-87-64,2-3-23,-3 1-35,2 0 0,-1-1-25,-1-4-21,-2 0 0,1-2-2,-1-4 1,-2-1 0,0-2-1,0-1-16,-2-1-26,2-2-15,-2 0-14,0 0-2,0 0 15,0 0-6,0 0-20,0-8-48,0-2-246,0-3-145,0-2-1,3 3-167</inkml:trace>
  <inkml:trace contextRef="#ctx0" brushRef="#br0" timeOffset="8448.5066">6089 3517 450,'0'0'805,"0"0"-506,0 0-233,0 0-21,0 0 147,0 0 45,0 0 25,0 0-23,0 0-91,0 0-54,22 65-33,-20-43 3,0-2 10,4-1-42,-2 2-19,-2-4-10,0 1 27,0-3-30,2-2 0,-2-1 1,0-1-1,2-2-1,-2-2 0,1-2 1,-1-2-1,0-2-14,-2 1-30,0-2 0,0 0 17,0 0 28,0 0 13,0 0 0,0-2 9,0-5-22,0-5-109,0-2-13,-2-3 97,0-2 24,-3-3-78,1-10-11,0-5 6,0-3 26,0-3-52,0 6 42,-4 1 9,2-1 24,0 3-108,0 1 114,0 8-9,2 7 38,1 5 84,1 2 33,-1 1-33,1-1 13,2 2-84,0 1 91,0 2 15,0 4 13,0 1-29,0 1-29,0 0-10,7-3 4,2 2-17,1-2 13,0 1-13,6-1-12,-2 1-20,4 0 6,-4-2 14,3-1-17,3 1-3,-4-3-18,2 2 1,-4 0 10,-1-2-12,0 4-19,-3-1-26,-3 0-38,1 2-45,-6 0-26,2 2-19,1 0-56,-5 0-192,0 0-79,0 0-102,-5 8-220</inkml:trace>
  <inkml:trace contextRef="#ctx0" brushRef="#br0" timeOffset="8961.9175">6298 3442 772,'0'0'1151,"0"0"-1093,0 0-38,0 0 38,0 0 166,0 0-62,0 0-49,0 0 22,0 0-3,0 0-74,85-7-29,-76 7-29,-5-2-3,1 2-36,-3 0 13,-2 0-25,0 0-33,0 0-29,0 0-19,-9 4 25,-2 4-103,-1-2-128,-6-1 32,6 1 111,-3-2 172,2 1 23,3-1 43,-3 0-40,2 0-1,3 0 96,1-3 45,5 2 16,0-2-22,2 2-50,0-2-44,0 1 15,0 2 46,6 2 25,1 2-6,4 1 0,1 0-52,1 0-42,0 4 0,2-2 16,-1 2 4,2 3-46,-4-3 26,1 1-28,-2-2 15,-3 3-6,-2-4-9,-1-2-1,-1 1 16,-4-2 13,0 0 9,0-1 20,0 0 19,-4-1-6,-3 0 8,-1-1-21,-3 1 6,2-2-7,-1 1-35,0-5 13,0 3-18,2-2-17,2-1-44,0 0 12,0 0-32,3 0-67,-1 0-77,2 0-59,2 0-108,-5 0-202,5-1-237</inkml:trace>
  <inkml:trace contextRef="#ctx0" brushRef="#br0" timeOffset="9531.9755">5464 4052 1018,'0'0'437,"0"0"-335,0 0-100,0 0 83,0 0 127,0 0 18,0 0-23,0 0-19,0 0-36,0 0-36,77 0-39,-61 0-25,4 0 15,6 0 16,5 0 1,7-2-8,6 1-28,8-3-6,-3 1-17,-1-2 1,5 1-10,3-1-15,1-3 0,3 2 11,-3-2 0,-2 1-12,0-3-1,-2 1 1,-7 1-11,2-1 11,-8 1 3,-3 1 13,-6-2-14,-4 4 17,-5-1-16,-5 1 26,-5 0-10,2 0 0,0-1-3,-2 3-16,0-4 2,-4 5 1,-2-1 13,-4 0-13,0 2 10,-2 1-10,0 0 10,0 0-13,0 0-26,0 0-28,0 0-35,0 0-22,0 0-24,-2 0-41,-8 0-104,-3 0-159,2 4-734</inkml:trace>
  <inkml:trace contextRef="#ctx0" brushRef="#br0" timeOffset="10066.3286">6167 4192 254,'0'0'1221,"0"0"-1182,0 0-39,0 0 0,0 0 36,0 0 143,0 0 9,0 0-12,0 0 24,0 0-34,29 12-57,-15-12-28,0 0-42,-2 0-10,6 0 9,-6 0-25,4 3-12,-4 1-1,1 0-13,-3 4-3,1 1 13,-2 2-13,-5 1 15,-2 3 1,-2 0-16,0 3 16,-4-1 0,-7 2-30,-4 1-3,3-2 14,-5 0 18,2-1-2,-2-2 3,1 0 15,8-1-12,-2-1 10,6-2 6,0-2 23,1 1-10,3 2 4,0-2-4,0-3-29,7 1 36,1-2 25,2-3-29,4 2 4,-2-2 9,3-3-10,0 0 11,2 0 18,2 0-19,0 0 6,-3-3-3,4-2 0,-3-1-20,-2 3 20,0-3-9,-5 2-7,1 1 2,-2 1 8,-3-1-23,-2 2-9,0-1-1,-2 2 4,-2 0-3,0 0-11,0 0 1,0 0 13,0 0-4,0 0-11,0 0-1,0 0-22,0 0-22,0 0-26,0 0-34,0 0-39,0 0-45,0 0-91,0 0-159,0 0-305,0-4-450,0 8 670</inkml:trace>
  <inkml:trace contextRef="#ctx0" brushRef="#br0" timeOffset="10606.7597">7082 3775 1304,'0'0'550,"0"0"-265,0 0-91,0 0-19,0 0 35,0 0-14,0 0-42,0 0-64,0 0-49,0 0 10,25 0-3,-15 0-13,6 0-19,-2 0-16,0 0 0,-4 0-3,1 0-16,-5 0-13,0 0-70,1 0-39,-3 0-19,-2 0-34,-2-1-83,0-3-109,0 2-49,-2-7-819</inkml:trace>
  <inkml:trace contextRef="#ctx0" brushRef="#br0" timeOffset="10817.3049">7022 3609 2149,'0'0'388,"0"0"-359,0 0 23,0 0 106,0 0 92,0 0-106,0 0-19,0 0-20,119-42-41,-106 38-17,0 3-19,-3-3-28,1 4-19,-5 0-19,1 0-39,-3 0-34,0 0-62,-4 1-45,0 6-55,0 0-128,0-2-297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27:47.1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7944 3422 138,'0'0'434,"0"0"-229,0 0-94,0 0-17,0 0-6,0 0 0,0 0-6,0 0 6,0 0-10,0-16-7,0 15-9,0-1 16,0 0 4,0 2-8,0-3-15,0 1 3,0 2 25,0 0 14,0 0-10,0 0-10,0 0-4,0 0-6,-2 0-6,2 0-7,0 2-3,0-2-29,-2 3-10,-1 1-14,1 1-2,-2 5-13,-2 1 10,-1 4 3,1 1 2,-3 1 14,3 0-15,-2-1-1,2 3-1,-6-2-15,4 1 14,-2-2-30,1-1 16,-4 1-30,5-3 34,-3-1 12,1-2 2,1-1-2,0 1-16,-1-3-33,2 0 17,-4 0 16,4-2-46,-2 1 39,2-2 1,-4-1 2,4 0-6,-2 1 23,1-3 3,-4 1-3,5 0-13,-1-2 14,1 2 2,2-2 0,-3 2 29,4-2-26,1 0 16,0 0 11,2 0-21,-2 0-5,4 0 31,-2 0 7,0-2-39,2-2-1,-2 1 1,0-4 16,0 2-19,0-3-13,-1 0-6,-2 1 19,3-3 0,0 1-27,0 0 27,0 1 11,0 0-11,0 0-15,0 3 15,0-1 0,2 0 0,0 1-19,0-3 17,0 1-14,0 2 3,0-1 12,0 3-12,4-3 13,0 0 0,0 2 19,0 1 10,4-2 7,-4 4-33,2 1 10,-2-2 23,2 2-14,0 0 37,1 0-30,2 0-4,-1 0-5,0 0-1,1 0-19,0 0 20,-1 0-17,-1 2 23,1-1-15,-2 2-11,2 1-2,2 0 1,-4 0 1,0 1 1,0-1 1,0 1-2,1 1 3,0-3 13,-1 4-16,-2-1 13,2-1-11,-1 1-1,-1-1 2,2 3 20,1-2-20,-3 1 16,2 2-17,-1-2 27,1 1-15,-2-1-12,2 1-2,1 2 1,0-2 25,-1-1-25,0 3 2,0-3 1,-2-2-2,3 3 0,2-2 17,-5 1-17,2-1 2,2 1 15,-3-4-19,-1 3 13,3 0-13,-1-1 2,-2 1 0,0-3 43,3 4-45,-3-4 0,0 1 1,0-1 1,-2 2 11,3-3 1,-3-1-14,0-1 0,-2 3 1,0-3 2,0 0-1,0 0 11,0 0 3,0 0 10,0 0 6,0 0 3,0 0-6,0 0 6,0 0-9,0 0-4,0 0-3,0 0-6,0 0-10,0 0-3,0 0-31,0 0-52,0 0-39,0 0-22,0-4-39,0 0-69,2-2-88,1 2-164,1-6-258,-13 38-52</inkml:trace>
  <inkml:trace contextRef="#ctx0" brushRef="#br0" timeOffset="9788.0631">8313 3745 323,'0'0'160,"0"0"-115,-2 0-19,2 0 46,-2 0 49,2 0 149,0 0-45,0 0-69,0 0-71,0 0-27,0 0 11,0 0 19,0 0 9,0 0-6,0 0-7,0 0-9,0 0-4,0 0-6,0 1-13,0-1-20,0 0-12,0 0-7,0 3 6,0-3-3,0 0-12,0 0-1,0 0-1,0 0-1,0 0 12,4 0 39,5 0-10,1 0-16,1 0-4,1 0-18,4 0-3,-2-3-1,6 3 0,-2-1 0,4-2 2,-1 3 12,5-5-14,1 1 0,-2 1-1,3-2-1,-5 2-2,1-1-8,2-1 11,-3 1 2,0 1 1,-2 0-2,3-1 0,-6 1-2,4 3 0,-5-3 2,4 1 0,-6 0 0,4 1 1,-4-2-2,-3 2 2,6-2-2,-6 2 1,-1-1-10,2 0 10,-3 0 1,1 0 0,-3 0 0,3-1-1,0 0 2,-3 2-1,0-3 9,4 0-10,-2-1-4,-2 5 1,-1-5 2,2 2 0,-3 0 0,-2-1-18,0 4 19,-2-1 1,0 1 0,1 0 0,-3 0 2,0 0 13,0 0 13,0 0 4,0 0 5,0 0-9,0 0 0,0 0 0,0 0 4,0 0-8,0 0 4,0 0-13,0 0-3,0 0-12,0 0-1,0 0-1,0 0 0,0 0-1,0 0-1,0 0 2,0 0 1,0 0 1,0 0 2,0 0 0,2 0 13,-2 0-13,0 0 13,0 0 9,0-2-5,0 0-4,0 0-16,-2-2-29,-3 1 10,-1-3 19,2 0-2,-2 1 2,-3-2 0,4 5 0,-1-5-1,0 1 1,2 2-1,0-1-9,0 1 10,2 2 11,-4 1-11,6-2 0,0 2 0,0 1-1,0 0-28,0 0-9,0 0-1,0 0-3,0 0 4,0 0-8,0 0-10,0 0 56,10 4 13,-2-1 0,0 3-10,3-1 16,0-1-18,-1 1-1,1 2 1,-3-4-1,3 2-2,0-2 1,-1 2 1,-2-4-13,4 1 6,-4 0 7,0 2-1,-2-4 0,-4 2 0,3-1 1,-1 1-1,1-2 1,-5 2 3,2-2 0,-2 0 1,0 2-3,0-2 0,0 0 2,0 0 20,0 2-10,0 0-13,0-2 1,0 4 12,-5-3-13,1 5-5,-3-1 5,-1 6 0,-2-2-3,-4 1-13,4 1 3,0 1-3,-1-1 13,0 0-17,3-1 18,-1 0 1,1-3-1,2 0 2,-1 0-1,3-3-1,-1-3 2,5 2 0,0-3 0,0 0-11,0 0 11,0 0 2,0 0 24,0 0 0,0-3 0,0 0-4,0 1 20,0-2-7,0 1-2,0-4-24,0 1-9,0-1 0,0-1 23,0 1-4,0-3-19,-2 2 0,-2-2 19,2 3-16,-2-1-2,2-1-1,-2 1-2,2 1-21,0 0 23,2 2 23,-2 2 9,2-1-31,-2 0-1,2 2-3,-4 2 3,4 0 1,-2 0-1,2 0-16,0 0-13,0 0-16,0 0-13,0 0-26,0 0-29,0 0-46,0 0-45,0 0-81,0 0-196,0 0-54,2 0-320</inkml:trace>
  <inkml:trace contextRef="#ctx0" brushRef="#br0" timeOffset="11033.0195">4914 4223 1076,'0'0'677,"0"0"-404,0 0-273,0 0 19,0 0-16,0 0 134,0 0-31,0 0-2,22 0 41,-12 0-25,0 0-59,4 0-22,-2 0-6,-2 0-33,2 0 0,-2 0 1,1 0-1,-3 0-3,1 0-10,-1 0 10,-1 0-42,-1 0-49,-2 0-19,0 0 13,-2 0-62,0 0-13,0 0-49,-2-2-117,0-2-118,0-6-366</inkml:trace>
  <inkml:trace contextRef="#ctx0" brushRef="#br0" timeOffset="11222.1675">4914 4223 1383,'-74'-106'390,"74"106"-227,0-1-163,0 1 0,3-3 71,3 2 72,2-1 32,2-3 3,6 0-30,-2 1-58,3-1-32,3-1-16,-4 0-40,4 1-2,-4 1-1,0 0-44,-4 2-13,1 0-84,-5 2-110,1-3-127,-3 3-154,-6 0-551</inkml:trace>
  <inkml:trace contextRef="#ctx0" brushRef="#br0" timeOffset="12397.555">3891 3950 805,'0'0'284,"0"0"-138,0 0-71,0 0 13,0 0 124,0 0-14,0 0-6,0 0-17,0 0-30,0 0-28,-10-11-43,10 11-38,0 0-35,-3 6-1,1 2 0,2 3 41,0 3 17,-2 4-42,2-1 3,0 0-18,0 2-1,0 0 14,0-2-12,0 3 3,2-4-5,3 0-16,1-2 12,0 1-31,0-4 16,3 0-5,1 0 23,1 1 1,0-2-13,1-3 11,2 0 1,-2-3-18,0 0 18,2-2-27,-2-2 9,1 0 18,0 0-41,0 0 40,-1-2-36,1-3 37,0-3-40,-3-1 9,3-3 32,-2 0-46,-1-1 14,1 0 3,-3 0 6,1-2 4,-3 4 16,-1-1-11,-1 0 11,0-1-7,0-1-7,-2 1-2,-2 0 19,0-3-13,0 2-10,0 2-10,-4-2 33,-2 0 9,-1 1-6,1 0-3,0 2 2,-3 1 50,3 0-49,-1 0-2,1 1-1,0 2 1,0 0 44,-1 0-19,0-1-26,1 3-29,2-1 29,-2 0 52,2 1-29,-1 0-23,3 2 0,-3-1 2,3 1 31,0 3 9,0 0 17,0 0-14,2 0-26,0 0-18,0 0 1,0 0 1,0 0-3,0 0-4,0 6-21,0-2 25,0 9 49,0-1-20,0 5-27,0 0 21,0-1-23,0 1-1,0 2 1,2 1 0,2-1 0,0 2 22,1 1 4,2 2-23,-1 2-3,0-2 0,0-2-1,3 3 1,-2-4 5,-1 4-3,0 0-2,2 4 0,1 5-13,0 2 13,-1 2 19,1-5-19,-3-3-5,0-2 5,-2-2 16,3-1-14,-5-3-2,1-4 1,-1-3 34,2 0-32,-2 1 20,2 1 9,0 2-29,-2-1 11,0-5-12,0-2 41,0-1-19,-2-5-22,2-1-3,-2 1 2,0-5-2,0 0-11,0 0-1,2 0-3,-2 0-23,0 0-48,3 0-45,2 0-59,1-2-75,2-6 85,0 1-239,5-4-385</inkml:trace>
  <inkml:trace contextRef="#ctx0" brushRef="#br0" timeOffset="13610.9441">9676 3643 1269,'0'0'391,"0"0"-336,0 0-55,0 0 16,0 0 72,0 0-49,0 0 81,0 0 49,0 0-14,-21-89-67,19 75-21,0-1-65,0-2-2,0 0-10,2-3-13,-2 4 20,2-2 3,0 5 10,0-1-10,0 5-20,0 4 1,2-2-14,0 6 1,2-2 19,-2 3 13,2 0 2,2 0 21,1 4 3,4 5 58,1 3-10,1 2-25,0 1-48,0 2 15,-3 0-15,0 1 12,2-4 6,-2 2-19,-2-3 13,-4-1 7,5 0-19,-2-3-1,-1 1 0,-2-5 0,0 1 1,1 1-1,-3-6-16,0 0-36,0-1-55,0 0-106,4 0-4,1-1-66,2-9-94,-3 1-226</inkml:trace>
  <inkml:trace contextRef="#ctx0" brushRef="#br0" timeOffset="14070.0003">9984 3401 843,'0'0'1060,"0"0"-1050,0 0 13,0 0-23,0 0 81,0 0 75,0 0-59,0 0 13,0 0 6,0 0-51,-77 8-10,69-3-55,0 3-10,0 1-6,-4 2 3,4-1 10,0 2-12,-1 1 14,0 1 1,3 0-26,2 1 13,2-1-20,2 0 1,0 0 3,0-5-42,6 0 39,5 0-11,0-2-18,1-4-23,0 0 29,4-3 29,0 0 13,0-3-17,0-4 14,-1-3-23,0 1 10,-4-2 16,-1-1 0,-1 0-6,0 1 16,-5 0 2,0 0-8,-4 2 9,0 1 29,0 5 20,0-1 15,0 2-12,0 0-6,0 2 28,0 0 40,-2 0-30,0 0-29,2 0-20,-2 6-31,0 2 8,2 1 5,-2 4 15,2 1 10,0-1-3,0 1-39,0-1 0,6-2 0,0 0-11,0-1 10,0-2-28,6 0 26,-2-2-52,1-3-16,-1-1-56,3 0-22,0-2-35,-1 0-47,2 0-49,-2 0-120,-4-2-92</inkml:trace>
  <inkml:trace contextRef="#ctx0" brushRef="#br0" timeOffset="15315.9637">10169 3510 352,'0'0'756,"0"0"-462,0 0-265,0 0 13,0 0 127,0 0 20,-11-101-27,11 88 17,9 2-89,1 0-54,-1 4 6,1 1 6,3 0-31,0 3 4,-3 3-21,1 0-40,0 0 40,-3 9 26,-2 2 19,0 5-41,2-1 21,-6 4-12,-2 4-26,0-2 4,0 1-43,0 2 20,-7-5-4,-2 0-22,3-3-59,-2-2 43,0-5 12,0-1 33,4-1-20,2-6-9,0 1 16,2-2 38,0 0-15,0 0-10,0-3 6,4-5-29,5-2-120,2-3 45,3 2 97,2-1 30,0 0 20,-1 5-20,4-1 1,-4 5 60,5 0-35,-4 3 29,-1 0 17,2 3 41,-2 4-38,2 3 6,-2 4-6,-3 2-20,2 1 33,-2 4-69,-4-2 17,4 5-1,-6-4 1,0 3-13,-2 0-22,-2 5 15,-2 5-16,0-3 3,0-4-3,0-4 1,-4-4 19,0-1-19,-2 2-1,-6-2 16,6-3 16,-2-4-30,0-3-2,1-1 19,-2-4-19,3-2-13,2 0 10,-5 0-107,1-10-30,-3-4 33,1-7 78,-1-9 0,1-8-49,1-7-7,4 2 40,5 3-30,0 6 36,0 1 0,7 1 39,4-2 26,-1 7-6,5-3 9,0 6 0,-2 7 26,-5 3-32,5 3 16,-2-3 7,1 4-7,4-5-13,-4 8 13,-2 0 9,-1 0-48,2 6 2,-3-1 1,1 2 12,-3 0-14,-2 0 24,2 3-3,1 4 30,-2 0-32,1 3-18,-2-3-2,2 2-14,-2 0 14,2 0 13,2-2-13,-2 1-2,0-2-11,0-3 13,0 1 0,1 0 3,0-4-3,-1 0 0,-2 0 26,0 0-3,1 0-1,-1 0-6,-2 0-3,0-4 23,2-1-4,-2-3-19,-2 0-13,2-1-2,-2-1-1,0-3-52,0-1-7,-4 2-19,-2-5 55,-3 5-6,-1-2-36,-3 5 32,2-2 11,1 6 25,-2 2 42,-2 0-42,4 3 0,-3 0 0,0 0 17,3 0 9,-1 4 19,5 1-16,-1-3 7,3 0-36,2 1-29,2-1-7,0 0-9,0 0 1,0-2 44,9 0 0,3 0 17,1 0 31,4-2-28,0-5-1,5 0-19,-4 0-13,4-1 12,-1 1 1,0 1-24,0 2 23,-1 3 2,0 1 21,0 0 10,-3 1-15,-3 7-1,2 1 32,-6 3-9,-4 1-10,0 2 20,-4 0-20,3-2-9,-5 2-11,0-4-7,0-2-2,0-3 13,0 0-9,0-2 15,0-4 0,0 0 7,0 0 7,0 0-8,0 0-21,0-3-4,0-4-74,0-5-19,0 3 28,3-4 20,3 1 22,2 0-10,0 1 7,1 0 14,2 2 8,-1-2 1,1 4-9,-3 1 12,3 3 16,-2 3 7,-1 0 35,-4 0 4,4 1-1,2 9 37,-4-1-15,0 3 1,0 3-45,-2-1-16,3 0 9,0 2-13,-3 0-3,2 0 7,-2-3-21,0 1-2,3-4-1,-3-2 0,2-1 1,1 0-1,-3-4-31,0-1-7,-2-2-29,1 0-35,-3 0-20,0-5-6,0-5-27,0-8-308,0 5-367,-13-9 72</inkml:trace>
  <inkml:trace contextRef="#ctx0" brushRef="#br0" timeOffset="15555.5226">10538 3159 2043,'0'0'359,"0"0"-359,0 0 46,0 0 28,0 0 110,0 0-26,0 0-59,113-46 4,-90 36-46,2-2-18,-1 2-17,-3 1-3,1 1-19,-6 3-3,-3 1-45,-2 1-25,-3 3-65,-4 0-36,1 0-39,-5 0-168,0 7-119,0-2-266</inkml:trace>
  <inkml:trace contextRef="#ctx0" brushRef="#br0" timeOffset="17386.8973">11619 3396 443,'0'0'173,"0"0"-85,0 0 30,0 0 38,0 0-19,0 0 42,0 0 3,0 0-65,0 0-3,0 0-36,-26-94 23,20 86-13,-1 2 41,1 2-51,0 0 3,-3 2 55,1 1-20,1 1-96,-1 0-19,-2 0-1,-4 1-26,4 5-9,-5 2 15,0 4 17,3-3-10,-1 4-6,0-1 15,2 0-15,3 2 3,-2 0-4,0 1-6,6-2 4,2-1-11,0 1 33,2-2-38,0-4-1,6 0 16,6-1 7,-2-4 13,2 0 2,6-2 2,-1 0 7,2 0 5,0-7 26,-3 0-37,4-3 11,-5 1-13,2 0-35,-5-2 31,-1 1 3,-3 0 0,-1 1 0,-3-1 1,1 3 2,-5-3 2,0 3 18,0-1-22,0 1 10,0 0-12,0 3 4,-2 1-2,-3-1 3,3 2-3,-2 2-27,4 0 5,-5 0 20,5 0-20,-2 0-17,2 0-13,-2 6 23,2 3 29,0 0 3,0 2 0,0-2 18,2 1-19,5-3-2,1 1 23,1-3-4,-1 2-18,2-5 2,6 3 17,-2-3-18,2-2-1,0 0 19,-1 0-17,2 0 9,-2-4-12,0-1-1,-2 0 0,-1-1-2,-3 1 2,2-1 0,-5-1 0,0 1-15,-2 0 16,-1 1 1,-1 3 22,-2-3-4,0 4-3,0 1-3,0 0 10,0 0-7,0 0-14,0 0 0,0 0 18,0 0-4,0-3 0,0 3 0,0 0 1,0 0-1,0 0 6,0 0-2,0 0 6,0 0 0,0 0-4,0 0 1,0 0-10,0 0 0,0-1 3,0-2-16,0 0-56,0-1 1,0 0 45,0 1 10,0 1 0,0-2-17,0-2 4,2 1 10,-2-2-20,2 2 23,-2-3 3,0 1-3,2-3-14,-2 1-8,0-1 18,0 0-18,0 1-11,0 1 14,0 4 2,0 0 17,0 3 22,0 1-5,2 0-5,-2 0-12,0 0-1,0 0-1,0 0 2,0 1 0,0 5-28,2 2 28,0 3 75,1 2-41,-1 2-33,2-1 9,0 0-10,1-3 0,1 1-3,0-3 3,2 0-20,4-1 20,-4-1 19,2 0-3,1-1 13,2-5-29,-3 4-13,-1-5 13,4 0 13,-5 0-13,3 0 0,-3-2-13,0-6 12,2-1-22,-4 2-12,0-4-17,-2-2 20,0-1-14,0 1-15,-2-1 35,1-1-20,-1 2 24,1 1 18,-1 3 1,-2-1 1,2 3 2,-2 0 4,0 4-2,0-1-1,0 1 35,0 3 55,0 0-13,0 0-27,0 0-15,0 0-17,0 0-19,0 3 2,0 7-1,0 1 31,0 2 29,2 3-25,0 2-10,4-4-24,-2 3 53,3-2-29,1-3-4,3 2-6,-1-4-12,1-3-2,-3 1 17,3-2-6,0-3-10,-3 1-3,-2-2-12,3 0-20,-2-2-81,-3 0-71,0 0-40,0 0 4,-4-10-161,0 4-315</inkml:trace>
  <inkml:trace contextRef="#ctx0" brushRef="#br0" timeOffset="17718.0175">11585 2764 1488,'0'0'199,"0"0"-180,0 0 17,0 0 123,0 0-49,0 0-38,0 0-14,25 102-48,-18-81-10,1 0-1,0 0 1,4 0-130,-2-2-87,0-2-50,-4-6-153,8 4-304</inkml:trace>
  <inkml:trace contextRef="#ctx0" brushRef="#br0" timeOffset="18683.0803">12311 3437 365,'0'0'519,"0"0"-317,0 0-160,0 0-16,0 0 117,0 0 1,0 0-31,0 0 11,0 0-4,0 0-13,-15-80-64,11 65 9,0 1 42,2 1-39,-2 0-29,-2-1 58,6 3-35,0 0-37,0-1-12,0 0-2,2 2 0,6 1-27,0 3 1,2 1 28,1 1 1,2 1 15,-3 3-16,3 0 23,0 0-10,-2 5 19,-1 2 1,2 3-1,0 0-16,-4 1 7,0 0-6,-1 3-16,-1-5-1,1 3 0,-3-2-2,2-2-1,-2-1-10,3 0 14,-3-3-1,0 0 0,0-3-3,1-1 3,-3 0-1,2 0 1,1 0 0,1 0 29,-2 0-13,0-3-3,2-1-12,1-1-1,0-3 10,-1 2-10,0 1-3,0-2 3,-2-1 0,3-1 1,0 0-1,-3 0-3,0-2-29,-2 2 32,2-1-2,-4-1-47,2 0 21,-2-1 28,0 2 2,0 3 34,0-1-7,0 1-29,-2 0 0,-2 3-3,0-2 3,0 1 0,0 3 38,-1 2-31,3-3-6,0 3-1,-1 0 3,1 0-1,0 0-2,0 0-13,-2 3-22,0 1 32,0 2 3,0 1 1,2 2 25,-3 0 3,5 1-26,-3 0 20,3-2-13,0 3-8,0-2 16,0 0 20,6 3-35,0-2 13,0 1 16,2 0-19,1 0 0,2 2-10,1-2 16,-1 0-8,-1-1-11,3-2 0,-2-2 2,-1-2 14,4 1-3,-4-1 26,0-2-17,3-2 1,-2 0-1,-1 0-6,-1 0-14,-1 0-2,1 0-2,-1-4-20,-1 0 9,-1-1-16,2 0-51,1-1-40,-2-3-73,1 2-76,-2-3-20,0 1-108,1 2-156,2-2-253</inkml:trace>
  <inkml:trace contextRef="#ctx0" brushRef="#br0" timeOffset="19339.1578">13001 3168 790,'0'0'635,"0"0"-459,0 0-117,0 0-33,0 0 35,0 0 34,0 0 18,0 0 40,0 0-20,0 0-30,-56-38 17,48 38-49,2-3-71,-2 3-22,-2 0 19,2 0 3,0 0 32,-2 3-12,-2 0-20,2 1-23,2 1 4,-3 4 6,0-1 10,3-1-17,1 0 4,1 3-10,0-1 0,2 1 24,-1 1 0,0-1-8,3-1 7,2 0-26,0-2 13,0 3-7,0-5-41,5 3 38,4-2 13,-3-1-13,0-1 26,0-1-20,1 2 17,1-5-7,3 0-29,-2 0 37,-1 0-9,2 0 11,2-6 4,-2-2 23,0-1-27,1 0-4,0-2-25,-3 1 13,-2 0-10,1-4 10,-1 2 16,1 4 1,-5-2 15,0 2-3,0 2 23,-2 3 26,0 1 9,0 2 3,0 0 10,0 0-13,0 0-22,0 0-10,0 0-4,0 2-16,0 1-19,0 3 0,0 2 0,0 2 46,0 3-33,2 0-1,5 1 27,-1-1 6,0-1-42,5-1 13,-2 0-12,3-1 31,0 0-12,4-5-7,-4 1 6,3-2-9,0-2 35,-2-2-9,2 0-11,-2 0-5,-1 0 12,-2-2 10,2-2-16,-2-2-10,-4 2 3,-2 3 1,-1-4-4,-1 3 6,-2 2-6,0-1-17,0 1-2,0 0-16,0 0-20,0 0-21,0 0-39,0 0-26,0 0-45,0 0-110,0 0-261,-5 1-265</inkml:trace>
  <inkml:trace contextRef="#ctx0" brushRef="#br0" timeOffset="31367.3088">17669 1486 232,'0'0'215,"-4"-4"-176,4 2 3,-2 0 105,0 1-7,2-3 30,-2 2-47,0 0-12,2 0 3,0 2-3,0-2-46,0 2-13,0 0-3,-2 0 16,2 0 10,0 0-4,0 0-13,0 0-12,0 0-14,0 0-15,0 0 2,0 0 7,0 0 0,0 0-7,0 0-15,0 0-4,0 0 0,-2 0-16,2 2-1,0 2 17,-3 3 29,3 4 4,0-3-20,0 4 26,0 2-36,0 1 10,0-1 7,0 3-20,0-1-2,3 2 2,1 1 0,-2-2-22,0 3 22,2-2 0,0 2 0,-2 0 26,2 1-26,-2 1-17,4-4 14,-2 3 3,-2-1 13,2-1-12,0 0-2,-2-2 2,0 0-3,0 1 2,0 0 0,0-1 3,0 1 1,0 1 9,1-2-3,-1 1-10,-2-3 0,2 0 0,0 1 1,1-3-1,-1 1 23,0 1-22,0-2 25,-2 0-24,2 0-2,-2 1 3,2-2 17,-2-1-18,0 0-4,2 1-12,-2-2 14,2 1 13,-2 2 22,2-1-34,-2 1 17,2 1-18,1-2-23,-3 1 23,2 2 0,0-2 2,0 4 0,0-1 37,0 0 0,-2 2-26,2-1-13,0-2 1,0 0 1,1 1 0,-3-1 2,2 0-4,-2 1 0,0-1 1,0-2 2,0 0-3,2 0 2,-2 1 0,2-2 14,-2 1-3,2 1 20,1-1-30,-1 0 0,0 0 20,0 3 6,0-1-16,0-1 12,2 1 1,-2 0-25,2 1 2,0-1 13,1-2-16,0 2 18,-3-2-18,2 3 0,-2 0 2,2-2-2,-2 1 3,0 1 0,0-1 13,-2 0-16,2-1 1,0 1-2,0 1 2,1-3-1,-3 1 13,2-2-10,-2 3 10,0-2 3,2-2-13,1 3-1,-3-4 17,2 2 7,0 2-3,0-4-10,0 0-12,2 2 12,0-2-13,-2 1 12,0 0-9,1 2 9,1-2-12,-2 0 0,0 0 0,2 1 4,-2 0-1,3-3-2,-5 2-1,2-1 0,0 2 1,0-3 2,0 3 0,-2-3 1,2 1-3,1 0 0,-1 1 0,-2-2-1,2 2 1,-2-1 12,2 2-10,0-2-3,-2-1 3,2 0-1,0 2 2,-2-2 8,2-1-12,-2 1 0,0-1 2,2 1-2,-2-2 1,0 3 27,0-2-24,2-1-2,-2 1-1,2 0-1,-2-3 1,0 3 0,0 0 12,0-3-12,2 3 2,-2-2 10,0-1-13,0 1 0,0 2 1,0-3-1,0 3 16,3-1-3,-3-2-11,0-1 0,0-1 11,0 1-11,0-2 1,0 0 13,0 0 0,0-1-3,0 2-10,0-3 10,0 0 0,0 3-10,0-3 17,0 0-5,0 0-2,0 0 3,0 0-3,0 0 3,0 0-3,0 0-13,0 0-28,0 0-36,2 0-22,-2 0-36,3-6-23,-3 3-84,2-3-195,0 3-148,-2-8-519,-9 40 641</inkml:trace>
  <inkml:trace contextRef="#ctx0" brushRef="#br0" timeOffset="33099.762">5873 5577 430,'0'0'297,"0"0"-206,0 0-32,0 0 104,0 0 32,0 0-22,0 0-49,0 0-23,0 0-40,-6-53-9,6 47-16,0 1-10,0 1 10,0-1-10,0 2-4,0 1 1,0 2 16,2-3-3,-2 3-13,0 0-20,0-3 0,0 1-3,0-2 0,0 2-3,0-1 2,2-1 1,-2 0 0,0 0 2,0 2-1,0 1 1,0 1 11,0 0 3,0 0-3,0 0 13,0 0 10,0 0-4,0 0-2,0 0 2,0 3 4,0 3 6,0 3 52,0 5 19,0 1-4,2 4-44,-2 2-23,3 0-13,2 0-3,-1 0-4,-2 0-6,2 0-14,0 0 11,0 1 5,0-3-18,1-2-2,-1-2-1,-2 0 3,5-4 0,-5 1 0,2-3 1,-2 0-1,0-4 3,-2 1-3,2-4 0,-2 0 1,0-1-1,0-1 0,0 0-16,0 0-6,0 0-27,0 0-25,0 0-26,0 0-55,0-7-32,0 0-193,0-4-156,0 4-51,0-2-114,0 49 663</inkml:trace>
  <inkml:trace contextRef="#ctx0" brushRef="#br0" timeOffset="33486.9044">6123 5707 1201,'0'0'459,"0"0"-459,0 0-7,0 0 7,0 0 140,0 0 6,0 0-19,0 0-20,0 0-33,0 0-22,55 17-10,-45-17-19,0 0 6,2 0 0,-2 0-27,0 0 1,-1 0 13,0 0 4,-1 0-20,-2-2 3,-2 1-6,1-1-10,-3 2-36,-2-2-9,0 2 26,0 0 3,0 0-30,0 0-15,0 0-4,0 0 16,0 0 1,0 0-72,-2 0-131,-5-2-78,1 2-91,2-3-128</inkml:trace>
  <inkml:trace contextRef="#ctx0" brushRef="#br0" timeOffset="34801.4514">6095 5585 10,'0'0'264,"0"0"-111,0 0-39,0 0 20,0 0-36,0 0 55,0 0 26,0 0-36,0 0-19,0 0-13,-2-17-7,2 15 0,0 2-13,0 0-3,0 0-4,0 0 7,0 0-16,0 0-7,0 0 3,0 0 7,0 0-7,0 0-3,0 0-10,0 0-16,0 2-13,0 1-27,0 5 46,4 4 17,2 0-20,0 5-10,-2-1-9,4 1-13,-2 3-10,0-1-3,0 0 0,0-2-8,1 0 5,-1-2 3,1 1-2,-1-3 0,-2 1 2,1-3 0,-1 0 0,-2-3 0,0 1-2,-2-6 2,0 2-3,2-3-17,-2 3 8,0-5 8,0 0-25,0 0-3,0 2-10,0-2 0,0 0 0,0 0-6,0 0-7,0 0-22,0 0-20,0 0-30,0 0-32,0-2-48,2-9-138,2 2-117,3-4 15,-3 2-71,-21 57 461</inkml:trace>
  <inkml:trace contextRef="#ctx0" brushRef="#br0" timeOffset="35386.7999">6292 5585 496,'0'0'397,"0"0"-234,0 0-71,0 0 51,0 0 65,0 0-22,0 0-50,0 0-32,0 0 10,0 0-17,23 23 32,-16-11-67,-1 0-10,-1 2-17,1 1 17,0-1-52,0-1 3,-2 1 9,6-1-12,-4-2-2,0-1 0,0-1 1,0-1-21,-1-4 9,-1 2-6,1-4 18,-1 0 0,-2-1-3,0-1-25,-2 0-26,2 0 7,-2 0 32,0 0-1,0-8 4,0 1-61,0-7 22,-2 1 0,-2-2 49,0-1-17,-3-1 7,3-2-22,-3 0-1,-1-1-19,-2-4 9,-2 2 30,4-2-33,0-1-9,-3 3 29,0-2-20,3 2 47,-3 1 3,5 2-1,0 1 19,2 3-2,-1 4 64,3 4 10,0 0-23,2 1-13,0 2-22,0 4 9,0-5-10,4 1 46,5-2-20,1 1 14,3-1-21,2 0-21,0 1 50,-1-3-25,4 2 10,-2 0-7,0 0 13,-2 1-26,-1 1-22,-2 1-1,2-1-6,-5 0-14,0 2 0,-2 0 11,2-1 6,-2 3-19,-4 0-4,2 0-12,-2 0 3,0 0-6,0 0-7,0 0-6,0 0-35,0 0-53,0 3-58,-2-1 7,3 2-17,-3-1-163,0 1-199,0 2-492</inkml:trace>
  <inkml:trace contextRef="#ctx0" brushRef="#br0" timeOffset="35882.8006">6526 5493 929,'0'0'385,"0"0"-226,0 0-133,0 0 81,0 0 98,0 0-23,0 0-20,0 0-16,0 0-23,0 0-20,47 3-45,-39-3-32,0 0-3,-2 0-23,2 0 29,-2 0-29,-2 0 1,0-3-1,-2 1 3,0 2-3,-2-2-19,0 0-62,0 0-29,0-1 30,0-1 28,-2-2-253,-4 2 136,0 1 7,-6-2 42,6 5 19,0 0 36,0 0 32,-1 0 33,5 0 49,0 0 48,0 0 14,2 0-23,0 0-36,0 0-29,0 0-10,0 0-12,0 0 18,0 0 7,4 0 16,-2 0-6,1 0-13,1 0-4,-4 0 20,2 0 16,0 0-6,0 0 3,2 0-3,-2-2-49,2 1 0,-2 1-2,2-2 1,2 0-17,-4-1-79,0 3-33,0 0-39,-2 0-88,0 0 7,0 0-14,-2 0-36,-2 0-202,-14 10 279</inkml:trace>
  <inkml:trace contextRef="#ctx0" brushRef="#br0" timeOffset="35950.1464">6526 5493 292</inkml:trace>
  <inkml:trace contextRef="#ctx0" brushRef="#br0" timeOffset="36382.4385">6526 5493 292,'-9'11'480,"9"-11"-314,0 0-120,0 2 71,0-2 39,0 3-6,0 1-43,0-3-22,0 5 9,2-1-13,1 1-35,-1 0-43,-2 2 23,0-1 7,0 3-20,0-1 3,0 1 26,0 0-26,-2-3-12,-3 0 10,5 0-12,-2-2 12,0-1-13,2 0 25,0 0-13,0-2-13,0-1-2,0 1 1,0-2 1,0 2-1,0-2-3,0 0 1,0 0 2,2 0 0,2 0 1,3 0 26,1-2 6,1-1-9,1-1-20,-1-2 23,2 2-24,-1-1 31,0 3-14,2 0-19,0 2 2,-2 0 15,1 0 31,0 0-32,-1 4 7,1 1-23,0 3 13,-3-2 35,1 3-48,-1 0 52,-2 0-10,-2-1-13,1 3-16,-3-4 23,1 2 19,-3 2-36,0-4 17,0 3-14,-3-1 7,-4-1-3,1-1 6,-2 1-13,-3-1 4,1 0-1,-1-2 7,-2 1-25,3-2-2,-3-1 30,2-1-29,1 0 26,0-2-29,0 0-1,6 0-28,0 0 26,2 0 2,0 0-41,2 0-64,0 0-68,0 0-62,0 0-66,0 0-88,0 0-176,0 0-473</inkml:trace>
  <inkml:trace contextRef="#ctx0" brushRef="#br0" timeOffset="36935.5914">5853 6057 1186,'0'0'283,"0"0"-166,0 0-91,0 0 65,0 0 75,0 0-17,0 0-29,0 0-26,0 0 48,0 0 4,0 0-40,46-2-35,-29 0-26,5-1 13,6 3 20,5-5-17,12-1-13,6 1-3,-1-1-4,1 0-40,1-1 28,1-1-13,-3-2 0,4-1-16,-3 2 0,-3-2-2,1-2 2,-5 4-1,-3 1 1,-7 1 0,-4 1 2,-9 3 0,-6-1 0,-1 1-2,2 0-1,0 1 1,2-1 2,-3 1 9,-3 2-11,-4-3 0,4-1-1,-6 3 1,2-2 0,-2 2-22,-2-2 6,4 1-10,-4-1-12,0 1-23,0-2-52,-2 1-38,0-1-55,0 0-73,0 0-77,-2 1-145,0 1-226</inkml:trace>
  <inkml:trace contextRef="#ctx0" brushRef="#br0" timeOffset="37455.4907">6506 6157 1155,'0'0'387,"0"0"-387,0 0 17,0 0-1,0 0 192,0 0-39,0 0-39,0 0 16,0 0-33,0 0-32,0 0 0,89 0-26,-75 0-33,-2 5 1,-2-1 3,4 1-23,-6 1 19,0 0-2,-1-1-17,-3 3-1,-4-1 1,2 0-3,-2 0-2,0 1 2,0 1 16,-4 3-16,-2 0 0,-1 1-29,-3 0 26,-1 0 1,2 1 2,-1-1 0,0 1-3,-4 1 3,6 0 16,0 1-3,-1-4-13,5 1 22,-1-4-19,3-3 1,2-1-1,0-1-3,0 0 16,7 0-16,-1-3 0,5 2 19,-1-3 13,8 0 14,-4 0-11,6 0 10,-2-6 0,2 0-10,-1 1-6,-3-3-3,4-1-1,-6 4-2,2-1-8,-4 1-14,1-1 9,-2 2-10,-1 1-1,-1-1 1,-3 2-12,-2-2-17,2 2-13,-1 0-38,2 0 3,-3-1-39,2-2-36,0 2-57,0-2-60,4-2-23,0 0-102,-4-1-166,7-5-255</inkml:trace>
  <inkml:trace contextRef="#ctx0" brushRef="#br0" timeOffset="37855.8805">7262 5793 638,'0'0'1114,"0"0"-939,0 0-175,0 0 0,0 0 127,0 0 96,0 0-41,0 0-76,0 0-6,0 0-32,68 3-20,-55-3-16,1 0-12,0 0-18,-2 0 1,-1 0-3,0-5 16,-3 3-13,3-2 17,-5 3-20,0-4-12,1 2-56,-5-1-9,0 0-39,-2-1-29,0 0-8,0 0-18,0-3-173,-4 1-79,-1 1-173,-5 2-125</inkml:trace>
  <inkml:trace contextRef="#ctx0" brushRef="#br0" timeOffset="38123.86">7262 5793 225,'6'-101'1042,"-6"101"-778,0 0-164,0 0-25,0 0 84,0 0 62,0 0 6,3 0-10,1 0-69,7 0-55,-1 0-3,1-2-25,1 2-20,2 0-7,-2 0 10,-2 0-35,2-2 22,-6 2-22,2 0 6,-4 0-18,0 0-1,-2 0 1,1 0 0,-1 0-1,3 0-3,-5 0-13,0 0 0,0 0-25,0 0-40,2 0-31,-2 0-39,2 0-85,0 0-139,0 0-138,2 0-288,-26 0 6</inkml:trace>
  <inkml:trace contextRef="#ctx0" brushRef="#br0" timeOffset="39406.0252">7778 5542 486,'0'0'430,"0"0"-286,0 0-99,0 0 43,0 0 72,0 0 35,0 0-13,0 0-52,0 0-49,0 0-13,0 4 0,0-1-16,0-2-9,0 3-5,0 1-2,-2 2 9,0 1-6,0-1 0,0 3-16,2-1 3,0 1 3,0 1 0,0-1-28,0-1-1,0 0 29,0 1 3,4 0-29,0-1 0,0 1 0,1-3 0,-1 2 0,4 2-2,-1-4 38,1 1-19,-1 0-20,1-3-1,-2 2 1,5-2 4,-4-2 9,1 2-13,-2-3 0,0 0 0,4-2-2,-6 1-9,2-1 11,0 0 1,-2 0 1,3 0 0,-5 0-1,4 0-1,-1 0-2,1-1 2,-2-3 19,0-1 4,1 0-10,1-1-13,-4 0-13,2-1 10,0-1-17,1 1 1,-1-3 18,-1 3 1,-1-3 0,0 0-1,0 1-1,0-1-12,-2 0 14,0 3 0,0-3-1,0 3 1,0-1 19,0 0 7,0 3 0,0-3-10,0 3 3,-2-4-17,0 2 17,-2 2-17,1-3 17,-1 1-3,-1-2 6,1 1-9,0 3 16,0-3-12,0 3-14,-3-1-2,3 2 24,0-1-8,-2 0-17,-1 4 0,5-3 0,-5 1 44,1 3-44,2 0 0,-2 0-12,0 0 12,-4 0-42,2 0 19,0 0 20,0 0-26,-4 0-13,6 0 7,0 3 12,0-1 1,-1 1-39,3 2-7,-2-1-10,1 1-48,3 1-36,0-1-16,2 1-20,0 1-56,0 1-65,0-1-143,4 2-207</inkml:trace>
  <inkml:trace contextRef="#ctx0" brushRef="#br0" timeOffset="39871.4807">8209 5837 72,'0'0'724,"0"0"-454,0 0-153,0 0 72,0 0 45,0 0-16,0 0 0,0 0 38,0 0-52,0 0-69,9 9-25,-9-5-17,0 3 19,0 2-2,0 2-5,0 3-9,0 0-23,0 4-15,-4-1-14,-1 1 10,1 1-13,-5-3-22,5 0 4,0-1-20,0 0 22,-3-4-12,3 2-13,0-4 2,2-2 0,0-1-2,0-2 1,2-2-1,0-2-2,0 0-23,0 0-20,0 0-21,0 0-14,0 0-28,0 0-26,0 0-33,0-4-32,6-4-136,0-1-112,3 2-243</inkml:trace>
  <inkml:trace contextRef="#ctx0" brushRef="#br0" timeOffset="73436.6109">7659 5397 127,'0'0'378,"0"0"-378,0 0-39,0 0-42,0 0 10,0 0 71,0 0 56,0 0 41,0 0 37,79 29 13,-71-25-56,-4 2-68,0 1 49,-1 3-27,-1 0 7,-2 1-9,0 0-27,0 0-16,0 2-62,0-2-78,0-2-147,3 1-248</inkml:trace>
  <inkml:trace contextRef="#ctx0" brushRef="#br0" timeOffset="74263.1925">7835 5603 532,'0'0'159,"0"0"141,0 0-134,0 0 33,0 0 19,0 0 10,0 0-14,0 0-52,0 0-39,0 0-10,-8 0-13,8 0-6,0 0-13,0 0-4,0 0-3,0 0-3,0 0-14,0 0-15,0 0-7,0-3-6,0 3 3,0-2-9,0 0-10,0 1-11,0-6 14,0 2-16,0-4-96,-2-3 96,2-1 3,0-1-2,0-1-1,0-1-13,0-1-3,4 0-3,0-3-4,0 2-6,3-2 1,0 1 2,-1 1 7,0 1-13,-2 3 15,0 1 16,0 5-14,-1 2 15,-3 5 13,0 1 10,2 0 12,-2 0 0,0 0-12,0 0-4,0 0-19,0 0 0,0 0 0,0 4-19,0 3 19,0 2 0,0 4 38,5 4-2,-3 5-24,0-1 8,2 2-7,-2 0 3,2-2-16,-2 2 1,0-2-1,0-2 1,0 1 0,1-4 2,-1 1-1,0 1-1,0-1 12,3-2-11,-3 2 8,0-3-8,0 1-2,0-4 0,0 1 0,0-1 2,-2 1-1,2-3 18,-2-2-19,2 0-1,-2-1-18,3-4-3,-3 0 6,2-1 13,-2-1 0,0 0-19,0 0 20,0 0 1,0 0 1,0 0 1,0 0 0,0 0 1,0 0 0,0 0 1,0 0 10,0 0-12,0 0 1,0 0-2,0 0-3,0 0-13,0 0 15,2 0-2,-2 0-17,2 2-8,0 0 25,0 0-38,2 0-49,5-2-58,0 0-71,3 0-50,-2 0-218,4-4-177,-80 0-432</inkml:trace>
  <inkml:trace contextRef="#ctx0" brushRef="#br0" timeOffset="75353.8903">8488 5325 667,'0'0'470,"0"0"-207,0 0-126,0 0-23,0 0-46,0 0 13,0 0 43,0 0-7,0 0-20,0 0-39,-58 61-19,56-48-10,2-1 7,-2 1-13,2-1-22,0-1 34,0 2 4,0 1-19,0-1 5,0 3-22,0-3-3,0 2-4,0 0 4,0 1 1,0-1 18,0 3-19,2-3-16,0 2 16,0-2-10,2 1 7,3-1-11,-3-2 14,2 0 0,1-1-1,-1-2-12,-2-1-4,2-1 4,4-3 13,-4 2-29,0-4 10,0 1 16,0-1-1,-2 0-18,6-1-1,-4-2-12,0 0-17,0 0 49,1 0-23,-1 0 22,1 0-22,1-5 26,1 0 0,-3 0 0,0-4-2,0 0 1,4-1-22,-6-1 1,0 2 9,0-3 9,0 0 4,-2 0 0,-2 4 0,2-1 0,-2-4 22,0 6 11,0-2 25,0 1-13,0-1 10,-4 4 4,0-1-8,-2 0 1,2 3-10,-3 1 23,-2 0-20,5 0-16,-4 2 0,1 0 35,-1 0-35,-1 0-26,3 0-3,-3 4-4,1 1 3,2 1 2,0 0 21,-4-1 0,6 4-20,-2-1 2,2-1 12,2 0 0,0-1-15,0 3-1,0-5 0,0 2 13,2 1-12,0-4 2,0 3 9,0-3-12,0-1-13,0 0-6,0 0 3,0 0 3,0 0 10,0-2-30,0 2-12,0-2-19,0 2 12,0-2-51,2 1-69,2-1-22,0 0-30,2 0-124,0 0-62,-4 0-284,-26-9 244</inkml:trace>
  <inkml:trace contextRef="#ctx0" brushRef="#br0" timeOffset="80505.5354">8871 5516 635,'0'0'511,"0"0"-283,0 0-163,0 0-16,0 0 75,0 0 51,-6 0-6,6 0-26,0 0-52,0 0-30,0 0-15,0 0-11,0 0-2,0 0 6,0 0 16,0 0 12,0 0 17,0 0 7,0 0-14,0 0-16,0 0-10,0 0-2,0 0-1,0 0-3,0 0-13,0 0-16,0 0-16,0 0-2,0 0-11,0 0 11,0 0-2,0-2-12,0-1-6,0-5-7,0-2-9,0-4-36,0 0 36,0-4 38,0 1 13,0-1-13,0 3-27,0 0 11,0 2 13,0 3-16,2 2 15,-2 3 1,2-3-13,-2 4-3,2-1 17,0 3-1,0 0 2,-2 2 0,0 0-1,2 0 1,-2 0-1,0 0-1,0 0 3,0 6 13,0 1 3,6 8 55,-2 9-10,2 3-42,-2-3 0,-2-2-16,2-2 10,-2 1-12,3 2 12,-1 0-13,3-1 2,-3-2 22,2 1-24,-2-1-6,0-2 6,-1-3 16,-1 1-15,0-5 2,0 1-1,0-5-1,-2 1 2,2-4-2,-2 0-1,0-2-3,0-2-16,2 2-10,-2-2-3,0 0-10,0 0 3,0 0 10,0 0 7,0 0-7,0 0-16,0 0-23,0 0-12,0-2-21,0 0-38,0-1-10,2 2-29,3-6-95,-1 2-7,3-4 33,-1-1-160,0 3-187,-36 53 390</inkml:trace>
  <inkml:trace contextRef="#ctx0" brushRef="#br0" timeOffset="81716.36">9095 5342 235,'0'0'199,"0"0"-79,0 0-58,0 0 23,0 0 140,0 0-65,0 0-56,0 0-26,0 0-3,0 0-3,0-2-27,2-2-16,2 0-3,0-1 13,2 1 17,2-2-30,2 1 0,0 1-25,-2-1-1,1 0-25,4-1 25,-3 0 0,1 3-3,0-1 1,2 0 2,-3 0 33,-2 1-10,4 1 16,-4 2-39,-2-2-7,0 2 7,-2 0 43,0 0-17,-1 2 6,1 2 1,-1 1-14,1-1 7,-2 2 3,0 0 4,2-1-33,-4-1-16,2 1 16,0 2 13,0-3-13,-2 0-4,0-1-31,0 3 35,0-1 6,0 1 7,0 0 0,0-1 0,-4 3 3,2-1 0,-2 2-13,0-2-2,-3 3 15,3-3 7,-3 3-23,3 0-1,0 1 1,0-2 10,0 2-10,0-1-3,0 0 1,1-1 1,-2 3 1,1-2 0,2 0 2,0-1 34,0 0-23,0-1-13,0 1 15,0-1-15,0 0 0,0-2 0,0 1 3,2 1-3,-3-3-13,3 3 13,0-1-16,-2-2 18,2 0-3,0 2 1,0-4-13,0 1 13,0 1 0,0-1 0,0 0 0,0 2 1,0-1 0,0 2 1,0-2 17,0-2-18,0 4-2,0-3-10,0-1 10,0 1 0,0 0-1,0-2 2,2 1 1,1 1-1,-1 1-1,2-3 1,0 1 1,0-1 12,0 0 3,5 2-16,-4-4-1,1 2-22,0 0 21,0-2 2,-2 2 23,3-2-23,2 0-11,-3 0-22,0 0 14,0 0 3,1 0 16,-3-2 0,5 0-13,-3-3 13,-2 2 0,1 1 1,-1-1 0,-2 3 1,2-2 0,-2-3 14,0 3-13,0 0-1,0-1 14,2-1 7,-1 0-13,-1-1-10,-2 1 0,0 0 4,0-2 22,0 1 3,0-2-23,0 2-5,0-3-1,0 2 3,-2-1 39,-5 2-3,5-3-36,-2-1-1,0 1 1,0-1 17,0 4-7,-1-2-11,1-1 0,0 1 24,-3-2-23,1 4 26,4-3-13,-2 2 10,-1 0 23,1 1 2,0 1-9,0-1-25,0-2-15,-1 2-2,1-1 51,-1 0-22,3 1-6,-4-1 0,2 2 6,0-1 0,-2 1 35,-1-2-42,-2 2-21,3 1 45,0-2-21,0 1 20,-3 1-26,2-1-3,-1 0-3,4 0 35,-1 2-6,1 1-10,0-1-31,2 0 25,0 0-13,0 2-13,2-2-1,-2-1-19,0 0-57,2 1 7,-3-1 9,3-2-32,0-1-65,0-1-133,3-1-39,-1-1-145,2 3-274</inkml:trace>
  <inkml:trace contextRef="#ctx0" brushRef="#br0" timeOffset="83748.4737">5319 7049 241,'0'0'392,"0"0"64,0 0-310,0 0-48,0 0 3,0 0 58,0 0 30,0 0-56,0 0-32,16 30-43,-8-24-12,0-3 44,4 1-28,0 0-46,0-2 16,2-2 23,0 0-35,1 0 22,5-2-16,-2-6-23,4 1-1,1-3 24,-2 3-26,2-3-35,1 1 22,0-1 10,-2 0 1,2 3-17,-1 0 16,-1 7-26,-4-2 25,4 2-5,-3 0 9,0 7 0,0 2-7,-2 1 7,0 4 11,1-4-11,-2 5 0,-1-4 15,4 2-12,-4-1 11,2-1-12,0 0-1,0-3 25,2 1-26,-2-5 1,6 0 2,-1-2-1,-1-2 11,0 0-10,2 0 19,3-3-22,-3-7-3,3-2-9,-3 1 12,0-2 0,1 1-19,-3 0 6,-2 1-32,0 2 44,-4 0 1,0 2 0,-3 2-1,4 0-14,-6 2 12,0 3 6,2 0 13,-2 0 19,3 0 17,-3 0-20,5 5 17,0 2-27,-1-2-18,4 0-1,-4 2 10,6-2-12,-3-1 21,4 0-21,-2-2 12,3 2-13,-2-3-3,2-1 3,-1 2 0,1-2-4,-2 0-9,2 0 13,-3 0 0,2 0 16,-4 0-16,2-3-16,0-1 14,-1-2-1,-2 1-10,2-3 0,0 0-2,-3 0 15,4 1 0,-2-1-16,3 2 12,-6-1-15,4 0 19,-2 5 10,-1-3-10,2 1-3,-2 0 0,0 4-16,0 0 19,-1 0 15,4 0-14,-4 8 24,1-1-9,2 2 13,-2-1-29,2-1-5,-2 0 5,-1 0 11,4-2-10,-1 0 21,0-2-9,2-1 2,2 0-15,0-2 0,7 0 19,-2-4-18,1-4 12,1 0-13,-5-1-14,2-3-11,1-2 12,-1 3 0,-1-2 9,0 0-8,-2-1 12,2 1 0,-3 2-2,0-3-10,-4 4-2,3 1 11,-6 3-7,-4 2 10,4 1-1,-6 3 2,-2 0 0,3 0 15,-1 0 39,3 5-10,-2 3 16,3 1-3,-1 1-39,2 0-8,-1 1-11,4-4-1,-2 1 1,3-1 1,2-2 12,2-1 19,7-4-13,6 0-15,4-2 12,5-7-16,-5-5-16,-2 1 3,-11-1 10,-3 4 1,-8 1-10,4-1-11,0 1 20,2 0-23,1-3 23,-2 1 1,0 1 2,-1 2 1,-4 1-1,-2 1-10,4 0 9,-6 3-10,3 1 11,-2 2 0,1 0 0,-1 0 0,1 0 0,2 0 10,-2 2 22,0 3-15,6 1-15,-6 0 9,3-3-8,3 3-3,-4-2 4,4 0-1,0-1 23,2 0-23,1-3 13,0 0-14,6 0-1,7-3 12,-2-6-11,-4 1 0,-5 1-1,-1-3 0,-4 0-1,8 0 0,-2-4 0,-5 3-29,0-2 27,0 2-17,-5 0 3,6 1 15,-6-2-23,4 3 22,-4 0-12,-1 3 5,0 1 7,0-1 4,-1 4-2,6 0 19,-2 0-6,4 2 25,3 0 4,7 0-13,6-2-29,4 0 0,3-1 9,-7-2 7,-11 2 7,-6-1-10,-2 0-10,4 0 23,0 0-7,3-1 7,0-1-10,-6 0-16,-1 2 12,-2 3-12,-2-3 0,-3 1 0,2 3-2,-6-1 1,-2-1-49,0 0-85,-4 2-51,0-3-21,-2 1-45,-4-3-91,-20-4-933</inkml:trace>
  <inkml:trace contextRef="#ctx0" brushRef="#br0" timeOffset="90468.6162">17627 1465 333,'0'0'130,"0"0"-104,0 0-25,0 0 2,0 0 11,0 0-1,2-17 6,-2 15 4,0 0 3,0 1 33,0-4 107,0 3-65,0 0-29,0 1-30,0-1 4,-2 0 32,0 0-3,0 0-20,-1 0-16,1 0-3,-2 0-16,2-1-7,0-1-10,0 0 26,0-2 4,2 2-1,0-2 20,0 2-29,0-5 6,0 1 30,0-1-58,0 2 11,0-4-11,0 2 21,0 1-19,2-1 20,-2 1 58,0 1-42,0 2-3,0 1 25,0-1 33,0 4 4,0-2-8,0 3-18,0 0-21,0 0-12,0 0-6,0 0-14,0 0 1,0 0-17,0 0 10,0 0-11,0 0 0,0 0 0,0 0-1,0 0-1,0 0-3,0 0-20,0 0-12,0 0-7,0 0 6,0 0 4,0 0-7,0 0-23,0 0-35,0 0-13,0 0 19,2 0 0,2 0-78,0 0-46,1 0-49,1 0-130,-2 0-170,-29 0 363</inkml:trace>
  <inkml:trace contextRef="#ctx0" brushRef="#br0" timeOffset="92450.1494">17610 1235 173,'0'0'150,"0"0"-59,0 0-32,0 0 19,0 0 176,0 0-68,0 0-78,0 0-59,0 0-1,0 0 24,-4 0-10,4 0-13,0 0-10,4 0-10,0 0 13,2 0 14,-1 0-14,1 0-26,5 0 10,-5 0-6,3 0-19,-1 0 25,2 0 6,2 0-19,-2 0-9,-2 0-1,1 0 15,2 0-17,-3 0 24,0 0-25,3 0-1,0 0-15,-3 0 12,1 0 4,-1-3 12,0 3-12,2 0-2,0-2 1,-2 2 1,0 0 13,4-2-9,-2 2-3,-2 0 2,3 0 10,0 0 6,-1-2 2,1 2-19,-3-2-1,6 2 16,-4-1-17,-2-1 0,5 2 24,0-2-24,-3 0 3,1 0 13,4 0-3,-2 2-26,-1-2 26,1 0-29,0 1 32,-3-1-6,3 0 19,0 0-16,-3-1 6,3 3-16,-2-2-3,2 1 3,-3-1 42,3 0-42,-2-1-3,1 3 49,1 0-36,2-3 2,-3 3-15,6-2 0,-3 0 1,-3 2 0,1-2-2,2 2 0,-5-2-12,6 2 13,-6-1 26,0 1-26,3-2 0,-2 0-9,0 2 9,-1 0 12,3-2-11,-2 2 14,-1-2-11,0 2-4,2-2 1,-2 0 0,0 2-1,1 0 1,0 0 24,-3 0-25,1 0-15,-1 0 15,3 0 18,-2 0-5,-3 0-11,2 0-1,0 0 32,4 0-31,-4 0 0,2 0-1,-1 0 22,4-2-7,-3 2-13,1-1 55,4 1-32,0-2-26,-3 2 4,4-2-2,-4 0 30,0 2-32,4-2 0,-4-1 2,-1 3 11,4 0-10,-2-3 17,-1 1-19,4 0 25,-2 2-23,-2-1 20,6 1-13,-6 0-10,-1 0-1,2 0 0,0 0 0,-5 0-1,4 0 2,2 0 16,-4 0 10,2 0 6,4 0-30,-6 0 26,5 0-28,-2 0 0,0 0 0,1 0 2,2 0 0,-4 0 30,2 0-13,2 0-18,-2-2 15,0 2-16,-2 0 0,1 0-3,-3 0 0,4 0 6,-6 0 9,4 0-11,0 0 8,0 0 4,-2 0-4,3 0 20,0 0-3,0 0-25,-3 0-2,3 0-11,-2 0 12,-3 0 24,2 0-24,4 0 0,-6 0 10,4 0 13,2 0-23,-4-3-1,1 3-1,1 0 3,1-2-1,-2 2 22,-1-1-21,4 1-1,-4-2 4,0 2-4,1-2 0,2 2 1,-1-2 11,1 0-12,2 0-3,-4 2 2,1-2 1,2 2 0,-4 0-29,0 0 29,1 0 0,2 0 2,-3 0 2,1 0 13,2-2-15,0 2 22,-1-2-22,1 2 11,0-2-13,-1 1 0,4-1 2,-4 0 4,1 0 10,2 2-14,0-5 2,-1 5 8,4-3-12,-6 3-10,2-1 10,2-2 1,-4 3 1,1 0-1,2-1 0,-2 1 22,-1-2-11,4 2-12,-4-3-32,6 3 32,-6-2 13,0 2-13,4 0 0,-4-2-3,1-1 3,-3 1 15,4 2-14,-4-2 0,0 2 0,4 0 14,-4-2-12,0 2 0,1-2 10,2 2-22,-3 0 9,3-1 0,0 1 10,-2 0-9,1 0-1,4 0-1,-6 0 1,2 0 20,-1 0-4,4 0-15,-4 0 18,-1-3-19,5 3 19,-4-2-19,3 1-7,2-1 7,-6 0 2,2 0 11,2 2-13,-2-2 0,-1 2-8,2 0 7,0-2 2,-3 2-1,0 0 3,4-1 1,-2 1-3,0-3 9,2 3-7,-2-1-6,3 1-18,0-3 21,-2 3 2,1 0-2,2 0-13,-6 0-3,2 0 16,2 0-3,-4 0 6,3 0 4,0 0-5,-3 3 0,1-3 0,-3 0-2,3 1 0,-2-1 13,-1 3-13,0-3 0,0 0-15,4 1 14,-4-1 1,-2 0 2,5 2-2,0-2 2,-1 2 11,1-2-13,-1 0 0,4 0 0,-4 0 1,0 0-1,1 0 0,0 0 16,-3 0-16,0 0-3,1 2-10,2-2 12,-5 2 1,3-2 1,-1 2-1,0-2-2,1 0-17,0 1 19,1-1 11,-2 0-9,6 2 0,-6-2-2,2 0 16,1 0-15,0 0-1,-3 0 0,1 0-2,1 0 1,1 0-2,0 0 1,-1 0 3,0 0-1,4 0 0,-4 0 0,1 0-16,2 0 16,-5 0 14,0 0-13,1 0-2,2 0 1,-3 0 0,-1 0 14,1 0-14,2 0 2,2 0 0,-4 0 2,0-2-4,0 2 10,-1-1-10,2 1 0,-3-2 0,-2 2-9,2 0 9,1 0 3,-1-2-2,1 2-1,-3 0 1,2 0 0,-3 0 12,1 0-12,2 0 2,-2 0-1,0 0-1,0 0 25,4 0-23,-4 0 16,0 0-6,-2 0-10,0-2 23,0 2-13,0 0-10,-2 0 10,2 0 3,-2 0 3,0 0-3,0 0-13,0 0 10,0 0-11,0 0-2,0 0 0,0 0-16,0 0-13,0 0-32,2 0-86,2 2-10,0 3-55,3 3-225,-2-2-235,-5 4-746,-22-41 1273</inkml:trace>
  <inkml:trace contextRef="#ctx0" brushRef="#br0" timeOffset="94448.4858">21389 1055 176,'0'0'215,"0"0"-120,0 0-56,0 0-16,0 0 192,0 0 20,0 0-66,0 0-55,-2 0-26,2 0-23,0 0-10,0 0-6,0 0 10,0 0 3,0 0 16,0 0 9,0 0 11,0 0-17,0 0-13,0 0-13,0 0-26,0 1-29,0 2 20,0 0 9,0 3 26,0-1-32,4 3 1,-2-1-22,0 0 0,2-1 17,-1 1 7,-1 1 0,2 1-26,-2 1 3,-2-1 23,2 1-26,0-1 16,1 3-9,-3 2 6,2-1-13,-2 2 1,2 0-1,0 1 2,0 0-2,0 0-3,0 2 3,0-6-4,0 4 1,0-3 2,0-1-11,0 1 12,1-1 23,-3 0-1,2-2-21,-2 0 1,3-1-1,-3 3 15,0-3-2,0 1-14,0 0-2,0-3 1,2 3 1,-2-3 0,0 0-11,2 3 11,-2-1 0,0 0-2,2 0 2,-2 3 0,2 0 11,-2 1-8,0 0 8,0 2-9,2 0-1,-2 1 0,0-1 20,0 3-18,0-3 1,2 0-1,0 1 29,0-1-32,0-2 0,0 1 1,0-1 15,0-2-3,0-1-13,0 2 4,1-4-3,-1 4 18,1 0-19,1-1 13,-2 0 4,0 1-17,0 0-13,2 1 13,-2-2 15,0 1-15,0-1 2,3 2-2,-3-1 3,0 1 26,0 1-27,2-3 23,1 2-23,-3 2-2,0-3 0,0 0 25,0 2-24,0-3 3,-2 0-4,2 1-15,-2-3 15,0 2 18,3 1-15,-3-2-3,0 1 2,0 1 0,0 1 2,2 1 12,-2-2-1,0 3-15,2-2 0,-2 2 11,0 0 12,2-2-22,-2 3 2,0-5 0,2 2 10,-2 0 3,0 1-9,2-2-7,0 1 0,-2-1 13,2-1 0,0 0-13,-2 0 0,2-3-3,-2 2 3,2-2 1,-2 1 3,0-1 9,2-1-10,1 2 0,-1 0 10,-2-2 6,2 1-19,-2 1 1,3 3 14,-3 0 11,0 1-26,2-1 16,0 0 2,-2 2-17,2-2-1,-2-1 26,2 0-7,-2 0 0,2-2-19,-2-2 3,0 1 1,0-2 8,0 1 4,0-1-3,2 1-10,-2 0-1,0-2 1,2 3 12,-2-1-11,0 1 18,0 0-9,2 0 0,-2-1-11,2 1 14,-2-2-14,2 1-1,0-2 18,-2 3 3,2-1-7,0-2-14,1 1 11,-1 2 4,1-1 6,-3 1-21,2 1 18,-2 3 0,2-3-6,-2 1-12,2 1 22,-2-2-23,0 2-3,2-2 3,-2 0 1,0 1 2,0-3-1,0 1-1,0-1 1,2 0 0,-2-2 1,0 1-2,0 0-1,0-1 1,0 4 0,2-4 3,-2 1-1,0 2 0,0-3 10,2 3-13,-2 1 12,0-1-10,2-1 0,-2 3-2,0-2 0,0 1 1,0-1 0,2 0 1,-2 0 0,0 1-1,0-1 11,0-3-12,0 1-2,0 0 2,0 1 1,2-2-1,-2 4 0,0-4 0,0 3-1,2 1-1,-2-1 2,0 1 4,2-1-3,1 2 2,-1-2-3,-2-1 1,2 1 0,0-1 10,-2 1-11,0 0 0,0-3 0,2 3 0,-2 0 0,0-3 2,0 3-1,0 0-1,2 0-1,-2 0 1,3-1 0,-3-2 11,0 1-11,0-1-2,0 0 0,0 0 1,2 0 1,-2-2 1,0 2-1,0-2 0,2 1-1,-2 0 1,0-1 1,0 1 0,0 0 1,2 0-2,-2 1 3,0 2 10,2-5-10,-2 5-1,0-2 11,0 1 15,2-2-25,-2 0-1,0-1 0,0 0 10,0-2 1,2 2 0,-2-3-10,0 0 0,0 0 13,0 0-3,0 0-1,0 0 4,0 0-13,0 0-3,2 0-17,-2 0-43,3 0-32,-1-3-19,2-2-38,2-5-78,5-10-50,-2-6-246,-1 4-497,-53 108-207</inkml:trace>
  <inkml:trace contextRef="#ctx0" brushRef="#br0" timeOffset="97388.0214">18026 3676 49,'0'0'261,"0"0"-88,0 0-49,0 0-53,0 0 216,0 0-69,0 0-45,0 0-30,0 0-26,-4 0-35,4 0-30,0 0-17,0 0-5,0 0 2,0 0 7,0 0 0,0 0-13,0 0-23,0 0-1,0 0 11,0 0 7,0 0 6,0 0-7,0 0-6,0 0 3,2 0-16,-2 0 0,2 0-19,0 0-1,0 0 19,0 0-12,2 0 13,3 0 17,-2 0-17,1 0-19,0 0 19,0 0 0,2 0 3,2 0 14,-2 0 35,2 0-10,3 0-20,2 0 14,0 0-35,-1 0 32,4 0-31,-4 0-2,6 0 19,-6 0 1,1 0-20,0 0 0,0-2-23,0 0 20,0 0 4,-3 0-1,6 1 1,-6-2-1,3 3-15,0-1 15,-2 1 22,1 0-22,2-2 2,-6 2-2,2 0-23,2 0 23,-2-2 15,1 0-15,2 0-2,-2-1 2,-1 1 31,3 2 1,-2 0-9,-1 0-7,4-2 4,-4 2 15,1 0-2,0-3-30,-3 3-1,1 0 27,2-2 3,-2 2-9,-3-1-20,2 1 10,2 0-10,-4-3 0,0 3-1,2 0 1,2 0-3,-2 0 16,-2 0-3,5-1-10,0 1 9,0-3-11,1 2 0,4-1 2,-6 0 8,5 0-11,0 0-1,-4 0 1,2 1 15,-2 1-15,-1-2 2,3-1-2,-2 3 17,-3-1 7,1 1-23,0-2 2,-1 2 22,1-2-2,2 2 3,-1-1-26,-1 1 2,4-3 1,-2 1-3,-1 0-1,4 1 1,-4-1 12,0-1-11,6 1 1,-6 1-2,1 1 1,2-1-1,-2-2 0,1 3 0,0 0 18,-2-3-17,3 3 3,2 0-2,-4-1 11,3 1 6,0-2-18,-2 2 0,2-2 0,-2 2 2,1-2-1,0 0 11,-2 2-11,1-2-2,-1 1 0,0 1-1,-3-2 0,4 2 1,-4-2 2,0 2 15,1-2-5,0 2-9,-1 0 0,1 0-3,-1 0-1,1 0 1,0 0 19,1 0-19,4 0-2,-6 0 1,2 0 1,2 0 1,-2 0-1,-1 0-12,2 0 12,-3 0 0,1 0 2,-1-2 1,4 2-1,-2 0-2,-2-2-10,4 2 10,-2 0 3,1 0-2,2-1 18,-3-2-17,-1 3-1,1 0 1,2-1-2,-2 1 2,-2 0-1,6 0 25,-6 0 7,3 0-31,2 0-1,0 0 1,-1 0 14,4 0-15,-4 0 15,6 1-3,-4-1-10,2 0 0,-2 0 10,1 0-11,-1 0 0,-2 0-1,-2 0 2,4 0 0,-6 0 10,3 0-4,0 0-6,-3 0 0,1 0 13,0 0-4,-3 0-11,1 0 10,-1 0-11,0 0 0,4 0 0,-4 0 11,0 0-10,0 0-2,4 0 1,-2 0 0,-2 0 0,3 0 0,4 0 0,-4 0 3,1-1-1,2 1 10,-2-3-12,-2 3-1,3 0 1,0-1 0,0 1 2,-1-2 17,1 2-19,-2-2 11,1-1-11,4 3-13,-6-1 13,2 1 0,4-2-2,-6 2 2,3 0 2,0 0 0,-3 0-2,1-2 0,-1 2-1,1 0 0,0-3 1,-3 2 9,2 1-7,4-2-4,-4 0 14,-2 1-8,3-2-4,2 1 1,-4 1-1,-1-1-2,2 2-1,2-2 3,-4 2-1,0-2-1,0 2 2,4-2 0,-4 2-3,0-2 6,3 1-3,0-2 29,-3 2-26,1 1-2,1-4-1,0 2 16,2 0 3,-4-1-19,0 3-2,2-3 1,0 3-12,-2-2 13,2 2 12,-1-2-12,4 0-1,-5 1-2,5 1 3,-3-3 0,4 2 1,-6-2-1,4 3-1,0-1 1,-2-1 0,0 2 1,1-2 0,0 0 0,-1 2-1,-1 0 0,1-2 11,3 2 2,-2-2-13,1 2 1,2 0-1,-4-2 11,0 2-11,3-2 0,-2 0 2,-1 2 2,3 0-1,0 0 13,-2 0-16,1 0 0,4 0 17,-4 0-17,-2 0 1,1 0 0,0-1 12,-3 1-10,1 0-3,-1-2 2,3 2 1,-3-2-1,1 2-1,-1-2 1,2 0-2,2 2 2,-4-3-1,0 0 11,1 2-11,4-3 2,-3-1-3,1 1 3,2 4 12,-3-5-15,1 1-2,-1 2 0,-1 1 1,2-2-10,-5 1 11,2 1 0,-2-1-1,4 0 1,-4 2-1,0 0 1,2-2 0,1 0 0,0 0 1,-1 2 0,-1-4 1,-1 3-1,2-2 0,-2 2 0,6-1 0,-6-3 0,2 3-1,0 2 2,-1-3-1,2 1-1,-3 0-1,-2 1 1,0-3 0,0 1 17,1 2-15,-1-1 9,-2 2-11,0-2-1,0 2 0,-2 0 1,3 0-1,-3-2-12,2 2 13,2 0 9,-2-2-9,2 0-1,1 2 0,-3-1-11,2 1 11,-2-2 1,0 2-1,0 0-2,0 0 0,0 0 2,0 0-1,1-3 1,-3 3 1,0 0 0,0 0 1,0 0 2,0 0 0,2 0 1,-2 0 11,0 0-11,0 0-1,0 0 10,0 0-10,0 0 13,0 0-13,0 0 13,0 0-14,0 0 11,0 0-12,0 0 0,0 0-1,0 0 1,0 0 1,0 0 1,0 0 0,0 0 0,0 0 1,0 0 12,0 0-13,0 0 0,0 0-1,0 0-2,0 0-35,0-1-48,0-1-47,0 0-36,2-5-14,3 0-90,1-3-60,0-1-118,2 0-56,-2 2-160,4-9-33,-53 96 697</inkml:trace>
  <inkml:trace contextRef="#ctx0" brushRef="#br0" timeOffset="99635.5526">17947 3537 68,'0'0'268,"0"0"-125,0 0-61,0 0-36,0 0-33,0 0 29,0 0 147,0-3-59,0 3-71,0 0-39,0 0-19,-2 0 15,2 0 17,0 0 25,-2 0 24,2 0-14,-2 0-13,2 0 4,-2 0-30,0 0-16,2 0 10,-2 0-4,2 3-19,0-2-11,-2 3 8,2 0 1,0 1-14,0 0-23,0 1-16,0-1-14,0 1 1,0-1 32,0 1-3,2 2-16,0-1-1,0 1 36,0 0 20,0 0 13,0-1-10,2 1 0,-2-1 46,0 0 0,1 0 0,-1 1-1,3-3-12,-1 1-23,-2 0-13,2-1 17,-2 2 12,2-4-6,-2 1-10,0-1-12,3 0 18,-3 1 17,2-3-13,-2 1 6,5 2 10,-3-4 17,0 2-27,0 0-3,1-1-7,-1 1-19,0-2 13,0 0-3,0 0 23,-2 0 9,5 0-29,-2 0 13,-1 0 0,0 0-6,-2 0-17,2-2-3,0 1 0,-2-1-13,0 0-20,2 0 4,1-2 26,2 3-36,-1-2-23,0 2-36,3 1-25,-1 0-60,1 0-90,-3 0-131,5-3-151,-90 22 515</inkml:trace>
  <inkml:trace contextRef="#ctx0" brushRef="#br0" timeOffset="105401.8352">7875 5270 95,'0'0'192,"0"0"-104,0 0-36,0 0 17,0 0-4,0 0-29,-2 1-35,0 2 188,2-2-23,-2 1-101,-2 0-65,2 2 0,0-1 0,-2-1 0,0 2 2,2-1 51,-3 0-11,1-1-29,-1 2 13,3-3 39,0 2-6,2-3-30,0 0-13,-2 0 14,2 0-1,0 0-29,0 0-1,0 2-22,0-2 23,0 0 10,0 2 26,0-2 16,0 0 16,0 0 13,0 1 10,0-1 13,0 0 10,0 3 13,-2-2-27,0 2-25,2 0-14,-4 1 14,2 1-4,-3 3-6,1 1-23,-2 1-17,2 2-2,-5 1 9,3 0-6,-1 2-26,1-1 2,0-1 8,0-2-10,-2 2-2,4-2 2,-2-1 0,2-3-2,0 1 1,2-1-12,0-2 10,0-2-13,2-1 14,-2 0-14,2-2 13,0 0-17,0 0-18,0 0-8,0 0 8,0 0-1,0 0-3,0 0-20,0-2-15,4-3 77,2-3 4,0-2-4,2-1-32,2-4-7,0-2 19,0 3 17,-1-1-13,-1-2 13,1 5-4,-3 0-16,1 1 20,-3 3-20,0 3 23,-2 0 3,-2 3 10,0 2 35,0 0 27,0 0 15,0 0-5,0 7-24,0 0-51,-4 3 3,-2 3-13,-3 0 29,3 3 6,-3-3-22,3 0 0,-1 1 3,1-1-16,0 1-2,2-3 1,-2 0-12,-2-1 12,4-2-12,2-1 10,0-3 3,0 0-42,0-2 26,2-2 15,-2 0 1,2 0-20,0 0 18,0 0 2,0 0 0,0 0-2,0 0-1,0 0 0,0 0 3,0 0 1,0 0 21,0 0 1,0 0-7,0 0-3,0 0 0,0 0 0,0-4-13,0-2 0,0-1-13,0-2-42,0-3 3,2-2 26,0 1 25,2-3-18,-2-1 19,0 0 13,0 2-11,1 1 11,-1 3-10,1 2-1,-3 0 14,2 4-13,0 0 13,0 0-13,-2 3 16,0 2-3,2-3 0,-2 3-16,2-2-13,0 0 10,0 0 3,0-2 32,2 0-32,-2 3-23,3-3-9,-5 2 16,2 2 16,0 0 1,-2-2 2,2 2-3,0-2-2,-2 2-43,0 0 28,2 0 17,-2 0 17,0 0-5,0 0 5,0 0 9,0 0 6,3 0-3,-3 0-10,0 0 1,0 2 2,0 2 1,4 0 25,-2 1-6,2 3-10,-2-1 4,3 1-36,-3 2 22,2 1-20,-2 1 18,2 0-7,0-1-13,0 0-9,1 1 8,0 0 2,-1-2-2,0 0 0,-2 2-6,2-3 4,-2 3 5,0-1-2,0 0 2,0 1 0,0 0-1,0 1-1,1 2-3,2-1 1,-3 0 1,0 2-1,0-1-11,0-2 0,0-1 13,0 0 0,0-3-3,0 1 0,0-3 2,0-2-18,0 3 19,0-3 12,1 0-12,-3-1 0,2 0-1,-2 0 1,2 0 2,-2-3-2,0 1 2,0 0-2,2 0 3,-2-2-3,0 2-1,0-2-15,0 0-4,0 0 7,0 0 11,0 0 0,0 0 0,0 0-11,0 0 0,0 0 10,0 0 1,0 0 1,0 0 0,0 0-15,0 0-10,0 0-10,0 0 1,0 0-10,0 0-1,0 0-2,0 0 9,0 0 0,0 0 10,0 0-10,0 0 4,0 0-1,0 0-6,0-4 6,0 2-35,5-3 29,-3-3 9,0 1 7,0-3-39,0 1-22,0-1-4,0 2 26,-2 1 35,0-1 27,2 0-16,-2 3 6,0-2 13,0 2 19,0 3 1,0 0-1,0 2 10,0 0 56,0 0 29,0 0 19,0 0-46,0 4-25,0 3-23,0 5-10,0 2 36,0 1-10,0 0-3,0 2-14,0-2-5,2 1-30,1-4-3,-3-1 2,0-2-1,2-3 0,0 0 1,-2-2 9,2-3-11,-2 1-1,0-2-2,0 0-17,2 0-12,-2 0-3,0 0-17,0 0 10,0 0 9,0-2 11,0 1-4,0-3 0,0 1 26,0 0-1,0 1-19,0 0-15,0-2-8,0 3-12,0-1-23,0-1-22,2 0-11,-2 1-35,2-2-62,0 2-160,0 1-235,-10 33 182</inkml:trace>
  <inkml:trace contextRef="#ctx0" brushRef="#br0" timeOffset="106588.5063">8252 5785 114,'0'0'144,"0"0"-1,0 0-26,0 0-28,0 0 47,0 0 141,0 0-140,0 0-72,0 0-29,-22 14 20,22-14 18,0 1-5,0 2 25,0-3-6,0 1-33,0-1-42,0 2-13,0 1 2,0-1 11,0 0-9,0-1-4,0 1 0,0 0-1,0 2 1,0-2 1,0-1 15,0 2 0,0-2-3,-2 1-11,2-2-1,-2 2 2,0 0-1,2-2 0,0 0-2,0 2-11,0-2-18,0 0-4,0 0 11,0 0 2,0 0 1,0 0 6,0 0 10,0 0 3,0 0 4,0 0 15,0 0 7,0 0 23,0 0 22,0 0 4,0 0 16,0 0 13,0 0-13,0 0-7,0 0-10,0 0-12,0 0 6,0 0-10,0 0-10,0 0-15,0 0-8,0 0-5,0 2-7,0 1 22,0 1 4,2 2 16,0 1-17,0 2-9,-2 0-6,2 2 9,0 1-13,-2 0 0,2 1-3,-2 2-15,0 1 19,0-1-19,0 0-1,0 1-1,-4-3-3,-2 2-18,0-2 20,0-1-17,-1-2 6,1-3 11,-1-1 1,3 0-3,2-5-18,-2 1 21,-1 0-12,3-2 10,-2 0-10,2 0-23,0 0 36,0 0 4,0 0-4,2 0 0,-2 0-23,0-2 23,2 2 3,0 0 0,0 0-3,0 0-15,0 0-5,0 0-6,0 0-12,0 0-27,0 0-57,0 0-53,0 0-16,4 0 45,2 0-94,0 0-138,1-2-224,3-5-184,-43 16 786</inkml:trace>
  <inkml:trace contextRef="#ctx0" brushRef="#br0" timeOffset="107285.0043">8498 5257 125,'0'0'137,"0"0"13,0 0-7,0 0-68,0 0 232,0 0-95,0 0-85,0 0-46,0 0 20,0 2 39,0-2 22,0 0-2,0 0-27,0 0-26,0 0-4,0 0-2,0 0-8,0 0-12,-2 0-13,-2 3-16,0-3 6,-1 0-10,-2 2-13,1 2-35,0-1-13,0 1 12,-3 4 0,3 0-27,-1 1-14,1 1 1,4 3-50,0 2-57,2 3-59,0 1-14,0-1-113,2 0-181,4 5-562</inkml:trace>
  <inkml:trace contextRef="#ctx0" brushRef="#br0" timeOffset="150535.2816">9564 6561 10,'0'0'147,"0"0"-46,0 0-20,0 0-9,0 0-10,0 0-17,0 0-5,0 0 5,-2 0 4,2 2-26,0 0 3,0-2 10,0 0 19,0 1 17,0-1 3,0 0 6,0 0-6,0 0-9,0 0-8,0 0-2,0 0 2,0 0-3,0 0 20,0 0-3,0 0-4,-3 3-16,3-3-22,-2 2-11,2 0 17,0-2 9,-2 2 4,2 0-13,0-2-14,0 1-9,0 1 10,0-2-22,0 2-1,0-2-29,0 0 6,0 0 20,2 0-12,5 0 15,-3 0 29,2-4-26,3-1 20,-3-2-10,0 4-10,3-2 10,-2-2 4,-1 2-17,0-1 0,-2 2-4,0 0 1,2 3 2,2-1-15,-4 0 0,0 2-9,0 0 24,0 0 1,0 0 0,1 0-17,-1 2-12,3 1 29,-1 1 2,-2 2 15,2-2-17,1 1-12,-3 2 11,2-4-11,1 1 8,-3 0-5,1-2 5,-1 0-12,0 0-7,2-2 22,-2 2 1,0-2-9,0 0 9,4 0 0,-2 0 0,0 0-17,0 0 4,0-2-16,1-4-20,4 2 30,-1-2 16,1-2-10,-1 1-10,6-1 6,-4 1 14,0-1-26,4 0 0,-4 3 15,-1 0 11,0 0 3,-3 3-12,-2 2 12,1 0 17,-3 0-17,0 0 45,1 0 33,-3 2-19,2 3-10,-2 0-14,3 0-12,-1 2 3,0-4-26,0 3 1,-2-3-1,2 1-19,0-2 17,4 2-1,-2-2-9,0 0 11,2-2-1,-2 3 2,6-3 14,0 0-14,-1 0 0,1 0 19,1 0-10,2 0-9,-5 0-11,6 0 9,-4-5 0,1 1 2,0 0-2,-1 0 2,-1 1 0,2-1 16,-2 0 10,-1 0-26,-4 2 1,0 0 8,2 2-9,-6 0 0,0 0 3,2 0 40,-2 0-4,0 0-4,0 0-15,2 0-17,-2 2-1,2 3-2,0-2-32,4 1-50,-4 0-86,2-1-67,-2 1-185,0-2-339,-54-29 436</inkml:trace>
  <inkml:trace contextRef="#ctx0" brushRef="#br0" timeOffset="170809.2292">4154 9469 665,'0'0'1190,"0"0"-1025,-4 0-165,4 0 1,0 0 32,0 0 203,0-4-32,2 1-52,0-2-14,0-2-41,3 0-46,-3-1 10,0-1 22,0-1-6,0 0-6,-2-2 2,2 1-19,-2-4 0,0 0-16,0-2-35,2-7-3,1-10-10,1-9 9,0-11-1,2-5-17,0-3-10,4 1-19,-4-7-19,0-3-19,0 0-77,0 2 51,-2 2-14,-1 4 33,-1 10 22,-2 5 6,0 15 33,0 9-20,0 7 52,-2 5 55,-1 1-53,-3 1 27,0 1 7,2 1 3,-2 7 6,0-2 6,-2 3 1,2 0 12,2 0-64,-2 3-16,2 4-39,-3 10 30,1 7 24,-1 13-12,3 5 13,4 0 18,0 0-17,0-4-2,0-2-20,0 3 8,0-1 13,7 1 0,-1 0 3,0 0-3,5 1 1,-3 0-1,6-2 0,-2 0-1,4-1-24,0-3 25,1-2 3,0 3-3,0-8-3,-3-6 3,-2-3 0,0-3-11,2 5 9,4 1 1,3 2-25,-2-4 25,0-1-31,-1-3 19,-2-2 0,-4-6-19,2-1 13,-2-1 18,-1-5-12,-2 0 10,-1 0 3,1-5 3,-1-6-3,0-2-17,1-6-15,0-1-13,-3-3-7,0-5-3,-4 5 20,2-4 22,0 5-23,-2 2-9,2-1 16,-2 2-17,0 2 45,0 3-15,-2 1 16,0 3 1,0 3 28,0 1-16,0 0-13,0 4 2,0 1-2,0 1 23,0 0-20,0 0 10,0 0 10,0 3-22,0 5-1,0 3 52,-2 5-23,2 1 16,0 4-23,0-2-21,0 2 17,0 0 2,0-4-8,2 2 14,4-1-22,0-3 12,0 0-14,3-1-1,0-1-2,-1 0-12,0-2 13,-1-2 2,1-1-2,1 1-12,-3-4 12,1 1-3,-1-4-10,-2 2-6,0-4 19,0 0 2,-2 0 0,4 0-2,-2-2 0,0-6 1,2-1-1,2-6-42,-2-1-7,1-1-6,4-5 23,-5 4 9,3-1-2,1-1 5,-1 3-9,-1 2-17,3 2 24,-1 3 6,2 2 12,-2 4-12,0 3 14,1 1-1,-2 0 3,1 0 65,1 5 6,-3 3 36,1 4-36,1-1-26,-3 3-3,1 0 0,-2-2-16,-4 2-10,5-1-14,-4-2 16,1 0-16,-2-2-1,0-4 15,-2-1-16,2-2 0,-2 0-13,0-2 10,2 0-10,0 0-13,0-4-19,0-5 0,0-7-4,2-1-45,0-3 0,-1 3 13,4-1-10,-3 2 27,0 1 15,2 4 23,0 1 10,1 1 13,1 3-19,1 2 9,-3 1 13,3 3 29,-3 0 36,0 0 0,3 3 58,-2 5-6,1 3-33,0 0-26,-2 2-38,-1 2 41,2-2-22,-3 0-38,0 0 1,-2-1 34,-2 0-10,0-3-24,2-2 0,-2-1 19,0-2-21,0-4-1,0 3-1,0-3 2,0 0 3,2 0-3,0-3-25,0-2-17,0-7-26,3-1-26,-1-5 36,2-1-4,3-1 26,2 0 1,-1 1-20,3 0 29,2 2 13,-1 0 0,4 3 9,-4 4 4,1 3 18,0 3 60,-4 4 51,-1 0-3,1 2 10,-2 5-23,1 5-13,-4 2-26,0 1-29,2 2 20,-4 2-14,-2 0-6,0 1 0,-2-2-7,0 2-12,0-1-1,0-2-2,0-2-4,-2-2-16,0-1 14,0-3-15,0-1-2,0-1 0,-2-3 0,2 1-57,2-5-33,-2 0-22,-2 0-17,-2 0-35,-2-2-237,-5-10-176,2 4-427</inkml:trace>
  <inkml:trace contextRef="#ctx0" brushRef="#br0" timeOffset="171008.923">4647 8824 1315,'0'0'1407,"0"0"-1230,0 0-177,0 0 26,0 0 121,0 0-49,0 0-98,0 0-41,0 0-17,-26 5-41,35-3 25,10 4 42,2-3-155,5 0-324,-8-2-262</inkml:trace>
  <inkml:trace contextRef="#ctx0" brushRef="#br0" timeOffset="171483.4295">6226 8681 470,'0'0'1394,"0"0"-1248,0 0-146,0 0 0,0 0 82,0 0 141,0 0-52,22 99-32,-16-55-16,-2-3-23,2-3-49,-1-3 13,-1-2-35,0-3-3,-2-7-24,3-4-2,-5-4 1,2-5-1,0 2 0,-2-1 0,2 0-12,-2-2-14,0-6-22,0-1-13,0-2-9,0 0-14,0-7-39,-6-15-168,-5-12-364,0-5-16,-1 7-36</inkml:trace>
  <inkml:trace contextRef="#ctx0" brushRef="#br0" timeOffset="171722.0244">6002 8600 995,'0'0'1245,"0"0"-1145,0 0-100,0 0 0,0 0 91,0 0 54,0 0 16,0 0 19,0 0-23,0 0-45,91-14-29,-47 3-28,3 0-24,-3-3-15,-3 3-2,-7 3-14,-6 1-2,-8 1-27,-4 2-38,-4 1-9,1 3-20,0-3-26,-1 3-10,-3 0-38,-5 0-59,-4 3-176,0 5 35,-4 1-4,-5-2-327</inkml:trace>
  <inkml:trace contextRef="#ctx0" brushRef="#br0" timeOffset="171917.153">6145 8765 1433,'0'0'634,"0"0"-634,0 0 0,0 0 74,0 0 143,0 0-71,0 0-14,0 0-13,109 26-22,-90-24-23,4-2-45,-2 0-29,3 0-3,0 0-41,-2 1-98,2 2-19,-3 0-59,-1 1-149,-2 3-115,-4-2-93,0 5-378</inkml:trace>
  <inkml:trace contextRef="#ctx0" brushRef="#br0" timeOffset="172384.477">6643 9027 1216,'0'0'628,"0"0"-596,0 0 10,0 0-42,0 0 179,0 0-140,0 0-38,0 0 64,0 0-25,0 0-40,0 0-39,16-63 36,-5 55-23,-5 1 6,5 4 20,-2 1 18,1 2 4,-4 0-9,3 0-13,0 0 78,-3 3-43,2 3 24,-4 2-27,0 0-9,1-1-1,-3 1-21,1 0 16,-1-5-5,-2 1 5,0 0-15,2-4 1,-2 0 29,0 0 4,2 0-7,-2 0-29,2-4-3,0-5-23,2-3-23,0-2 24,3 1 22,-1 0 3,5 2 4,-3 2 12,1 2 19,-1 3 23,0 3-3,2 1-3,0 0-4,-2 0 0,0 5 4,4 3 6,-4 4-1,0-1-18,-1 3-4,-3-4-16,0 5 5,3-4-24,-5 0-1,0-2 0,-2 1-1,2-5-11,-2 2-19,0-3-39,0-3-44,0-1-40,0 0-26,2 0-61,0 0-163,0-3-67,1-1-111</inkml:trace>
  <inkml:trace contextRef="#ctx0" brushRef="#br0" timeOffset="172586.7022">7099 8920 1398,'0'0'816,"0"0"-765,0 0 27,0 0-23,0 0 132,0 0-41,0 0-43,0 0-4,0 0 4,0 0-33,85-13-34,-75 9-14,3 1-22,-2-1-31,-3 0-52,-2 1-36,-2-1-26,2-2-42,-4 1-26,-2-2-146,0 2-109,-2 0-135,-12 0-202</inkml:trace>
  <inkml:trace contextRef="#ctx0" brushRef="#br0" timeOffset="172772.1726">7099 8920 1353,'16'-34'449,"-16"44"-382,0 1-66,0 2 137,0 3 5,0-1-49,5-2 6,0 1 26,-1 0 10,0-3-75,2-2-45,-2 1-16,3 0 0,-5-3-3,2-1 0,3-2-29,-5-2-59,2 0-60,2-2-44,1 0-80,-1-2 18,0-6-33,5-3-143,-4 3-248</inkml:trace>
  <inkml:trace contextRef="#ctx0" brushRef="#br0" timeOffset="173017.6301">7349 8852 946,'0'0'289,"0"0"-201,0 0-52,0 0 85,0 0 67,0 0 30,0 0 22,0 0 22,0 0-55,0 0-49,0 0-48,22-67-37,-20 75-21,0 10 31,2 6 45,0 10-16,0 3-33,0-7-25,-1-7-54,-1-8 23,0-1-8,3-1-15,-3 5 0,2-3-15,0 0 14,-2-1 1,2-5-13,-2-1-25,1-1-90,-3-3-41,0-1-43,0 2-35,0-4-102,-3 1-226,-11-2-147</inkml:trace>
  <inkml:trace contextRef="#ctx0" brushRef="#br0" timeOffset="173754.6747">5970 9351 225,'0'0'179,"0"0"-87,0 0-11,0 0 10,0 0 46,0 0 26,0 0-13,0 0-36,0 0-16,0 0 22,-22 2 36,22-2 53,0 0 8,0 0-35,0 0-40,0 0-29,0 0-22,0 0-20,0 0-20,0 0-12,4 0 12,5 0 17,2-2 3,1 2 6,6 0 3,7 0-3,9 0-36,8 0 23,7 0-6,2 0-27,-2 0-8,0 0-1,-1 0-3,4 0-16,-1 0-2,1 0 15,1 0-13,3-2 13,-3 0-16,2 0-1,2 0 1,-2 2 10,3-2 9,-3 2-19,3-2-3,-6 1 3,1-1-1,-4 0-9,2-2 10,0 0 0,2 2 1,3-3 0,1 0-1,1 1-2,-2-1 1,1-1-1,1 0 2,-3-1 11,-1 2-11,-4-3 0,1-1 1,-4 6 2,-5-1 13,0 0-13,-1 2 19,-3-2-21,-2 4 2,-2 0 16,-4 0-6,-4 0 6,-5 0-17,-9 0-1,4 0 2,-2 0 0,-1 0 1,4 0-1,-6 0 9,-3 0-9,3 0 16,-5 0-16,1-1 9,-1-1-8,-2 2-4,0-2-14,-4 0-49,2 0-39,-2 0-32,0 1-44,0-3-76,-2 2-132,-4-2-618</inkml:trace>
  <inkml:trace contextRef="#ctx0" brushRef="#br0" timeOffset="174197.8094">6502 9685 368,'0'0'457,"0"0"-314,0 0-29,0 0 82,0 0 74,0 0 10,0 0-14,0 0-27,0 0-48,0 0-29,60-17-21,-49 31-16,3 3-35,-2 3-3,4 1-36,-6 3-16,-1-2-22,2 3 12,-5-1-12,0-3 8,-2 1-20,1-3-1,-3 1 2,-2-3 14,0-4-15,0 0-1,0-3-37,0-2-4,0-5-26,0 1-32,0-4-4,0 0-19,-2 0-45,-5-5-59,-1-7-407,2 0-602</inkml:trace>
  <inkml:trace contextRef="#ctx0" brushRef="#br0" timeOffset="174425.6489">6434 9627 470,'0'0'1886,"0"0"-1770,0 0-116,0 0 0,0 0 139,0 0 96,0 0-74,0 0-4,0 0-13,119-13-43,-79 6-37,3-1-4,-7 2-22,-8 1-38,-12 1 0,0 2-3,0-2-32,0 2-31,0 0-20,-3 1-54,-4 1-23,-3 0-33,-2 0-10,-2 0-59,-2 1-150,0 6 22,-4-2-30,-13 4-248</inkml:trace>
  <inkml:trace contextRef="#ctx0" brushRef="#br0" timeOffset="174633.0858">6540 9775 1965,'0'0'139,"0"0"-139,0 0 0,0 0 172,0 0 32,0 0-17,0 0 19,0 0-23,0 0-55,0 0-45,119 0-32,-97-3-9,1 3-41,-1 0-1,-2-3-1,2 3-44,-3 0-48,0 0-66,0 0-15,-5 0-77,4 0-130,-4 0-142,-4 3-128,2 4-432</inkml:trace>
  <inkml:trace contextRef="#ctx0" brushRef="#br0" timeOffset="175102.3212">6963 9953 1123,'0'0'345,"0"0"-261,0 0-41,0 0 132,0 0 159,0 0-52,0 0-162,0 0-75,0 0-43,0 0 34,0 0-7,13-79-26,-9 66 13,2 3 20,0 3 5,-2 1 5,4 3-1,-2 0-20,2 3 8,-2 0-8,3 0 17,2 0 19,-1 8-3,-1 1-7,-1 3-15,3 1-36,-4 1 0,-1-1 16,-2-2-16,-2 1 0,0-2 13,-2-3-13,2-1-3,-2-4-16,0 0 3,0-2 16,0 0 1,0 0 2,0 0-3,0-6-13,0-3-25,0-5-94,0-1 39,2 0 93,2-3 20,2 3-20,6 0 0,-2 3 0,3 3 33,-2 1 34,-1 3-9,1 2 25,-1 3-22,3 0 12,-2 3-3,1 5-9,0 3-13,-4 2-1,2 1-2,-4 1-17,-1 0-9,-1 2-18,-2-3 0,3 1 0,-5-4 1,0-1-2,0-3-15,0-2-39,0 0-32,-3-5-32,1 2-42,0-2-29,0-2-42,0-10-111,-1 1-405,-5-12-705</inkml:trace>
  <inkml:trace contextRef="#ctx0" brushRef="#br0" timeOffset="177779.7393">3770 10171 254,'0'0'379,"0"0"-53,0 0-164,0 0-15,0 0 9,0 0 13,0 0 33,0 0 19,0 0-10,0 2-37,0-2-25,0 0-17,0 0-13,0 0-16,-2 0-22,0-2-24,0-5 27,-5 0 1,5-1-84,-2-3 25,1 0-26,-1-5-3,2 1 3,0-4-3,2 2-29,0-3 16,0 2-22,4 2-4,3 1 1,1 2 2,3 0 13,0 4 7,-3 4-23,2 1 20,2 4-10,0 0 32,-2 0 10,2 4 22,0 5-7,-2 4-9,1 1 0,0 1 13,-1 2-13,1-1-3,-5 1 3,3-4-15,-5 1 0,3-3-1,-5-3 1,0 0 15,0-3-15,-2-3 1,0 0-2,0-2-13,2 0 11,-2 0 2,0 0 0,0 0 0,0-2-23,0-8-51,0-1-57,4-4 82,0 2 37,0-3-5,8 3-28,-4 0 43,2 2 1,-1 2 2,4 1 12,-3 5-12,-1-1 22,1 4 12,-1 0 4,2 0 9,-3 6 39,0 3-26,1 3-20,0 0-15,-1 5 16,-2-3-32,0 1-8,-1-1 12,0 0-13,-1-1 15,0-1-13,-2-2-3,2-3-1,-2 0-18,2-3-29,-2 0-35,1-2-36,-1-2-80,2 0-11,0 0-110,1 0-115,1-8-21,0 3-264</inkml:trace>
  <inkml:trace contextRef="#ctx0" brushRef="#br0" timeOffset="178482.3356">4349 10065 466,'0'0'789,"0"0"-659,0 0-110,0 0 19,0 0 172,0 0-16,0 0-6,0 0 37,0 0 11,0 0-82,73 7-33,-61-7-42,4-5-22,0 3-19,0-1 15,-2 1-51,1-1-3,-2 2-2,-1-1-14,1 2 14,0 0-1,-2-2-23,-1 2 26,-2 0-1,2 0-1,-2-2-43,-2 2 10,0-2-1,-2 2-22,-2-2 26,3-1 7,-3 0-4,0 0-7,0-3 4,1 1 9,-3-3-6,0 1 3,0 0 10,0 2 16,0 0 25,0 2-2,0 1-11,0 0 27,0 2 0,0 0 3,0 0 6,0 0-9,0 0-39,0 6-10,0 1 10,2 4 55,2 0 6,2 2-29,-2-2-32,3 0 0,-3-1-2,0-2-11,0 0 13,1-2 0,-3-3 0,0-1 25,-2-2-25,2 2-4,-2-2 4,0 0 18,0 0 11,0-4-29,-2-5-64,-5-2-3,1-4 52,-4 2 14,1-5 0,-1 3-41,-1-2 22,0 1 20,3 1-19,-2 1 19,2 1 23,4 3 41,0 1-35,2 2 10,2 4-20,0-1 22,0 2-8,0 2-31,0 0-2,0 0-16,6 0 16,4 0 12,2 2 33,2 5-42,2 2 13,0-1-14,-1 4 1,3 0 13,-2 0-16,0-2-2,-4 2 2,-2-3 0,-1 1 3,0 0-1,-5-2 21,0 1-22,-4-1 24,2 1 1,-2-1 2,0 0-15,0 0 0,-4 1 29,0 0-11,-5 1-31,2-3 0,1-1-3,0-1-25,2 2-27,-2-3-21,2-2-33,2-1-36,-4-1-25,4 0-50,2 0-45,0 0-205,2-3-139,6-1-141</inkml:trace>
  <inkml:trace contextRef="#ctx0" brushRef="#br0" timeOffset="179712.4365">4944 10048 859,'0'0'628,"0"0"-303,0 0-178,0 0 54,0 0 77,0 0-33,0 0-58,0 0-23,0 0-39,-6 0-46,8 0-43,4 0-11,4 0 20,6 0-1,0-2-18,2 0-7,-2 1 0,1-3 6,1 2-25,-4-2 0,2 0-2,-4 1 0,-2 3-11,2 0-6,-6 0-9,0 0-20,-2-2-41,0 2-1,-4 0-28,0 0-10,0 0-17,0 0-16,0 0-49,0-2-127,-2-1-147,-4 2-258</inkml:trace>
  <inkml:trace contextRef="#ctx0" brushRef="#br0" timeOffset="179920.0909">5006 9941 1563,'0'0'432,"0"0"-390,0 0 20,0 0-42,0 0 125,0 0 7,0 0 52,0 0-17,0 0-81,0 0-7,16 67-35,-9-51-28,-5-3 5,2 2-18,-2-2-23,3 1 0,-3-3-1,0-1-1,0 0-36,0-5-3,0 0-46,1 0-54,-1-3-36,2-2-33,0 0-153,2 0-169,-2-2-64</inkml:trace>
  <inkml:trace contextRef="#ctx0" brushRef="#br0" timeOffset="180602.0754">5273 10079 1001,'0'0'0,"0"0"0,0 0 0,0 0 10,0 0 182,0 0 23,0 0 22,0 0-51,0 0-34,0 0-3,-11 10-55,7-14-39,-2-2 36,0-1-42,-1-1 12,2-2 10,1 0 11,0-1-80,2-3 22,2 3-24,0-3 0,0 1 13,0 2-13,0 1 0,2 3 15,4 1 2,1 0-17,0 4 1,-1-1-1,0 3 16,-2 0-14,3 0-2,-1 0 42,3 5-23,-3 3 45,3 1-41,-1 3 12,-2-1-6,3 1-27,0-1-3,-3 1 2,2-2-2,0 1 1,0-2-1,0-1 0,0-2-1,-2-1 0,3-1-10,0-1 12,-3 0 1,2-3 2,1 0-1,-3 0-2,0 0-16,1 0 15,0 0-36,-1-3 34,-2-2-23,0 0 7,0-1-1,0 0-2,-2-1-7,0-1 18,4-1 9,-6 2-6,0-1 8,0 1 0,0 0 0,0-1 36,0 2 9,0 1-42,-6-3 13,2 3 7,0 0 9,0 1 6,-2 1-25,0 1 35,-1 0 10,0 2-26,1 0 7,0 0 18,-3 0-56,1 4 44,-5 1-23,4 2 4,-1 4 9,0-2-3,-2 0-16,4 3 3,0 0 0,0 1 19,-4 0-13,4 0 4,0-1-4,-1 2-2,1-5-4,-1 2-17,5-1 1,-3 0 9,1-1-12,2-3 13,0-2-12,2 0-1,0-3 0,2 1-2,0-2-14,-2 2-19,2-2-25,0 0-32,0 0-48,0 0-55,4-2-46,4-3-166,0-3-118,10-10-275</inkml:trace>
  <inkml:trace contextRef="#ctx0" brushRef="#br0" timeOffset="181536.758">8848 9229 355,'0'0'1278,"0"0"-1061,0 0-158,0 0-24,0 0 128,0 0 57,0 0-26,0 0-26,0 0-40,9 0-31,-1 0 38,4 0 5,4 0-53,1 0-46,2-2-3,0 0 20,-2-3-23,2 3-19,-5-3-5,2 2-11,-4 0 0,-3-1 2,2 4-2,-5-3-19,0 1-22,-4 2-32,1-2-13,-3 2-10,0-2-13,0 0 0,0 0-23,-3-3-142,-3 1-452,-2-2 105,-1 0-116</inkml:trace>
  <inkml:trace contextRef="#ctx0" brushRef="#br0" timeOffset="181766.6708">8885 9104 1372,'0'0'524,"0"0"-388,0 0-120,0 0 49,0 0 104,0 0-4,0 0 9,0 0 13,0 0-20,0 0-68,0 0-19,69-13-45,-51 9-9,-2 0-26,2 3 0,-4-1-2,1-2-1,-2 1-45,-1 3-39,-3-1-44,4-1-59,-2 0-36,-1-1-78,-2 3-267,0-5-210</inkml:trace>
  <inkml:trace contextRef="#ctx0" brushRef="#br0" timeOffset="182530.9923">9508 8907 717,'0'0'261,"0"0"-215,0 0-23,0 0 74,0 0 79,0 0 26,0 0 55,0 0 16,0 0-66,0 0-35,0 6-21,0-6-28,2-2-4,-2-3-16,2-3-71,-2-4-16,2-2-16,0-4 38,4 1-12,-6-1-3,2 1 5,0 2-28,0-2-14,0 3 14,0 1 0,-2 2 2,2 3 0,-2 3 0,0 0-1,0 3 2,2 2 10,-2 0-10,0 0-3,0 0-19,0 0-10,0 0-6,2 5 9,0 0 26,2 5 34,1 3 18,-1 2-20,0 5-7,3-1-12,-5 1 9,2 4-10,0-2-11,1-1 17,-3 0-16,2 1 2,-2-2 15,0-3-16,-2 3-3,0-5 2,2 3 11,-2-3 0,0 0-11,0 1 14,0-3-4,0-2-12,0-1-2,0 0-1,0-3 3,0 1 0,0-3 2,0-1-2,0-2 0,0 0-2,0-2-1,0 0-19,0 0-7,0 0-22,0 0-26,0 0-22,0 0-7,0 0-16,0 0-27,0 0-48,0 0-143,4-2-92,3-4-53,-3 3-183,-19 14 165</inkml:trace>
  <inkml:trace contextRef="#ctx0" brushRef="#br0" timeOffset="182871.7688">9901 9012 470,'0'0'1334,"0"0"-1075,0 0-197,0 0-39,0 0 126,0 0 58,0 0-10,0 0-33,0 0-62,0 0-37,22 0 12,-14 0-4,5 0-12,-1 0-23,6 0-19,-4 0 0,6-2-17,-6 2 14,3 0-12,0-3-2,-2-1 10,0 2-12,-4 0-3,-1 0-22,-4 0-20,0 0-9,0 2-32,-4-1 9,-2 1-3,0 0-4,0 0 4,0 0-7,0 0-20,0 0-35,0-2-103,-8 2-180,0-4-122,2 2-137</inkml:trace>
  <inkml:trace contextRef="#ctx0" brushRef="#br0" timeOffset="183184.6031">9954 8860 466,'0'0'786,"0"0"-575,0 0-209,0 0 28,0 0 113,0 0 68,0 0-23,0 0-45,0 0-65,0 0 6,11 12-6,-5-1 38,1 0-19,-1 5-52,-2 1-13,0 0 16,0 0-25,1 0 25,-2 2-22,-1-2 9,0 1-32,0-1 16,0-1 3,-2 1-22,2-5-1,-2 3 1,0-5 0,2 0 0,-2-2-1,0-1-1,0-1-24,0-2-25,0-1-39,0-3-33,0 0 4,0 0-7,0 0-72,2 0-94,0-7-62,0 0-59,2-8-92</inkml:trace>
  <inkml:trace contextRef="#ctx0" brushRef="#br0" timeOffset="183799.1417">10175 8850 1258,'0'0'300,"0"0"-209,0 0-68,0 0 58,0 0 127,0 0 19,0 0-69,0 0-38,0 0-55,0 0-40,28 101-2,-24-83-20,0-1 20,1-2-20,-1-2 10,0 0 0,0-2-7,-2 0-3,2-4-6,0 0 2,1-2 1,-2-3 0,-1 0 2,-2-1 1,0-1-2,2 3 1,-2-3 11,0 0 6,0 0 10,0 0-10,0 0-19,0-8-2,0-2-43,0-3-29,0-5-10,0 1 61,0-7 22,0-5-18,-2-5-65,0-4 26,-3 1-7,0 0-19,1 8 16,0-2-7,0 0 59,-2 3-26,1 0 3,1 2 19,0 8 20,0 1 1,-1 4 51,1-3-49,0-1 10,-1-1 26,1 1 42,0 3 39,0 3-29,2 1-26,2 3-30,0 0 14,0 2 12,0 2-12,0 1-14,0-1 1,0 1 5,2 0 8,4-1 2,3 1 1,-1 0 28,7-2 3,0 2-22,-1-2-13,6 1-12,-4-3-1,6 2-7,-5-2 14,2 3-20,0-2-2,-1 4-20,-2-3 20,-3 4-20,0-2-13,-3 2 13,-3 0-13,-1 0 0,-2 0-12,1 0-17,-3 0-31,0 0-20,-2 0-16,0 0-36,2 5-12,-2-3-40,0 5-156,0-2-79,0 3-115,-2-1-180</inkml:trace>
  <inkml:trace contextRef="#ctx0" brushRef="#br0" timeOffset="184139.8804">10383 8768 881,'0'0'551,"0"0"-353,0 0-165,0 0 22,0 0 124,0 0 51,0 0-32,0 0-17,0 0-26,0 0-68,36 5-16,-25-2-17,2-3-22,-1 0-12,-1 0 12,-1 0-32,1 0 0,-4 0-34,-1-3-50,-4 3-35,0-1-36,0-1-39,-2 2-91,0-2-53,-2 2-36,-2-3-391</inkml:trace>
  <inkml:trace contextRef="#ctx0" brushRef="#br0" timeOffset="184450.1902">10383 8768 1483,'-28'86'189,"37"-78"-189,-2 2 0,3-3 28,-2 3 85,3-3 14,2 0-43,-3 0 14,1-2-11,2 3-35,-3-2-12,1 1-38,-5 1 11,5-3-13,-4 3-19,-1 1 18,0-1 1,-2 2 22,-2 1 11,2-1 28,-2 2 13,4-3-25,-6 3-10,0-3 28,0 0-21,0-2 24,0-2-8,0 0-1,0-2-29,0-1 13,-6 0 16,2-2 3,0 2-29,-2-2-13,-2 0-18,-1 0-4,-2-2 0,3-5-48,-3 2-33,3 0-50,-3-2 22,5 2-66,-1-1-15,3 2-157,0 1-137,2 1-213,97 48-184</inkml:trace>
  <inkml:trace contextRef="#ctx0" brushRef="#br0" timeOffset="185217.4629">9474 9332 1018,'0'0'290,"0"0"-290,0 0 7,0 0-7,0 0 127,0 0 3,0 0 6,0 0 17,0 0-23,0 0-23,0 2-13,0 0-26,2 0 6,3-1 30,-1 3 16,5 0 5,-1 2-6,2-3-25,8 1 31,5 1-16,11 0-42,12-2-3,12 0 9,1-3-28,3 0-10,-5 0-7,3 0-28,-1 0 16,5 0 0,-3-3-14,3 0 24,0-2-26,-3 3 0,-1-3 0,-3 0 0,-4 1 0,-1 0 0,-6 0-3,-5 1 3,-3 1-2,-11 0 2,-6 0 0,-8 0-1,2-1 1,-2 2 3,-1-1 12,2 0 8,-6-1-1,-2 3 6,-2 0-12,-4 0 6,2 0 4,-2 0 2,0-2-12,0 2-13,0 0-3,0 0-1,0-3-34,0 3-22,0 0-28,0-2-20,0 2-16,0 0-45,0 0-81,0 0-101,-2 0-271,-2 0-197,10 5-282</inkml:trace>
  <inkml:trace contextRef="#ctx0" brushRef="#br0" timeOffset="186122.3353">9909 9665 525,'0'0'316,"0"0"-150,0 0-29,0 0 29,0 0 26,0 0 49,0 0 32,0 0-56,0 0-65,0 0-45,7-9-36,0 4-10,-1-3-3,2 1 3,3-2-6,-1 4 0,6-3 0,-2 4 5,2-3-21,0 1-36,-1 2 23,2 3-26,-2-1 0,0 2-9,-2 0 8,-1 0 0,-4 3-12,6 3 10,-6 0 1,-2 1-1,0 3 0,-4-2 0,3 1 3,-5 3 1,0-3 2,0 3 13,0 1-16,-3-1-16,-3 2 15,0-1-12,-2 0 13,-3 0 13,0 1-10,3-1-1,-3 0-2,1 0 17,-1-1-17,5 0-1,-3-3-15,1 1 14,2 0-1,-1-2-13,2-1 12,3 0-18,0-1 9,0 0-22,2-1 22,0 1 12,0 0 1,0-3 12,0 4-10,0-5 0,4 5 14,3-3 22,4 2 4,-1-3 19,3 1-19,2 0 2,2 0 1,-3-2 0,6-1 0,-6 1-7,4-2-13,-4 2 4,-1 0 6,2 1-10,-2-1 7,-3 1-13,1 1 7,-2-3 2,-3 4 7,0-5 0,-4 2-13,0-1 3,-2-1 7,0 0 9,0 2-3,0-2 0,0 0 6,0 0 6,0 0-9,0 0-10,0 0-9,0 0-22,0 0-30,0 0-52,-4 0-41,0 0-41,0 0-71,-4 2-136,-2-2-141,2 2-464,-6 0-370,66-8 1183</inkml:trace>
  <inkml:trace contextRef="#ctx0" brushRef="#br0" timeOffset="187188.0421">11232 9310 729,'0'0'1238,"0"0"-1238,0 0-107,0 0 107,0 0 127,0 0 96,0 0-83,0 0-5,119-20-5,-97 16-31,-4 0-60,2 0-37,-4 0-1,4 3-1,-7-3-14,-3 4-5,-4-3-26,1 3-39,-5 0-13,-2 0-22,0 0-40,0-2-39,-11 2-88,5-3-250,-15-2-484</inkml:trace>
  <inkml:trace contextRef="#ctx0" brushRef="#br0" timeOffset="187368.0016">11232 9190 417,'0'0'1744,"0"0"-1744,0 0-23,0 0 23,0 0 78,0 0 87,0 0-58,0 0 9,0 0-10,111-13-41,-85 8-17,-2-2-48,4-1-1,4 1-93,-9 1-86,7-1-63,-2 1-159,-7 1-50,0-2-202,5-1-143</inkml:trace>
  <inkml:trace contextRef="#ctx0" brushRef="#br0" timeOffset="188155.3473">12147 8900 1024,'0'0'391,"0"0"-245,0 0-84,0 0 22,0 0 98,0 0 0,0 0-20,0 0-32,0 0-43,0 0-35,0 7-23,0 5 42,-2 4 32,0 2-36,-2 2-50,0 0-15,0-1 15,-5 3-15,0 0 18,1-2 3,-3-2-22,1 2-1,-5-1 3,4-4 0,-1-1-2,0-2-1,2-3-22,2-2-17,-3-1 4,0 1-10,3-4-7,-2 1 7,1-3 0,-2-1-7,3 0-3,-1 0 7,-1 0-30,-1-1 39,2-3-25,1-4 25,-2 0-13,1-1-3,0 0 55,3-3-55,-2 0 51,1-1-15,3 2 19,2-2 71,0 2-71,2 0 1,0 0-2,0-2-20,0 1 21,0 0 0,4 1 3,0 0 39,3-1-40,-1 2-1,-2 1 0,0 2 2,0 0 23,1 4 16,-2 1-3,-1-1 3,0 3 6,0 0-9,0 0-3,2 0 19,0 7 38,2 1-28,3 3-4,2 0-6,1 5 13,-1 1-43,4 3 1,-2-3 0,-1 1-13,6 2 6,-4-3 10,-2-1-7,6 2-21,-3-3 25,0 0 9,-3 0-12,1-2 2,-5-1 11,6 0-11,-6-3 4,0-1-10,-4 2 7,2-5 12,2 3-3,-6-4-6,0 0-13,0-1-3,-2-1 18,2-2 1,-2 0 0,0 0-6,0 0-4,0 0 0,0 0-3,0 0-16,0 0-3,0 0-24,0 0-33,0 0-45,0 0-48,0 0-71,0 0-69,-2 0-140,-2 0-225,-8 0-558,30 0 843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09:01.1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4734 5017 76,'0'0'212,"0"0"3,0 0 111,0 0-98,0 0-65,0 0 7,0 0-24,-49-97-16,42 86 16,3 1-6,0 2-69,0 1 1,2 3-7,0 0-7,-1 0-16,3 4-3,0 0-7,-2 0 20,2 0 16,0 0 6,0 6-61,0 12-13,2 11 2,5 16 37,1 8-16,1 1-20,2-7 46,-3-8-49,0-6-13,0-9-9,0-5 6,-2-8-7,-2-2 20,0 2 0,2-4-59,1-1-57,-3-4-37,3-2-35,-3 0 22,-2-8 10,-2-10-108,0 1-475</inkml:trace>
  <inkml:trace contextRef="#ctx0" brushRef="#br0" timeOffset="433.4218">4571 4717 114,'0'0'1411,"0"0"-1352,0 0-59,0 0-46,0 0 46,0 0 98,0 0-49,105-58 3,-83 56-13,-6 2-10,4 0-27,-4 0 24,2 5-26,-3 4 0,-3 3-20,1 1 7,-4 3-9,-5 3 21,-4 6-19,0 9-3,-2 6 22,-9 0-2,-4-1 2,5-11-35,1-10 4,1-5 28,-1-2-28,5-2 30,-3 3 0,3-2-2,0-3 1,4-3-20,0-2-6,0 0 0,2 2 12,6-4 15,1 2 2,6-2 61,0 0 24,2 1 19,0 1-49,2 0-6,-2 2 12,0 2-12,0 1 0,-2 1-27,0 2-2,-2-1-4,-3 1 39,-2-1-35,-2 3 2,0-2 4,-2-1 23,-2 0-20,0 2 0,0-3-26,-2 1 9,2 0-12,-2-1-19,0-3-40,0 2-60,2-2-40,2-3-52,2-2-164,-2 0-198,8-4-177</inkml:trace>
  <inkml:trace contextRef="#ctx0" brushRef="#br0" timeOffset="601.8025">5226 5128 1552,'0'0'156,"0"0"-156,0 0-58,0 0 58,0 0 136,0 0-22,0 0-30,0 0-15,0 0-69,0 0 0,4 6-82,0-14-103,8-1-176,-6-1-150,4-13-187</inkml:trace>
  <inkml:trace contextRef="#ctx0" brushRef="#br0" timeOffset="849.8419">5322 4780 1448,'0'0'270,"0"0"-270,0 0 55,0 0-55,0 0 173,0 0-34,-7 98 0,7-75-45,7 1-19,0 0-27,-1-2-13,2 2-35,0-2-1,-2-3-2,4-2-9,-6-4 12,0-1-13,0-4 11,-2-4-24,-2-1-29,2-3-68,-2 0-52,0 0 25,0-3 1,0-14 6,0-10-212,-2 1-437</inkml:trace>
  <inkml:trace contextRef="#ctx0" brushRef="#br0" timeOffset="1282.015">5279 4717 1456,'0'0'6,"0"0"-6,0 0-58,0 0 58,0 0 68,0 0-39,0 0-9,0 0 45,0 0-13,113-21 26,-102 21-16,-1 9-30,-1 2-29,-1 0 14,-2 4 8,1 2-25,-5 2-14,-2 2 14,0 1 0,0-2-11,0 2 11,-2-3 1,-5-2 1,5 0-2,-2-2 15,2 0-15,0-2-3,2-1 1,0-2-24,0 0 13,0-1 0,0-1-4,0-3-12,6 3 13,-2 0 14,3-1 1,2 3-1,-3 0-18,4-3 20,-2 3 1,4-3-1,-4 1 3,0 1-2,1 1 22,0 0 32,-1 1-3,3 0 23,-3 0-59,-2-1 43,5-2 12,-4 2-29,1-4-6,-2-1-7,-2-1 4,0-1-1,0 2-9,2-3-7,-4-1 15,0-1-31,-2 2-3,2-2-13,0 0 3,-2 3-39,2-3-87,2 0-24,-2 0-28,2 0-102,0 0-33,1 0-163</inkml:trace>
  <inkml:trace contextRef="#ctx0" brushRef="#br0" timeOffset="1454.6804">5831 5259 1239,'0'0'296,"0"0"-296,0 0-36,0 0 36,0 0 195,0 0-19,0 0-17,0 0-52,0 0-107,0 0-42,2 3-69,0-1-100,5-2-23,0 2-59,-1-2-293</inkml:trace>
  <inkml:trace contextRef="#ctx0" brushRef="#br0" timeOffset="2224.1903">6109 5174 382,'0'0'759,"0"0"-512,0 0-194,0 0-21,0 0 82,0 0 29,0 0-68,0 0-33,0 0 0,0 0-9,36-118-4,-20 75 23,-6 4-26,1 2-26,-5 3-23,-2 1-3,-4 1 26,0-1 26,0 5-26,0-3-97,-4 6 58,-2 2 12,-3 4 25,3 4-6,0 1-18,-3 1 52,2 1-7,-1 1 1,0 6 74,0 2-16,0 3-10,2 0-19,-2 3-17,2 6-31,-3 6 2,2 2 36,1 8 16,2 10-16,2 5 0,2 2-38,0-2-1,8-2-1,6-5 1,-4-1-3,4-1 3,0-5-20,0-1 6,-3-6 12,0-4-15,-1 0 17,1-1-1,1 1-57,6 5 58,-2-5-17,0 0 14,-2-2-23,1-3-29,0-2 6,-2-2 1,-1-4 6,-1-1 6,0-1 4,-3 0 9,2 0 23,2-6 0,-2-3-2,0-1-2,-1-3-31,2 0-11,-5 0-32,-2-1 3,0 2 1,-1 1 44,-1 2-5,0 3 35,-2 0 0,0 4 19,0 0 30,0 2 35,0 0 27,0 0 29,0 0-4,0 2-49,2 3-41,0 4 51,0 2 23,2 5-27,3-1-47,-3 2-24,3-1-9,1 2-13,-2-4-2,0-3 0,4-1 1,-4-2-12,-2-3 13,2-3-29,0 0-42,1-2-39,2 0-29,-1-7-121,2-10 69,-1-9-151,-3 3-306</inkml:trace>
  <inkml:trace contextRef="#ctx0" brushRef="#br0" timeOffset="2406.3704">6331 4834 1759,'0'0'192,"0"0"-192,0 0-128,0 0 40,0 0 27,0 0 31,0 0 27,0 0 1,0 0-1,0 0-53,61 51-54,-42-40-105,-2 4-94,-2-6-197</inkml:trace>
  <inkml:trace contextRef="#ctx0" brushRef="#br0" timeOffset="3100.7826">6631 5136 355,'0'0'558,"0"0"-434,0 0-123,0 0 0,0 0 106,0 0 46,0 0-6,0 0-17,0 0-97,0 0-31,0 0-2,18-63 0,-14 46-3,2-1-34,1 3 35,-1 4-9,0 3-6,1 2 15,-3 3 2,3 0 0,-1 3 43,0 0 35,0 3 22,6 6 14,-4 0 3,0 5-29,-2 1-24,3 2-28,0 1 3,-3-3-16,0 0-23,-2 1 1,1-7-3,-1-2 2,-2-1-20,-2-4 1,2 1 6,0-3-16,-2 0-20,2 0 13,1-5 14,1-2 5,-2-7 17,4-1-68,1-1-16,-3 0 12,2 0 24,-2 5 31,3 1-9,-2 1 0,-1 3 13,0 2-6,0 3-7,0 1-4,0 0 30,-2 0 49,0 0 29,2 3 36,4 3 0,-4 3-27,0 2-22,2-2-10,0 2-30,3-2-24,0 3 0,-1-3 19,3-1-20,-1 0-4,1-2-2,2-3 3,-1 1 5,-2 0-4,4-4-9,-2 0 8,-1 0 3,0 0-55,1 0 51,-1-4-93,-3-1 19,1-3 23,-2-3-3,-1-1-43,-2-2-6,0-1 35,-2 1-6,-2-3-30,0 2 21,0 2 5,-6 0 69,-2 3-26,-1 4 39,0 1 114,-1 3-16,1 0 68,-1 2-13,-1 0-66,2 2-2,1 5 15,2 3-12,0 3-10,-1 1 3,4 3-7,1 3-6,2-3-3,0 5-36,0-3-14,10 0-15,-2-2-1,2 0-21,1-1 18,4-1-25,0-3-6,-3-1 31,6-3-38,-4-1-81,4-3-91,-2 0 13,-1-4 35,4 0-120,-2-2-105,-4-2-75</inkml:trace>
  <inkml:trace contextRef="#ctx0" brushRef="#br0" timeOffset="4000.0404">7311 5088 665,'0'0'593,"0"0"-342,0 0-121,0 0 0,0 0 52,0 0-101,0 0-10,0 0 66,0 0-44,0 0-26,-43-6-67,37 8-3,2 6-45,0-1 5,0 5-2,0 1 32,2 1-3,0-2 14,2 3-31,0-2 17,0 0-3,0-1 3,6-1 12,0-1-48,0-3 36,2 1-29,1-5 19,2 0-29,-1-2-4,-1-1-15,1 0-11,1-1 40,0-5 2,-3-2-15,0-1 19,4-2 0,-4-4 16,0 4 10,-2 0 10,-1 2 3,-3-1 1,3 5 21,-5-2 1,0 3 20,0 3-14,0-1-16,0 2 29,0 0 13,0 0 4,0 0-10,0 0-23,0 2-26,0 5 3,0 1 26,0 4 30,0-1-1,2 0-55,2 1-3,2 0 16,0-3-3,5-1-13,0-1 1,-1 0 2,3-4-2,-3-2-1,4-1-13,-4 0 11,0-4 2,4-3-3,-4-4-13,3-4 13,1-9-20,4-3-16,-4-7 4,2 0-34,-8 0 4,-2 7-16,-4 8 13,-2-5-23,0 6 39,0 0-59,-4-2 33,-4 3-13,-6-3 19,2-1-97,-3-1 107,-2 6 62,2 1 3,-1 1 88,0 2-62,2 5-25,-4 1 90,6 4-12,-1 1 9,2 1-3,3 0-36,2 0 13,-1 0-29,3 1-35,0 5 0,2 3-1,0 2 23,0 0-10,2 0 6,0 2-16,0 3 23,0 1 10,0 2 3,0 3 23,4-2-36,-2 2 13,2-2 7,0 3 12,0-1-19,3 0-3,-1 2 12,5-2 4,-2-1-13,-1 0-36,2-1-3,2-2 1,0-1 9,0 1 45,2-3-38,0-2-17,1 1 12,2-2-5,-2-3-7,-3 0-1,4 1 1,-2-3 21,-3-1-8,0 0 4,-3-2-17,0-2-26,-3 0 26,-1-1-1,-2-1-13,0 0 14,-2 0 25,0 0 21,0 0 2,2 0 11,-2 0 2,0 0-3,0 0 7,0 0-10,0 0-17,0 0-2,0 0-4,0 0-10,0 0-9,0 0-13,0 0-16,0 0-10,0 0-6,0 0-6,0 0-8,0 0-21,0 0-30,3 0-36,-1 0-45,2 0 13,0 0-95,3 0-147,-3 0-280,-28 0 54</inkml:trace>
  <inkml:trace contextRef="#ctx0" brushRef="#br0" timeOffset="5987.4417">8266 5038 127,'0'0'708,"0"0"-295,0 0-224,0 0-75,0 0 26,0 0-13,0 0 51,0 0 17,0 0-27,-16-18-74,10 11-16,-2 4-30,2-2 23,2 3-19,-2-1-11,2 1 27,-3 2 0,3 0-43,-3 0-25,1 0 0,0 6-19,-1 6-10,-1 3-6,2 4 12,-1 4 7,3-1-6,2 2-20,2-4 13,0-1-7,0-5 1,2-1-14,7-5-12,-3-2 9,2-4-3,3 0-16,2-2 32,2-2-16,-1-8 26,6-5 27,0-6-69,4-10-14,-1-5 20,1-3-9,-8 0 12,0 6 10,-8 2-23,-4 1 27,0 3-17,-2 5-17,-2 5 79,0 1 0,0 5-24,-2-3 27,-2 2 48,-2-1-18,-2 2 35,-1 4 68,-2 2-45,5 2-56,-2 3 56,1 0-20,1 0-45,-3 0-23,5 5-12,-4 7-20,3 1 32,-1 4 4,4 6 35,0 10 19,2 5-13,0 2-12,4-4 12,7-3-12,-3-10-4,3-4-29,-3-6 0,3-1 16,-1 1-17,6-2 1,2 1-1,0-2 0,0-5-11,4-1 12,-3-4-49,2 0 23,-2-2-6,1-5 6,-4-5 13,-3 0-16,2-3 16,-2-1-33,-5 1 21,-2-2-47,-2 3 43,1-3-39,-5-1 26,0 3 9,0 4 33,-5-2 35,1 6-34,0 1 95,2 4 8,-2 2-13,2 0 22,0 0-25,0 0-40,-1 2-46,1 7-2,0 4 0,-2 2 33,2 3 22,2 2-26,0-1-10,0 0 4,0-2 2,4 0-22,2-2-1,3-1 0,-1 0-1,3-5-1,0 0 0,1 0-23,-2-4 22,6-2-44,1-3-62,0 0-48,0-1-72,4-9 0,0-1-124,-3-1-320</inkml:trace>
  <inkml:trace contextRef="#ctx0" brushRef="#br0" timeOffset="6632.7">9230 4928 865,'0'0'297,"0"0"-229,0 0-19,0 0 62,0 0 71,0 0-49,0 0-16,0 0-13,0 0 3,0 0-48,-59 11 2,57 2-15,0 3-1,2 2-22,0 0-11,0 1-12,2 0-35,6-2 9,1-3 23,-3-3-20,5-2-35,0-3 56,-3-1-50,0-5 9,6 0-12,-6 0-6,2-5 31,-2-6 17,1-2-6,-2-4-27,-3-1-25,-2-1-27,-2 1 46,0-2-48,-2 3 31,-6 0 30,-4 1-36,2 1 7,-2 1 9,-2 6 42,4-3 17,0 6 42,1 1 16,2 0-57,3 2 17,2 2 38,2 0-43,0 0-13,0 0-72,4 0 72,7 0 23,0 4-23,1 2 45,4-1-25,-2 3 16,-2 2-33,6 0 39,-3-1 30,-3 2-4,3-2-38,0 4 28,-5-2-32,4 0 36,-6 0-60,0 1 43,-2-2 4,1 1-3,-2-1-14,-1 1-3,-2-2 23,0 1-13,-2 0-16,0-1-10,2-1-12,-2-1-1,0 0-42,0-5-65,2 5-30,2-3-6,-2 0-19,5-4-50,-3 0-153,3 0-156</inkml:trace>
  <inkml:trace contextRef="#ctx0" brushRef="#br0" timeOffset="7703.2281">9555 4913 1169,'0'0'157,"0"0"-118,0 0 48,0 0 27,0 0 7,0 0-37,0 0 14,0 0 12,0 0-26,0 0-25,0 0-30,-43 99 0,43-82-29,0 0 2,2-2-15,6 1 7,0-1-10,4-3 3,-1 3 9,4-6 3,0 1-47,-1-7-17,4 1-17,-4-4 79,4 0 6,-2-4-3,2-3 3,-2-6 10,-1-4-13,3-1-16,-4-7-40,-2-4 1,0 2-20,-8 3 23,-2 2 0,-2 5 39,0-1 13,-4-3-16,-4 2-33,-6 3 34,6 3 15,-5 6 29,2 0 33,1 4 81,1 3-71,1 0-11,0 0-54,1 5-7,0 2-3,3 6 3,-2-2 21,4 2-1,2 3-17,0 1 30,0 2-30,2 1 19,6 0 4,-1 1-6,4-1-1,1 0-19,1-1 0,0-1-1,4-3-15,-3 0-3,6-1 19,-1-3-17,0-2 14,0-3-7,0-3 9,-2-3-15,1 0 15,-2 0-22,-3-5 23,2-4 20,-3-3-20,-1-1-29,2-3-4,-5-1-16,-1 0-3,-1-2-3,-4 2 13,-2 0-4,0 0-28,0 0 31,-2 2 30,-4 2-29,2 6 42,-5-1 7,2 5 58,1 0 42,0 2-39,1 1-52,-1 0 98,0 0-44,2 7-70,2 1-25,-3 5 25,3 1 22,2 3 27,0 0-7,0 0 16,2 2-56,7-4-2,-3 3 29,0-5-7,1 0 11,-3-1-33,4-2 0,-1-3 21,-1-1-21,1-2 0,-1-2-13,-2-2 13,2 0 0,1 0-1,0-2 2,1-6-2,2-3-42,-1-5 1,4 1-72,-1-3 4,-1 2 13,2 0 41,-2 2 21,-1 2 9,-2 2-36,4 4 10,-4 2 13,0 2 29,-4 2 10,0 0 33,-2 0 67,3 5-9,-5 2-22,2 5 35,-2-1-26,0 2-20,0 2 4,0-3-24,0 2-12,0-1 0,0 1-6,0-4-17,0 2 10,5-4-13,-3-2-3,0-3-30,0 1 31,-2-2 0,2-2 1,0 0-25,2 0 0,-2 0 26,5 0-3,-1-2-4,3-5-41,1-3 22,3-1-78,-3-4 13,6-1-26,-4-1-19,-4 1 12,1 3 16,-2 4 53,-1 1 53,-4 5 2,2 0 29,-4 3 20,2 0 36,-2 0 77,2 4-25,0 2 6,1 3 3,-1 5 32,0-1-58,0 4-33,0 0-13,2 3-9,3-1-4,1 0-35,3-2-26,-3-4-17,5 1 17,-4-7 0,1 1-26,-2-6-6,4 0-75,-2-2-84,3 0-107,-1-9 32,3-4-144,-6 2-316</inkml:trace>
  <inkml:trace contextRef="#ctx0" brushRef="#br0" timeOffset="8108.2636">10516 4863 709,'0'0'234,"0"0"-189,0 0-44,0 0 86,0 0 33,0 0 14,0 0 16,0 0-27,0 0 20,88-20 16,-77 27-84,-1 1-13,-2 2 9,2 0-19,-4 1-49,-2 1 26,0 1 4,-2 1-14,-2 0 20,0 3-13,0-2 0,-2 2-23,-4-3 23,0 4-26,-6-5-15,4 2-11,-2 0-26,1-3 30,-2 2 20,3-2-1,2 3 0,3-2-13,1 0 13,2 0 3,0-1 45,5 2-6,3-2 0,7-2 35,0 2 62,1-1-33,4 2-23,-3-6-22,4 1 4,-2-1-11,1-3 3,-6-1-28,-4 1-3,4-2-22,-8 0-1,0-2 0,-4 0-36,0 0-60,0 0-45,-2 0-40,0 0-26,0 0-114,-2 0-130,-14-2-994</inkml:trace>
  <inkml:trace contextRef="#ctx0" brushRef="#br0" timeOffset="11353.5852">4929 6212 627,'0'0'1030,"0"0"-1030,0 0-19,0 0-69,0 0 88,0 0 94,0 0-45,0 0 0,0 0-7,77-103-3,-69 81-19,-2 2-20,-1-6 13,-3 4 4,-2-4-15,0 4 11,0 0-12,-7 4 18,1 3-16,-2-1 12,-1 2-14,0 5 18,3 2 0,-2 1-18,2 4 28,2 2-6,-4 0-23,6 0-51,-2 4-17,2 4 19,0 3 49,2 9 7,0 11 48,4 13 52,7 8-13,4 0-55,1-3 13,2-7-26,1-4 13,-2-7-36,-4-9 13,-3-6-13,0-3-6,4-1-9,-2 1 11,1-1-14,-2-3-13,-1-5 27,-1 1 0,-3-5-77,1 0 3,-1 0 20,0 0 33,3-7 15,-1-2-6,-2-5-3,6-2-43,-4-2-12,0-2-39,0 0 32,-1 1 9,2 2 1,-3 3 26,2 3 25,1 1 15,-3 5 1,3 3-21,-3 0 22,1 2 1,-1 0 74,-2 4 3,0 3 0,0 4 10,3 4-10,-2 2 7,-1 1-33,2 3-23,-2 0 13,0 1-26,2-2 7,2-3-23,-2-1 0,2-3 0,0-2-3,1-1-17,2-4 1,-3-2 18,3-3 1,1-1-26,1 0 26,0 0-30,-1-7 1,4-2 13,-2-5-46,-1 1 7,2-1 13,-4 1-4,-3-2 27,-2 2-14,1 1 11,-3-1-3,-2 2 24,-2 1-12,0 3 13,0 0 29,0 1-28,0 4 15,0 0 4,0 1 25,0 1-6,0 0 23,0 0-17,0 0-32,0 5-9,0 3 12,0 4 36,5-2 9,1 4-35,0-2-23,0 0-3,0-5-13,6 1 13,-4-1 0,4-1 3,0-2-3,-2-2 19,1-1-19,-1-1-16,-1 0 0,-3 0-30,3 0 24,-5-1 22,2-5 11,-2-2-11,-2-1-39,0-2-23,-2-1 3,0-3-41,-2-1-8,-6 1-22,-5-2 26,-2 0-29,1 1 15,-5 3-12,1 1 117,2 3 13,0 4 121,4 0-43,2 3-16,-4 2 3,8 0 58,2 2-71,0 3-16,2 2-6,-1 3-14,3 1 16,0-1 27,3 0-10,5 2 6,0 0-3,6-3-29,0-1 22,-2-3-22,8 0 3,-3-3-13,2-2-13,0 0 0,0 0 12,-2-2-12,3-5-3,-4-2-23,2 1 24,-2-1 1,1-1 1,0 0-13,0-1 14,-1 2-1,-4 1 4,0 3-4,-3-1-17,0 4 16,-5 2-2,0 0 1,0 0 2,0 6 11,3 3 47,-3 5-22,3 0-23,-3 2 16,-2-1-17,2 0-11,-2 0 14,1-4 0,-1 0-15,2-2-3,0-2-10,0 1 13,0-1-23,5-4 21,-2-1-33,1 0 31,0-2-18,0 0 18,6-2-17,-4-3 20,3-5 0,2-2-45,-2-1-16,1-2 10,0-3 10,-2 3 3,-2 0-3,-4 4 16,4 1 24,-6 2 2,-2 4 0,0 1 23,-2 1-7,0 2 7,0 0 29,0 0 52,0 0 35,0 2-38,0 4-36,0 1-26,-2 5 3,-2-1-7,2 2 7,2-1-3,0 1-26,0-1-13,0 1-2,8-4-18,2 2 8,1-4-5,2-1 14,0-1 3,-1-3-3,3 0 0,0-2-20,-3 0-39,6 0 27,-4-4-11,2-3-54,-2-4 64,1 2-19,-2-2-13,-2 0-10,-3 1 16,-2 0 23,-2 1-10,-2 1 20,0 1 19,-2 1 10,0 3 23,0-1-20,0 1 36,0 3 0,0 0 4,0 0 25,0 0-13,0 0-29,0 0-11,0 4-14,0 4 21,0 1 30,0 1-16,2 2-7,4 1 23,-2-2-37,2 1-14,0 0 33,2-4-11,4 4-23,-2 0-16,5-3 14,-3-1 2,4-3 0,-2 2-20,0-6 17,-2 1-38,0-2 40,-3 0-11,4 0-14,-3-2-39,1-4 30,-1-1 9,1-3-13,0 1-4,-1-3 41,-2-1-92,2-1 13,-6 3 3,2 0 19,-4-1-6,0 4 55,0 4 10,-2-1 3,0 3 11,0 2-12,0-2 11,0 2 16,0 0 39,0 0 43,2 2-56,0 5 30,0 0-4,5 0 10,0 3-43,1 1-12,0-2-36,3 2 26,0-3-23,2 0 18,1 0-19,-1-2 11,2-1-12,-3 1-2,2-4 3,-2-2 34,-1 0-33,-5 0-3,5 0-39,-5 0 39,1-6 13,-3-1-12,-2-1-1,0-3-26,-2-2-39,0-1-77,0-1 51,-6 0-7,-3-3 46,-4 1-19,3 2-34,-3-1 31,-4 5 41,2 1 17,-1 3 16,0 5-10,2 2 10,1 0 85,2 0 3,5 4-43,-1 1 1,3 3-1,4-1-19,-2 3-10,2-1 20,0 2 36,2 0-24,7 0 1,1 0-10,3-1-16,4 0 16,0-1-13,2-3 6,-2 0-32,4-3 0,-4-1-30,2-2 28,-2 0 2,3 0 0,-4 0 0,0-2-13,-4-3 6,1-1-51,-3 1 14,-1-3 44,-1 2 17,1-1-17,-3-3-36,-4 2 35,2 2-35,-2-1 36,1 3 1,-3 0 28,0 3-3,0 1 10,0 0 10,0 0-21,0 0-25,0 0 0,0 0-1,0 0 1,0 5-13,0 1 10,0 3 3,4 1-1,1 2 2,3 1-2,0 0-42,5-2 23,2 3 20,2-3 7,-2 1-7,2-5-13,-5-1 6,4-1-9,-2-5 16,-4 0-15,4 0 15,-2-5 0,-1-2-23,-2-3 21,-3-1-14,-2-2 0,-2-3-10,-2 1-36,0 0 0,-4-3-19,-4 3-4,-6 0 51,0 1 34,-6 4 0,4 1-52,-4 6 52,2 0 29,-2 3 16,1 4-12,3 6-30,-2 3 43,4 2-46,3 1 26,0 1-23,3 0 43,4 0-44,1 0-2,3-2-17,0 1 14,0-1 1,5-3 1,3 1-14,5-3 12,0-1-1,1 0-15,2 1 19,2-3 3,2 2 26,-1 0 4,2 1 16,2 1-33,1 1 0,-1 1 21,2 2-35,1 1-1,-3 1 41,1 2-19,-6-2-21,0 2-2,-6 0 1,-1 1 36,-5-1-14,1 0-20,-5-2 46,-2 0-14,0 1 21,-7-3-5,-3 0-18,-3-4-32,-2 1-1,-2-3-16,1-5-33,-2-2 10,2-2-13,-4-7 17,3-11-43,-2-6-20,4-15-6,3-1-13,6 0 20,6 2 28,0 5 17,4 3 20,4 3-1,0 8-39,1 3 56,2 3 16,-1 0 2,5-3 1,2-3 23,0 2 19,3-1-6,-2 4-16,-1-2-2,2 0-21,-4 0-3,0-1-23,-2-1 4,-5 1 5,-2 1-15,4-1-11,-8 2-18,-2 2 61,0 2 0,0 4 48,-8 2 31,2 2-8,0 3 27,-2 0 35,-1 0-32,-2 0-3,3 8-21,-1 1 21,1 2 32,2 0 12,-1 4-9,5 2-33,0 1-32,2 0 6,0 3-19,7-3-33,1-1-1,0 1-19,5-3-2,-2-2 0,4-1-19,-1-3 6,2-3-19,-2-2 6,3-4-68,2 0-51,-2-10-33,5-9-117,-8 2-219,4-14-573</inkml:trace>
  <inkml:trace contextRef="#ctx0" brushRef="#br0" timeOffset="11567.1918">7315 5931 1496,'0'0'198,"0"0"-198,0 0 0,0 0 0,0 0 78,0 0-26,0 0-22,0 0-8,7 105-8,-1-84-14,5 0-32,1 1-10,2 2-17,0-2-116,3 0-53,0-2-137,-4-5-131</inkml:trace>
  <inkml:trace contextRef="#ctx0" brushRef="#br0" timeOffset="12234.9804">7605 6366 404,'0'0'401,"0"0"-368,0 0-33,0 0 0,0 0 52,0 0-6,0 0-10,0 0 65,0 0 26,-3-97-33,3 86-45,5 2-4,1 0-12,-2 5 35,0 2-35,0 2 3,0 0 87,0 0 59,1 8-13,2 1-33,-1 3 7,0 2-59,-2 1-39,3 0-29,-3-2 7,-2-1-23,2-1-7,-1-4 4,-1 0-19,0-6 9,-2 1-16,0-2 3,0 0-10,2 0-29,-2 0-32,0 0-10,4-2 16,-2-3 17,5-5 57,-1-3-57,2-2-27,3-1-58,0-1-1,1 1-32,-3 1 36,4 2 81,-1 0 36,-1 1 39,0 4 11,-1 1 41,-3 5 85,-3 1 16,2 1 16,-4 0 33,2 1 22,3 6-36,0 3-23,-1 2-38,0-1-56,2 2 0,1-1-10,2 0-25,-1-1-33,3-2-1,0 0 1,0-2-3,-1 1 0,3-5-13,-4 1-6,-1-4-13,0 0 30,0 0-1,-2 0-19,0 0-4,-1-5-9,-1-2 31,1-1 3,-5-4-47,0 0-62,-2-2 93,0-3-122,0 0 52,-4 1-59,-5-2 94,0 3-121,1 0 69,-2 4 8,-4 0 96,4 6 52,-2 1-33,1 4-6,2 0 82,1 0 18,4 4 1,-3 4-33,5 0 7,0 6 12,2 0 20,0 1-10,0 2-19,4 0-52,7 0 32,-1-2-35,3 1-34,2-3 9,-1-1-8,4 0-3,-1-5-16,2 1-16,0-4-33,3-1-64,-2-3-68,6 0-60,-2-2-12,1-5-79,-8-1-174,6-5-228</inkml:trace>
  <inkml:trace contextRef="#ctx0" brushRef="#br0" timeOffset="12740.5399">8341 6175 1181,'0'0'209,"0"0"-196,0 0 0,0 0 42,0 0 10,0 0 75,0 0 97,0 0-29,0 0-95,0 0-25,-85-13 5,77 21-44,1 3-27,-2 3-5,3 1 2,0 2-16,2 0 13,2 0-2,0-1-13,2-1-1,0 0 0,0-2-12,4-1-11,2-5 0,2 1 7,3 0-16,0-5 6,1 2 13,1-3 0,2-2 0,0 0-3,0 0-36,0-5-13,-3 0 10,1-5 10,0 1-36,-3-3-23,-1 0 13,2-1-6,-5-2-17,2 2-32,-4 0 58,1 4 88,-3 0 31,-2 5 80,0 4 32,0 0 3,0 0-29,0 0-13,0 0 6,0 0 20,0 2-24,0 4-12,2 3-20,2 4 4,3 1 2,-1 1-41,5-1-26,-1 1 6,1-3 0,4-1 20,-1 0-37,6-3 24,-1 0-1,0-4-12,0 0 3,-2-4-14,0 0 0,-5 0 1,4 0-2,-4-4-1,-1 0-12,-2 0-14,-3 0 14,-2 3-30,-4-1-10,2 2 11,-2 0 18,0 0-16,0 0-57,0-3-75,0 3-43,0 0-75,0 0-114,0 0-144,0 0-460</inkml:trace>
  <inkml:trace contextRef="#ctx0" brushRef="#br0" timeOffset="14589.8596">9207 6246 95,'0'0'707,"0"0"-472,0 0-235,0 0 0,0 0 75,0 0 74,0 0-25,0 0-20,0 0 4,0 0 9,-26-96-46,18 91 11,-2 2 41,-4 2-32,4 1-4,0 0-28,-4 1-37,2 7-9,2 4-12,-6 3 0,6 0 3,-1 3-1,3 1-3,2-2-2,-1 3-2,2-4-34,5-1-8,0-1 46,0-5-42,5-1-39,6-4 52,1 0 16,3-2 10,5-2-18,-2 0 19,6-6-33,-3-6 33,4 1-41,-1-3 1,-3-1-7,-1 1-6,-6-3-23,-2 4 26,2 0 32,-8 2 4,0 2-7,-4-2-10,0 4 31,-2-1 2,0 5 35,0 0 14,0 2 9,-2 1-12,-2 0 64,0 1-25,0 5-49,0 3-1,-1 3 14,1 2 45,4 3-10,0-2-26,0 2-28,0-1-30,4-1 0,5-3 0,1-1-13,1-4 9,2-1 4,-3-2-48,3-4 32,-1 0 16,4 0-78,-2-6 76,4-5-14,-4-2-1,1-5-15,0 0-20,-2-2 3,-5 1-22,3 0 32,-7 2 19,1 0-19,-1 2-3,-4 2 39,2 2-21,-2 1 22,0 3-9,0 0-8,2 5 2,-2-1 16,0 3 1,0 0 13,0 0 7,2 0-19,0 0 2,0 5 88,2 0 39,0 4-75,6 3 23,-4 1-3,0 3-27,-2 1 4,2 0-52,-1-1-6,-3 0 6,0 1 42,0-5-29,0 2-13,-2-3 1,0-2 2,0 0-1,0-2 24,-2-1-26,-2-1 0,2-1 3,-3 0 13,3-2-12,0 0-4,0 0-11,0-2-31,2 0-17,0 0 4,0 0 0,0 0 3,0 0-9,0-4-11,0-2-106,4-3 67,2-4 40,3 2 58,2-2 9,2 2-9,-3 0 26,3-1-6,0 2 22,-1 3 14,-2 1 28,4-1-16,-4 3 23,1 0-49,2 1 10,-3 1 13,-1 2-26,-3 0 55,0 0 36,3 2-29,-4 5-14,1-2-9,-2 3-23,2 3 9,-2 2-15,2-3 6,2 4-26,-2-1-16,0-2-14,0-1 14,0-2-2,1-3-12,2-1-18,-3 0 31,0-4-3,1 0-44,-1 0-1,-2-2 14,0-5 22,3-5-26,-5-3-29,0 0-13,-2-4 78,0-1-179,-4 3 108,-7-1-24,1 1-5,-3 2 103,-4 1 0,0 3 4,-1 4 9,2-1 29,1 5-16,0 0 3,5 3 59,1 0-72,1 0 13,-1 3-29,5-2-35,-1 3 22,5 0 9,0 0-25,0-3 6,0 3 23,5-1 17,4 0 5,3-1-19,1 1 91,2-3-23,2 0-34,-1 2-35,6-2-2,-3 0 42,2 3-16,-2-3-10,1 0-3,-2 0 7,2 0-19,-4 0 12,2 0-13,-1-3 0,-5 1 1,-1-5-1,-2 3-20,-3-1 19,-2 1-15,-2 0 15,-2 0 1,0 3 23,0-3-1,0 2-22,0 2-10,-2-2 8,-4 2-14,0 0-49,-1 0 26,-2 2 7,1 4 32,4 1 0,-1 3 0,1 2-26,2-1 26,0 2 1,2 2 38,0 1-39,0 1 23,4 0-21,5-2-2,-1 1-16,5-5-13,0-2 29,-1 1 0,6-5-13,-4 2 10,-1-4 2,4-1-21,-2 0 18,4-2 2,-2 0-24,0-2 13,0-7 4,-3-2-18,4 0 24,-3-2-72,-3-1-20,-1-3 4,0 0-29,-5 2-3,-2 1 77,0-1-52,-2 4 85,0 5 13,-2 1 91,0 3 46,0 2-7,0 0 16,0 0 10,0 0-16,0 4-33,0 2-59,3 1-2,2 3 41,-1-1 13,0 3-35,2-1-23,-2-2-10,0 1-8,0-3-24,6 2 0,-4-4 2,0 1-2,2-2-13,-1 0-23,-3-3-25,2-1-23,-1 0 3,1 0-68,1 0-65,-1 0 26,0-1-75,-2-5-85,0-9-431</inkml:trace>
  <inkml:trace contextRef="#ctx0" brushRef="#br0" timeOffset="14767.5446">10213 5973 1774,'0'0'195,"0"0"-195,0 0-133,0 0 62,0 0 58,0 0-7,0 0-3,0 0-77,0 0-57,64 44-74,-47-42-189,6-2-301</inkml:trace>
  <inkml:trace contextRef="#ctx0" brushRef="#br0" timeOffset="15239.4895">10593 6111 42,'0'0'1020,"0"0"-910,0 0-110,0 0 0,0 0 88,0 0 72,0 0-98,0 0 42,0 0-52,0 0-3,0 0-1,-36-33-15,27 29-33,1-2-33,0 3 32,-2 1 1,0 2 0,2 0 0,2 0-29,-2 5 28,1 5-25,-2 1 26,5 3 49,0 1-23,2 0 16,2 4-3,0-1-6,0-3-30,4 0 3,2-3-6,3-3-16,2-1-3,-1-3 17,2-1 2,4-4-2,-2 0-1,2 0 0,0-2 2,-3-7-25,4-1 6,-4 1-35,-3-3 6,2-1-45,-2 1 26,-4-2 6,0 3-16,-2 0 3,-1 1 10,-1 3 35,0 0 30,-2 2 10,0 3 58,0 2 82,0 0 10,0 0 12,0 0-36,0 2-25,-2 3-14,0 4-55,-1 2 17,1 3 31,2-2-12,0 5 0,0-5-37,0 2 8,5-2-30,6-1-19,-1-2-19,1 1 16,3-3-36,4 2-16,-2-4-52,4-2-55,-2-3-78,4 0-20,-1-8-88,-6-1-228,6-8-183</inkml:trace>
  <inkml:trace contextRef="#ctx0" brushRef="#br0" timeOffset="15753.0809">10973 6050 859,'0'0'241,"0"0"-199,0 0-9,0 0 32,0 0 111,0 0-69,0 0-16,0 0 3,0 0 10,0 0-77,-96 17-24,90-6 7,2 4 23,2 3 12,-2 0-9,4 2 35,0 1-2,0-3-18,0-1-2,0 1-49,4-3-42,2-4 42,5-1 29,0-3-29,-1-2-1,3-3-35,6-2 1,-4 0 2,6-7 33,-2-8-32,5-4-27,-3-8-9,4-7-52,-3-2 3,-10 5 10,-3 9-30,-7 7 36,0-5 33,-2-5-75,2-2 120,-2 3-108,0 2-54,0 5 146,-6-2-20,-5-2-85,1 4 21,-3-1 123,2 7 114,3 4 143,0 1-91,1 2-25,2 4-24,1 0-62,2 0 33,-2 4-39,2 5-7,-2 6 39,2-1 33,2 3-26,0 7-36,0-2 26,0 2 7,4 4 28,2-7-55,0 4 20,5-2-13,0-4-16,1 0-47,-1-1 11,4-1-13,0-4 42,-1 0-10,4 1-31,-4-3-1,6 1 0,-1-3-3,-2-1-46,0-3-74,-1-1-3,2-1-52,-4-3 25,2 0-133,-6 0-102,5-15-277</inkml:trace>
  <inkml:trace contextRef="#ctx0" brushRef="#br0" timeOffset="16237.8395">11470 6030 1197,'0'0'550,"0"0"-514,0 0-20,0 0-16,0 0 114,0 0-20,0 0 10,0 0 52,0 0-4,0 0-101,-61 25 4,47-15 3,6-3-9,-2 3-1,2 1-45,-4 0 0,2 3 9,4-1 8,-3 1 9,3-2-18,2 1-11,1-2 0,1 0-25,2 0 5,0-2 4,0 0-19,0 1-1,9-3 4,-3-1 8,5-1 22,-3-1-28,7 1 29,-2-5-41,-1 0 16,2 0-12,-2-2 15,1-5-35,0-4-7,-1 0-3,1-3-33,-5 1 4,5-1 26,-4 2 45,-1 2 24,-4 3 2,0 0 3,-2 6 45,-2 1 40,0 0 45,0 0 9,0 0-44,0 0-44,0 0-5,0 3-7,0 2-7,0 2 11,0 0-8,2 5-2,4 0-20,-2-2-3,0 1-11,4 0 1,-2 0 32,3-3-31,2 2-1,-1-5 20,-1 0-23,-1-2-12,3-1-5,-2 0-24,-1-2-8,-2 0-38,2 0-13,0 0-26,0-4-52,0-2-75,0-1-107,-1 0-194,6-4-420</inkml:trace>
  <inkml:trace contextRef="#ctx0" brushRef="#br0" timeOffset="16783.6873">12026 6217 2209,'0'0'395,"0"0"-269,0 0-124,0 0 52,0 0 123,0 0-7,0 0-74,0 0-48,0 0-48,0 0-27,8 3-30,-8-3-39,3-4-68,2-4-51,1-4-105,2-3-137,-2 2-249,-42 62-529</inkml:trace>
  <inkml:trace contextRef="#ctx0" brushRef="#br0" timeOffset="16956.3939">12052 5929 2050,'0'0'518,"0"0"-434,0 0-82,0 0-2,0 0 184,0 0 15,0 0-52,0 0-35,0 0-90,0 0-22,0 0-38,-6 2-20,6-2-69,0 1-114,0 1-123,2 2-142,0 0-75,0-4-800,-2-13 1359</inkml:trace>
  <inkml:trace contextRef="#ctx0" brushRef="#br0" timeOffset="19334.1254">9674 7475 642,'0'0'558,"0"0"-428,0 0-75,0 0 36,0 0 36,0 0-19,0 0-1,0 0 39,0 0-3,-11-50-62,7 40-7,-2 1 7,0-1-3,-4 0-39,2-1-10,-4 0-10,1-1 23,-6 0 13,4 1-55,-6 0-58,4-1 48,1 2 7,-4 3 3,8 1-16,-2 5 16,-4-2-4,6 3-8,-1 0 15,-2 0-6,3 8-7,1 1 9,1 6 0,0 2-1,1 1-11,0 3 12,3 2-3,0 0 1,0 2 0,2-2-23,0 0 23,2-3-20,0 3 22,0-5-25,0 0 25,4-3-2,4-4-26,0 0-23,6 0 9,-2-4 41,1 0 1,4-1-22,2-2-55,-2-2 33,2-2 9,1 0-3,-2 0-3,-1-6-7,3-1 36,-4-6-29,2 2-3,-2-2-4,0-2-3,-2-1 10,-3-4 16,-3 1-7,-1 1 17,-3 3 16,-2 0 12,-2 3 11,0 1 6,0 3 10,-2 2-3,-4 3 68,-3 1 25,5 2-9,-1 0-42,1 0-7,0 0-3,2 0-16,0 8-3,0 1-7,2 3 13,0 3 22,0 2-3,0 2-19,0 2-26,4 0 3,4 0-13,-1 0 7,4-1-10,-1-3-14,-1 0 1,-1-5 10,0-2-13,1-2 0,-2 0 20,-1-5-18,0 1-2,-2-2-27,0 0-8,0-2 19,4 0 3,-6 0-13,2 0 0,-2 0-6,0 0-10,2 0-19,0-2-39,0-1-26,1-3-123,1 0-37,3 0-55,-3 0-151,0 1-180</inkml:trace>
  <inkml:trace contextRef="#ctx0" brushRef="#br0" timeOffset="19869.5033">9974 7703 919,'0'0'235,"0"0"-121,0 0-7,0 0 33,0 0 33,0 0-105,0 0 10,0 0 81,0 0 94,0 0-253,-26-99-194,30 78 106,5 3 87,-1-2 1,1 5-39,-1 4 13,0 2 10,4 1-4,-4 3 17,2 3-4,-4 2 7,6 0 33,-4 2 32,2 8 42,-1 2-20,-1 1-12,1 4-4,-3-1-19,1 4-20,-3-1-9,0-1-21,-2-1 0,-2-2 2,0-2 16,2-5-18,-2-2 9,0-2-9,0-3-1,0-1-1,0 0-13,0 0-22,0-1-36,0-10-56,0-3-58,0-1 59,0-5 64,2 1 0,2 0-42,6 2-16,-4 0 19,2 3 46,-2 3 52,3 2 1,2 1 2,-3 1 13,0 6 43,1 0 25,-3 1 20,1 0 68,-1 2-39,1 9 91,-3-2-92,0 6 10,0 2-48,0-3-33,-2 3 10,3 0-4,-3-1-9,-2-1-52,3-1 23,-1-1-23,-2-1 13,2-3-1,-2 0-15,2-3-26,-2-1-19,2-2-51,0-2-56,2 2-65,0-2-91,2-1-52,3 0-2,0 0-270</inkml:trace>
  <inkml:trace contextRef="#ctx0" brushRef="#br0" timeOffset="20151.1229">10748 7511 1148,'0'0'595,"0"0"-501,0 0-92,0 0 187,0 0 83,0 0-156,0 0-54,0 0 22,0 0-13,0 0 13,115-14-43,-103 12 5,4 0-8,-4 1-36,1 1-2,0-2 0,-3 2-22,1-2 6,-5 0-7,3 2-57,-5-2-30,0 2-3,-1-2-39,-1-2-65,-2-1-26,2-2-79,-2 2-154,0-4-502</inkml:trace>
  <inkml:trace contextRef="#ctx0" brushRef="#br0" timeOffset="20402.1686">10802 7352 1162,'0'0'195,"0"0"-94,0 0-13,0 0 26,0 0 55,0 0-69,21 109 33,-19-92 0,2 2-32,-2-1-40,2-1-6,0-2-52,1 1 20,-3-1-22,0-4 1,0 0 22,1 0-24,-3-4 0,2-1-1,0-1-15,0 1-10,0-2-26,2 0-100,0-1-78,0-3-40,5 0-36,-4 0-189</inkml:trace>
  <inkml:trace contextRef="#ctx0" brushRef="#br0" timeOffset="21536.698">11286 7331 3,'0'0'780,"0"0"-458,0 0-139,0 0-24,0 0 4,0 0-10,0 0-20,0 0-16,0 0 6,0 0-16,-4-20-26,6 15-23,4 2-6,0-1-10,2 0-10,3 0-6,2 0 19,0 2-26,1 0 4,4 1-21,-4-2 18,6 3-8,-4 0-9,-1 0 20,2 0-23,-4 0-29,-3 0 28,-1 0-44,-2 3 19,-5-2-35,0 1-13,-2 0 6,0 2 25,0 4 43,0-1 36,-6 5-18,-5 1-18,0 2-13,1 1 13,-3-3 3,0 2 10,4 1-10,1-2-2,2 1-1,0-1-16,1-2 3,2 0-16,3-3 28,0 1-1,0-3-14,0-2-3,0 2 6,0 1-3,8-3 15,-2 1 1,2 0 16,0-1-15,3 1 0,2-3 54,4 3-10,0-4-31,2 0-11,-1 1 7,0-1 10,-1-2-18,0 0 11,-4 0 19,-3 0-30,3-5 11,-4 3-12,-1 2 15,-6-1-15,2 1 2,-2 0-2,-2 0 1,0 0 14,0 0 0,0 0 0,0 0-16,0 0-9,0 0-59,0 0-36,0 0-54,0 0-72,2-1-53,4-5-81,-2 5-70,6-9-309,-32 28 568</inkml:trace>
  <inkml:trace contextRef="#ctx0" brushRef="#br0" timeOffset="22250.3752">11984 7340 130,'0'0'238,"0"0"-169,0 0-10,0 0 58,0 0 49,0 0 27,0 0-17,0 0-85,0 0-23,0 0 0,8-61 14,-8 52 15,0 2 34,0-3-24,0 0-91,0 1 4,-2-1 31,0 3 109,-2 0-83,0 0-74,-3 1 29,1 1-19,-3 3 61,1 0-48,-1 2 23,1 0-17,-2 0-6,-2 5 0,4 5-26,-2 2 13,-1 3-11,2 2 10,3 1-12,0 4-27,0-1 27,1 2 0,3-2-1,0 1-22,2-6-9,0 1 13,0 1-1,0-5 7,2 1 12,5-2-31,-3-1 19,4-2 11,-2-1 2,3-1-30,0 1 11,1-4-46,-4 0 30,5-2 22,0-2-12,-3 0 24,3 0-50,-1-6 35,3-2 3,0-3-10,-3-3 16,4 1-6,-4-3 16,-2 2-3,0-1 0,0-2-16,-2 6 15,-4 2 1,0 1 28,-2 4-8,0 0 38,0 3 30,0 1 3,0 0-7,0 0 0,0 0-19,0 0-27,0 4-34,-2 3-3,2 6 25,-2 7 9,2 1 19,0 1-54,2 2 0,4-2 2,2 1-2,3-2-3,0-4 3,-3-1 11,1-5-11,-1-2 0,-2-2 0,3-4 0,-4-1 42,1 1-39,0-3-1,-2 0 1,2 0 20,-2 0-20,4 0 10,-4-5-13,-2 3-16,2-2-46,-2 3-47,0-3-27,0 0-62,0 0-45,0 0-88,0 0-145,1 1-264</inkml:trace>
  <inkml:trace contextRef="#ctx0" brushRef="#br0" timeOffset="23409.6848">12393 7662 963,'0'0'283,"0"0"-169,0 0-32,0 0 41,0 0 66,0 0 28,0 0-48,0 0-72,0 0-32,0 0-29,-6-17 22,4 11-58,2-4-26,0 1-3,-2-3 17,2 0 11,0-1-14,0 0-40,0-1 39,2-1-4,2 2 4,2 2-10,2-2-22,0 2-1,-2 2 10,2 0-6,1 0 43,4 1-14,-5 6 0,1-1-10,-1 3 0,-2 0 26,3 5 78,0 8 52,-3 0-46,-2 5 23,2 0-46,-2 3-28,1 1-11,-2-2-19,-3 0 19,2-1-6,-2-2-16,0-4 1,2-3-1,-2-2 4,0-4 15,0-3-3,0-1 3,2 0 2,-2 0-21,0-8-19,0-2-59,0-7-9,2 1 12,-2-4-28,2 1 38,2-1-33,0 4-38,0-1 55,3 2 26,-1 2 16,1 2-10,-1 4 46,2 2 3,-1-1 28,-3 4-27,2 2 1,1 0 44,-1 2 67,-1 5 30,1 3-10,-2 2-32,-2 4-1,2 2-3,-2 1-36,0 2-31,0-3-5,0 2-8,1-3 18,0-4-34,-3 1-1,2-4-3,0-3-20,-2 1 4,2-4 16,0-1-97,0-3-101,0 0-84,0 0-60,2 0-140,-2-3-183</inkml:trace>
  <inkml:trace contextRef="#ctx0" brushRef="#br0" timeOffset="23646.6267">12820 7650 1114,'0'0'498,"0"0"-391,0 0-104,0 0 134,0 0 67,0 0-35,0 0-62,0 0-10,0 0-45,0 0-4,71 4-16,-61-4-28,-2-2 7,1 2-11,0-2-16,-3 2-26,-2 0-61,0 0-10,0 0-1,-1 0-51,1 0-23,2 0-33,3 0-105,-3 0-19,1 0-134</inkml:trace>
  <inkml:trace contextRef="#ctx0" brushRef="#br0" timeOffset="24022.6361">13113 7599 921,'0'0'338,"0"0"-246,0 0-47,0 0 121,0 0-59,0 0-29,0 0 33,0 0 54,9-107-28,-9 97-73,0-1 4,2 4 17,-2-1-40,0 4-13,0 1 7,0 3 9,0 0-6,0 0-19,0 0-7,0 0-3,0 0 3,0 0 13,0 3 0,2 3-13,0 7 52,3 8 44,3 9-25,2 6-23,4 5-50,-2-5-14,-4-7-3,1-10 3,-5-4 1,3-2 37,-3 5-12,0-3 6,2 2 9,-1-3-18,-3-3 2,0-4 1,0-1-13,-2-1-10,0-2 13,0 0-3,0-3 2,0 0-2,0 1 3,0-1-16,0 0-14,0 0-30,0 0-39,0 0-48,0 0-39,0 0-36,0 0-55,0 0-174,-2 0-130,-4-1-560,14 1 791</inkml:trace>
  <inkml:trace contextRef="#ctx0" brushRef="#br0" timeOffset="29000.0907">13526 7278 33,'0'0'172,"0"0"-116,0 0-37,0 0 11,0 0 48,0 0 26,-16-10 82,14 7 13,0 3-13,0-5-59,0 3-26,-2 1 13,2 0 0,0-2 32,-1 3 36,1 0 0,2 0-52,-2 0 22,2 0-45,0 0-11,-2 0-34,2 0-30,0 0 10,0 0-13,0 0-10,0 0-15,0 0-4,0 0-13,0 0 0,0 0 12,0 0-1,0 0 1,0 0 1,6 0 0,3 0 25,1 0 62,8 3-42,-2-1-22,4 3-6,1-3-15,-2 3 10,2-1-12,-2-2-16,-2 1 14,0 0 2,-2-2 0,-3 1 0,-1-2-11,-2 0-14,-3 2 24,-2-2-14,-1 0-14,-1 0-3,-2 0 30,0 0-11,0 0-22,0 0-27,0 0-28,0 0-46,-2 0-106,-1 0-132,1 0-36,0 0-166</inkml:trace>
  <inkml:trace contextRef="#ctx0" brushRef="#br0" timeOffset="29898.0058">14014 7050 245,'0'0'381,"0"0"-91,0 0-75,0 0-36,0 0-22,0 0-44,0 0-34,0 0-40,0 0-23,0 0 72,10 2 28,0 3-8,6 4-60,-2-4-2,1 3-43,0-1-3,-2 1 16,-1 1-17,-1-2 1,-4 0-17,-1 1 17,-4 1 25,-2 1-24,0-1 17,0 1-5,0 2-10,-8-3-3,-1 2 0,-4-2-35,3 2 22,-3-6-33,3 2-6,-1-4 23,4-1 0,1 0 29,2-2 32,0 0-32,2 0-29,2 0-13,0 0 22,0-2 19,0 0 1,0 0-39,0 1-16,4-2 23,2-1 32,2 3 29,5 1-10,0-2 11,0 2-30,-1 0 0,4 0 15,-4 5 27,0 1-42,4 2 20,-4 3 18,1 0-18,2 1-4,-4 3-13,1 0 33,1 3-20,-2-1-16,-5 0-19,0-2 19,-2 1 23,-4-3 9,0 1 0,0-4 30,0 2-7,-6-4 3,0 1-16,-4-1-16,-1-1 20,-2-5-1,0 3 10,-4-3-29,0 0 19,-1-2-19,-2 0-26,1 0 103,0 0-68,6 0 33,-2 0 2,4-2-15,5 0 9,2 2-9,2-2-52,0 2-3,2 0-58,0 0-35,0 0-29,0 0-75,6 0-123,5 4 113,0 0-192,5-3-321</inkml:trace>
  <inkml:trace contextRef="#ctx0" brushRef="#br0" timeOffset="36200.2618">14714 7192 21,'0'0'303,"0"0"-160,0 0 14,0 0 12,0 0 17,2-10-33,-2 9-13,0-2 17,0 2 9,0-1-10,0 2-26,0-2-33,0 2 4,0-2 15,0 2-6,0-2-9,0-1 12,0 2-13,0-1-7,0 0-41,0-2-20,-4 0 0,2 0-29,-3-1 17,1-1-4,-4 0-16,0 1-26,-4 1 26,2 1 0,0-2 26,-1 3-26,-2 2-1,3 0-19,-1 0 4,-2 0 13,2 7-26,-1 0 26,2 4-26,-2 0 0,4 3-6,-2 1 9,4 2 10,1 0 0,0 1-1,3 1 15,2 0-17,0 0-17,0-2 36,9-1-19,0-1 16,3-5-42,1-3 32,4-2 9,0-2-8,2-3 8,0 0-60,3-6 64,-2-6-29,2-1 12,-3-5-34,0 2 25,-4-1-39,-3-1 20,-3 1-7,-2 2 16,-3-1-19,-4 1 55,0 2 10,0 4 12,0-1 8,-2 6 44,0 0-12,0 3-1,0 1 56,-1 0-43,1 0-32,0 0-26,2 5-16,0 3 2,-3 5 14,3 0 13,0 4 10,0 3-13,0-2-25,5 0 11,0-1-12,-1-2 0,2-2-19,-2-1 19,2-2 0,0-3 2,4 0 9,-6-4-11,2 2-3,-2-5 0,0 0-12,0 0 14,3 0 1,-3 0-23,3 0-15,-1 0 18,0 0-44,-1 0-62,3-3-88,0 1 32,1-1-97,0 0-108,-3 2-138,2 1-212</inkml:trace>
  <inkml:trace contextRef="#ctx0" brushRef="#br0" timeOffset="36749.0355">15062 7456 359,'0'0'759,"0"0"-547,0 0-134,0 0 0,0 0 82,0 0-27,0 0-26,0 0-55,0 0 120,0 0-20,-30-25-121,28 14-31,0-2-67,0-2 18,2 0 48,0 2-77,0 1 78,0 0 0,0 3 0,4 2-55,-2 1 26,0 1 25,0 5-18,-2 0 2,0 0 19,2 0-41,2 9 42,0-2 81,0 6-10,0 2-6,0 2-63,0 1 11,-2 0 20,0 1-33,0-4 0,0-2-13,3-1 0,-3-3-7,3-3-5,-3-4 5,2 0 4,-2-2-39,0 0 19,2 0 36,0-2 0,1-6 23,3-4-23,3-2-13,0-6-26,-3 1-55,0 0-10,0 2-20,0 2 43,-4-1-33,0 5 114,-2 4 0,0 3 72,0 2 28,-2 2-12,0 0 32,0 0 1,0 0-5,0 6-2,0 1-4,0 3 19,0 2 7,0 6-58,0-3-36,0 1-26,0 1-16,2-4-2,-2 0-24,4-4 26,-2 2 17,3-2-17,-3-1-2,2-2 0,-1-3-31,1 1-2,-2-1-56,0-3-67,2 0-30,0 0-6,1 0-24,1 0-16,2-5-118,-1 1-244</inkml:trace>
  <inkml:trace contextRef="#ctx0" brushRef="#br0" timeOffset="36970.5611">15379 7420 437,'0'0'1311,"0"0"-1265,0 0-46,0 0-42,0 0 42,0 0 136,0 0-58,0 0 13,0 0-4,0 0-57,52 11 9,-40-7 9,-4-1-35,2-1 33,-3 2-46,1 1-45,1-5-29,-5 4-95,2-1 29,-1-3-54,-3 1-70,0-1 20,0 0-176,0 0-272</inkml:trace>
  <inkml:trace contextRef="#ctx0" brushRef="#br0" timeOffset="37407.5756">15610 7270 1175,'0'0'442,"0"0"-442,0 0-172,0 0 172,0 0 32,0 0 73,0 0-60,0 0-22,0 0 16,117-21-10,-105 21-26,-3 0-3,-1 0 0,-1 4 0,-3 1 17,-2 2-17,-2 2 3,0 0 10,0 3-10,0 4 0,-9 1 10,1 1-13,-2 2-22,3-3 21,-1 0-1,-1-2 1,3 2-15,4-3-20,-3 1 20,5-1-3,0-1-17,0-2-4,0 0 38,2-4 4,3-2 14,3 1 13,3-2 56,0 0-36,-1-1-30,5-1 10,0-2 14,5 0 2,-4 0 7,1 0 8,2-3-58,-2-2 39,0 2-6,-6 0-13,-3 0-22,-4 1-2,0 0-9,-2 2 11,-2 0 19,0 0-15,0 0-1,0 0-2,0 0-1,0 0-75,0 0-54,0 0-1,0 0-78,2 0-72,4 0-114,-2 0 84,4-3-251,-28 6 523</inkml:trace>
  <inkml:trace contextRef="#ctx0" brushRef="#br0" timeOffset="37685.7309">16355 7263 1877,'0'0'30,"0"0"-30,0 0 0,0 0 146,0 0 74,0 0-113,0 0-55,0 0 22,0 0 0,115 2-16,-94-2-38,-4 0-1,2 0-19,-2 0-13,1 0-16,-6 0-32,-2-2 19,1-3-110,-4 4-104,-3-6-13,-4 2-17,0-2 22,0-1 16,-4-2-32,-12 0-497</inkml:trace>
  <inkml:trace contextRef="#ctx0" brushRef="#br0" timeOffset="37882.9343">16389 7129 153,'0'0'1445,"0"0"-1393,0 0-33,0 0-19,0 0 140,0 0 16,0 0-29,0 0 12,0 0-48,0 0-14,123-16-54,-101 13-5,-4 1-18,6 0-16,-7-1-13,2 3-117,-4 0-94,0 0-32,0-3-41,-7 3-188,10-4-246</inkml:trace>
  <inkml:trace contextRef="#ctx0" brushRef="#br0" timeOffset="38566.6134">16983 7009 897,'0'0'433,"0"0"-254,0 0-108,0 0 11,0 0 77,0 0 36,0 0-33,0 0-45,0 0-43,0 0-22,0 0-17,0 7-9,0 2 6,0 3 1,0 1-4,-2 3-26,2-1-3,0 2-31,0 0 31,0 2-2,0 0-8,2-1-6,3-3 14,-1 1 0,0-3 2,3 0-13,-3 0 13,5-1-17,-3-2-5,2-1-15,0 1 35,4-3-28,-4 0-2,2 0 32,-1-2-20,2 0-19,-1 0-3,-1-3 7,-1 0 2,5 0-9,-2-2 6,-3 0 35,2 0-25,2 0-3,-2 0 12,-2 0 17,3-4 10,0 0-10,-3-1-17,-2-2 15,3 2 2,-3-3 2,3 0 21,-3-1-7,-1 0 1,-1 0 38,-2-2-36,0 2 1,0 0 18,-2-1-15,0 3 3,0-1 6,0-1 69,0 2-56,0 2-42,-2-3-2,-2 0-1,4 0 4,-2 3 18,-3-3-22,3 2 68,0-3-45,-2 0-23,2-1 0,-3-2 22,1 2 35,0 1-56,0 0 56,-1-2-44,1 2 6,-2 1-3,0-1 10,-3 1-13,2 1 26,1-2 11,0 0-50,-2 2 0,-1-1 39,-2 2 5,3-1 21,-1 0-49,1 2 22,-5 2-35,4-1 26,-1 1 28,0 2-56,-4 1 1,4 0 4,-2 0-6,-6 1-41,4 6-7,-4 1 0,1 3 6,3 0-38,-6 2-62,6 3-77,-2-1-78,2 0-135,1-2-46,2-2-284</inkml:trace>
  <inkml:trace contextRef="#ctx0" brushRef="#br0" timeOffset="72071.2897">9272 6595 558,'-4'0'238,"2"-2"-121,0 1 43,0 1-69,0-2-36,0 2 1,0-2 54,0 2 30,0-2-6,-2 0-17,2 0 6,0 2-42,-1-2-29,-2 0-3,3 2-1,0-1 40,0 1-4,0-2-6,0 2-14,2 0-35,-2-2 1,0 2 2,2 0 7,0 0-14,0 0-8,0 0-17,0 0-2,0 0-20,0 0-1,0 0 1,0 0-4,0 0 6,0 0 4,0 0 16,6 0 0,2 0 36,6 0-7,0 0-10,4-2-3,-2 0 1,1 2-14,3-3-2,-2 3-1,4-1 0,-4 1 2,6 0-2,-3 0-2,3 0-10,-3 0 12,-2 0 2,1 0-2,-4 0-23,1 0 21,2 0 4,-2 0 0,3 0 23,-2 0-9,0 0-15,0 0 15,2 0-14,-1-2-4,-2 2-20,0-2 22,-1 2 3,2-2 10,-4 2-13,4-1-1,-4 1 1,-1-2 16,4 2-16,-2-3 3,-3 1-6,6 0 6,-4 2 7,-1-3-10,2 1 0,-2 0 0,0 0 0,0 2-1,-3-2 0,2 0-1,2 2-10,0 0 11,-3 0 1,4 0 0,-3 0 0,1 0 1,2 0 12,-2 0-10,-1 0 10,2 0-13,-2 0-2,0 0-1,4 0 3,-4 0 0,1 0 0,2-2 0,0 0 0,-3 1 1,4-1 12,-2-2-13,2 2 0,-2-1 0,-1 0 13,2-1-13,0 3 1,-5-1 27,3 2-28,0 0-1,-3-2-19,-2 2 20,6 0 1,-4 0 2,1 0-1,-1 0 14,1 0-13,0 0 0,-1 2-2,1-2-1,0 0-1,-1 0-1,0 0 2,4 0 13,-2 0 3,1 0-16,0 0-1,1 0-1,-1 0 1,4 0-1,-2-2 2,-1-1 2,2 1 0,-4 2-2,-1 0 0,2-3-2,-3 3-1,1 0-1,0 0 2,-3 0 2,3 0 1,-1 0 0,4 0 3,-2 0-4,0 0 16,2 0-16,-2 0-1,1 0-2,2 0-9,-2 0 8,-1 0 4,3-2 1,-2 2-1,-1-2 3,6 1-3,-4-4 1,-1 3 1,4 0-2,-2 1-13,2 1 13,-4-2 11,1 0-11,2 0-3,-2 0-16,-1 0 17,4 1 2,-2-3-13,-1 2-3,4 0-6,-6-2 2,4 1 18,-4 1-11,1 2 13,-1-3-2,1 1-13,-2 0 15,-1 1 3,1 1-1,0-3-2,-3 3 0,0 0 0,6 0 0,-4 0 0,0 0 0,3 0 0,0 0 0,0 0 19,-3 0-18,4 0-1,-2 0 0,0 0 3,2 3 18,-4-2-20,0-1-1,-1 2 3,2-2 13,-5 0-14,3 0 1,-3 0 10,0 0 19,-2 0 4,1 0-4,-3 0-10,0 0-9,-2 0 13,0 0 9,2 0 0,-2 0 1,0 0-7,0 0 0,0 0-17,0 0-12,0 0-14,0 0-24,0 2-87,0 1-117,-2 6-227,-2-4-187,8-24-843</inkml:trace>
  <inkml:trace contextRef="#ctx0" brushRef="#br0" timeOffset="74078.0329">24204 5562 11,'0'0'267,"0"0"-42,0 0-52,0 0-127,0 0 312,0 0-123,0 0-69,0 0-43,7-8-2,-7 8 41,0 0 20,0-2-30,0 2-26,0-2-25,0 1-30,0-2-26,0-1-26,0 1 1,0-1 2,0 0-9,0-2-12,0 3 0,0-1 3,0 2-1,0-1 0,0-1 10,0-2-10,0 2 0,0-2 8,0 0-11,0-2-22,0 1 22,0 2 1,-3-5-1,1 3-20,0 0 11,-3 0 9,3 3 25,-2-2-8,0 3-17,-2 1-26,-1 0 13,1 2-29,-5 0-13,1 0 32,-1 0 21,1 5-78,-6 5 54,4 1 23,0 2 3,-4 3 0,6 1 16,-1 3 0,3-2 3,-1 3-19,5-1 0,2 1-1,2-2-15,0-2-62,2 0 78,6 2 0,5-4-8,-2 2 7,1-3-24,4-1-30,-4-3 9,2-3-35,4-1 16,-3-4 40,2-2-18,0 0 11,2 0-11,-4-9 40,1-3-37,2-2 37,-6 1-55,1-4 15,-2 1 4,-3-1 4,-1-1 33,-3 0-21,-2 5-16,0 1 39,-2 5 1,0 1 48,0 2 16,0 3 58,-2 1 30,0 0-20,2 0-59,0 0-35,0 4-39,0 1 1,0 7 16,0 0 38,0 8 10,4-1-29,2 0-36,5 0-10,0-2 10,1 1 16,4-1-16,0-2-3,1 1-20,2-5 21,0-1-14,-1-3 14,-2-2-2,4-2 1,-4-3 3,2 0 13,-4 0-1,1-8-12,0 1 0,-4-1 18,-1-1-18,-2 0 0,2 1-19,-6 3 9,-2-1 10,-2 3 2,0 1-2,0-2-68,0 2-19,0 2-13,0-2-40,0 2-81,0 0-74,0 2-129,0 4-123,2-2 84</inkml:trace>
  <inkml:trace contextRef="#ctx0" brushRef="#br0" timeOffset="74732.5242">24830 5767 391,'0'0'261,"0"0"10,0 0-131,0 0-72,0 0 36,0 0-3,-15-111-39,15 89-3,0 4 22,0-2 4,0 5-59,0 2 23,5 4-49,1 0 19,-2 4-18,2 2 1,1 3 13,0 0-13,-3 0 78,4 4 7,0 7-54,1 2 51,2 3-55,-5 6 33,2-1-62,-1-1-23,-1-3 21,3 1 4,-5-3-4,2-2-14,-1-4 14,-1-2 1,0-5-60,0-2 3,0 0-4,0-2 37,4-9 24,-4-2-34,2-7-7,0-1-33,-2 0 7,2-1 10,2 0-17,-4 1 29,2 3 1,-2 1 10,2 3 35,1 2 2,-1 7-2,1 0 0,-3 5 52,-2 0 59,2 0 9,-2 7 0,3 2 49,-1 4-75,0 2 0,0 3-29,0 0-48,3 1 15,-5 1-9,3-5-1,-3 3 4,2-5 26,0 0-33,-2 0-19,2-3-1,0 0-15,-2-3 16,2-3 0,-2 0 0,1-2-16,0 0 15,-1-2 1,0 2 0,0-1 2,0 1-2,-2-2-7,4 2-103,-2-2-45,4 0-20,1 0-20,-1 0-10,5-4-196,-5 1-277</inkml:trace>
  <inkml:trace contextRef="#ctx0" brushRef="#br0" timeOffset="75537.27">25790 5496 10,'0'0'133,"0"0"-22,0 0-16,0 0-14,0 0-32,0 0-49,0 0-44,0 0-5,0 0 26,0 0 21,0 0-1,2 0-17,0 0-3,2 0-3,1 0-29,-3 0 3,2 0 6,0 0 20,-2-3 3,3 3-10,1 0 17,-2 0 0,0 0-6</inkml:trace>
  <inkml:trace contextRef="#ctx0" brushRef="#br0" timeOffset="75870.991">25790 5496 75,'36'-3'277,"-42"3"-104,-1 0-16,3-2 253,-2 0-169,3 0-10,1 0-29,2 1 25,0-1-6,0-1-40,0 3-45,0 0-36,0 0-39,0 0-19,5 0-41,1 0 1,5 0 51,5 0-12,4 0-28,-2 5 7,4-4-17,-1 1-3,-2-2 1,0 2-1,1-2-39,-4 0 36,4 0 2,-6 0-47,1 0 25,-2-2 10,-2 0 12,-3-1-31,-2 0 10,1 2-24,-3 1 30,-1-2 14,-1 2 2,-2 0-16,0 0-3,0 0-10,0-2-17,0 2-15,0 0-26,0 0-40,0-2-48,2 0-42,0-1-46,2-1-14,0-1-68,0 2-79,-2-2-78,-20 31 468</inkml:trace>
  <inkml:trace contextRef="#ctx0" brushRef="#br0" timeOffset="76721.1957">26575 5141 82,'0'0'172,"0"0"-35,0 0-23,0 0-42,0 0-26,0 0 114,0 0 110,0 0-101,0 0-81,0 0-39,0-3 7,0 1 12,0 2-3,0 0-7,0-2-5,3 0-1,-3 0 13,2 0 16,-2 0 0,2 0-19,0 2-33,0-1-6,2-1 2,0 0 11,0 0-20,3 0-13,-2-1-3,1 2 16,0-1 3,2 0-17,1-1 24,2 1 3,-3-3-29,0 1-16,1 3 0,0-3 16,-3 2 0,0-2 0,1 2-10,-1 0 7,0 1-20,-2-3 23,3 2-1,-2 0-30,-1-1-27,0 3-40,-2-3-15,0 1 15,0 2-45,0 0-55,-2 0-50,0 0-32,0 0-56,0 0-159</inkml:trace>
  <inkml:trace contextRef="#ctx0" brushRef="#br0" timeOffset="76809.1065">26575 5141 361</inkml:trace>
  <inkml:trace contextRef="#ctx0" brushRef="#br0" timeOffset="77266.7063">26575 5141 361,'-21'9'300,"19"-6"62,2 2-258,0 2-29,0 0-46,0 0 43,0 3 3,0-3 6,2 3-81,2 0 29,1-1-3,-1-3-6,0 2 6,0-2-26,1-2-8,-1-1 8,0 2 4,0-3 25,0-2 3,-2 0 24,3 3-24,0-3 10,-1 2-16,-2-2-6,2 0 19,0 2-21,0-2-17,0 0 11,2 0-8,2 0 38,0 0 0,0-2-26,3-3-14,-1 3 11,1-3-13,2 2 0,-3-1 17,4 1 25,-2 0-10,-2 3-10,6 0-22,-6 0 0,0 0 3,3 6 16,-2 1 11,2 0-27,-1 2-3,1-2-3,-2 3 3,1 1-17,0 1-34,-6 0 51,2 0 0,-4 2 32,0-1-19,1 1-11,-3-1 1,-2 0 10,0 0 13,0 1-26,0-2 1,0-3 12,-2 1-13,-5-4 0,1 1 31,-2-1-25,-4 0-6,-2 1-87,-1 0 25,-2-4 62,-2-1 78,0-2-78,0 0-46,-1 0 46,2 0 30,0 0 60,4-2-74,3-1 65,1 0-26,1 1 4,5 0-4,2 2-27,2 0-28,0-2-49,0 2-64,0 0-72,8 0-51,5 0 89,4 0 66,7-2-153,-8 2-228,14-6-539</inkml:trace>
  <inkml:trace contextRef="#ctx0" brushRef="#br0" timeOffset="77949.5049">27257 5179 287,'0'0'391,"0"0"248,0 0-441,0 0-198,0 0 43,0 0 12,0 0 52,0 0 14,0 0 21,0 0-48,0 0 17,-64-53-21,58 50-41,1 1-17,-1 2-32,0 0-48,-5 0 45,0 0-72,-1 3 33,2 5 3,-4 1 20,2 5-7,1-1 26,0 1 0,3 3 13,-1 2 9,3 0-22,4 3 0,0-4-33,2 1 31,0-2-70,2-1 69,6-3-23,3-2 23,2-1-26,-2-2-17,3-2 1,4-5 41,-4-1 4,1 0-22,2-1-27,-2-7 4,2 0-4,-6-4 23,1 1 14,-4 0 12,2-3 0,-6 4 0,0-2 17,-2 0-14,0 3 36,-2-2-19,0 6 19,0 1 16,0 3 17,0 1 12,0 0 4,0 0-20,0 0-10,0 0-16,0 0-19,0 5-23,0 5 1,0 1 5,0 6 40,0 1-37,0-1-9,0 0-13,0-2-2,2 3 14,4-3 2,0-3 18,6 3-18,-6-2-2,2-4-14,1 0 15,-1-1 16,1-1-16,-3-4 0,3-1 0,-1 0 0,0-2 13,1 0-13,0 0-4,-1 0-60,2-2 5,4-1-70,-4-4-89,0 2-38,3 0-102,-4-2-219,4 2-108</inkml:trace>
  <inkml:trace contextRef="#ctx0" brushRef="#br0" timeOffset="78437.4265">27634 5531 505,'0'0'574,"0"0"-190,0 0-208,0 0-75,0 0-4,0 0-19,0 0 36,0 0-7,0 0 6,-27-101-97,27 83-13,0 3-6,0 0-11,5 4 13,-1 3-15,2 1-19,-2 2-11,2 3 4,0 2-13,2 0 9,-4 0 7,0 0 39,2 9 36,0 2-7,1 2 17,-1 2-43,1 0 10,-3 1-10,0-1 10,-2-1-13,-2-3 0,2 0 3,-2-1 1,3-3-4,-3-2-23,0-3 22,2-1-28,0-1-13,-2 0-10,2 0 6,0 0-12,2-3 6,2-7 10,6-3-17,-2-5-71,2 1 36,4-2-33,-4 2-39,-1 0-4,2 4 66,-5 2 104,3 3 41,-5 1 44,2 5-13,-3-1 51,-1 3-15,-4 0 42,0 5 41,0 7 14,0 2 55,0 8-47,0 7-87,0 6-51,0 1-62,0-4 45,0-4-45,2-12-13,1-3 0,-1-1-13,2 0-10,2-1 1,-2 0-11,2-3-57,4-1-82,-4-7-84,4 0-68,0 0-103,1 0-133,4-13-151</inkml:trace>
  <inkml:trace contextRef="#ctx0" brushRef="#br0" timeOffset="78605.5598">28170 5524 772,'0'0'1128,"0"0"-1128,0 0 26,0 0 0,0 0 55,0 0-35,0 0 12,0 0 59,0 0-59,0 0-58,108-8-26,-93 5-81,4-1-120,-2-2-117,-4 4-164,3-3-310</inkml:trace>
  <inkml:trace contextRef="#ctx0" brushRef="#br0" timeOffset="78893.1939">28473 5407 532,'0'0'729,"0"0"-588,0 0-99,0 0 91,0 0-19,0 0 104,-2-102-50,2 95 30,-2 1-98,2 2 20,0 2-23,0 2-20,0 0-41,0 0-20,0 0-3,0 2-10,-2 2 16,2 2-6,0 8 26,0 10 57,4 9-15,2 5-17,1-2-42,-3-7-6,1-10-9,-1-4-7,0-1-1,0 3-1,0 0-26,2-1 25,1-3 0,0-4 2,-3-3-44,0-1-19,0-3-64,2-2-43,3 0-104,4-5-39,2-12-147,-1 2-259</inkml:trace>
  <inkml:trace contextRef="#ctx0" brushRef="#br0" timeOffset="79106.9059">28977 5356 1892,'0'0'335,"0"0"-290,0 0-13,0 0 82,0 0-1,0 0-29,114-7-1,-91 2-41,1 1 0,-3-2-23,0 3-15,-2-3-4,1 2-82,-6 0 2,-1 0-101,-4 3-52,-5-3-49,-4 0-14,0 0 26,0 2-261</inkml:trace>
  <inkml:trace contextRef="#ctx0" brushRef="#br0" timeOffset="79286.7665">28938 5235 1276,'0'0'780,"0"0"-586,0 0-194,0 0-39,0 0 39,0 0 120,0 0 39,0 0-24,0 0-51,0 0-32,93-34-42,-63 26-10,7 2-54,-5 1-30,-3-1-116,-4 2-66,-3 0-149,-1 1-142,1 1-62</inkml:trace>
  <inkml:trace contextRef="#ctx0" brushRef="#br0" timeOffset="79750.6281">29545 5061 248,'0'0'1034,"0"0"-543,0 0-341,0 0-149,0 0 2,0 0 133,0 0 33,0 0-46,0 0 0,0 0-39,0 0-29,-14 73-23,14-54-13,0 0-18,0 0-1,2-1 4,2-2-4,0 1-12,2-2-4,1-2 3,-1-2 0,3 0-26,-1 0 10,3-2 10,-1-1-1,3-1 18,0 0-27,1-1-23,2-2-12,-2 1 2,4-5 10,-4 0 10,1 0-19,0 0 15,-2 0-41,1-5 35,4-5-7,-4-1 20,-1-4-13,0-1 26,-2-1 26,-5 1 36,2-6 29,-3 3-6,-3-3-46,0 2 22,-2-1 121,0 2-30,0 0-64,-2 1 96,-7 3-61,3 2-52,-3 3 62,1-1-11,-2 3-12,-2-2-39,0 3 57,0 2 7,-2 1-20,0 1-6,-1 2 16,-4 1-86,2 0-13,-1 0-7,0 4 6,0 3-62,0 2-14,-2 3-6,1 3-29,3 1-64,-4 6-97,4 2-248,2-7-239</inkml:trace>
  <inkml:trace contextRef="#ctx0" brushRef="#br0" timeOffset="80669.4447">29068 6261 653,'0'0'528,"0"0"-46,0 0-209,0 0-108,0 0 7,0 0-30,0 0-16,0 0-9,0 0 5,0 0 16,0-8-9,0 8-53,0 6-60,4 10 23,7 11 41,-1 7-29,5 6-35,-5-5-16,2-9-39,-8-11 36,2 1-19,2-1-20,0 0 1,2 0 12,-2-3 10,-2-6-26,3-3-58,-3-1-48,-2-2 19,3 0-9,-5-11 2,0-11-26,-2-7-208,-11-8-197,-10 3-133,-1 7 122</inkml:trace>
  <inkml:trace contextRef="#ctx0" brushRef="#br0" timeOffset="81067.4089">29068 6261 163,'-100'-76'685,"98"68"-86,2 1-316,0-1-52,4-2-137,9-1 16,8-2-23,8-4 17,10 2-26,3-3-27,-2 7-12,-5 2-7,-10 6-9,-4 3-23,-7 0-3,-2 0-20,0 2-16,2 6 4,-4 3 12,-2 0-9,-3 5 21,-5 1 9,0 2 2,0 1-19,-11 4 15,1-4-9,-6 2-16,2-1 10,-1-1-7,-2-6 10,4 1 13,3-3 0,-1 0 3,4-5 17,3-1 2,2 0-18,2 1-1,0-2-25,0 3 25,4 2 50,5-2-49,2 1 30,-3 1-2,5 1-3,-1 1 13,4-1-20,-4 5 7,3-4-26,0 5 13,-3-3-1,1 1-12,-2 2 0,0-5 1,-3 2 12,0-2 26,1-1-20,-2-2-12,1-1-7,-4-1-1,2-3-2,-2 3 1,4-7-53,-4 5-19,0-5-33,2 0-168,0 0-33,3-5-1,2-4-111,-5 2-284</inkml:trace>
  <inkml:trace contextRef="#ctx0" brushRef="#br0" timeOffset="81333.8283">29594 6212 760,'0'0'1098,"0"0"-978,0 0-120,0 0 0,0 0 94,0 0 7,0 0-27,0 0-6,26 107-36,-20-90 7,-2 2 0,2-2-39,-2 0 20,2-2-8,-4-1 6,-2-3-17,2-3-2,-2-3-34,2-1-4,-2-1-3,0-3 0,0 0-10,0 0-35,0 0-59,0-7-19,-2-4-167,-4-7-98,-4 1-88,2-3 130,2 4 189</inkml:trace>
  <inkml:trace contextRef="#ctx0" brushRef="#br0" timeOffset="81721.8406">29519 6057 417,'0'-12'261,"0"-1"62,10-2-186,2 0-30,3 1-45,2 3 42,2 0-9,-2 4-21,0 4 63,1 3 16,-4 0-23,-2 3-49,4 9 13,-8 3-39,3 8-36,-3 7-16,-4 9-1,-4 1 7,0-4-9,-2-4-71,-4-6 35,-1-9 20,1-2-52,0-3 29,2 1 10,-5 0 3,0 2-45,3-5 6,2 0 9,0-5 34,2 1 2,2-4-9,0 2 3,0 0-26,0-1 49,6 1-10,0 1 13,5 2 26,2 1 29,-1-1-16,3 3 45,5 1-58,-2 0 62,4 3-75,-1-3 68,-2 1-81,0-1 36,-2-1 51,-4 2-25,1-5-17,-2 2-41,-4-1-3,-2-1 50,-2 1-2,0-1 3,-2 0-13,1-2-36,-1 1 10,-2-2 3,2 0-16,-2-1-15,0-3-63,0 2-48,0 0-52,3-2-82,-1 3-78,0-3-216,4 0-388</inkml:trace>
  <inkml:trace contextRef="#ctx0" brushRef="#br0" timeOffset="81889.5872">30206 6510 1779,'0'0'567,"0"0"-479,0 0-88,0 0 0,0 0 32,0 0 68,0 0-56,0 0-44,0 0-55,0 0-96,6 3-154,-2-3-156,-2 0-167,11-8-382</inkml:trace>
  <inkml:trace contextRef="#ctx0" brushRef="#br0" timeOffset="82733.8881">30527 6372 290,'0'0'307,"0"0"146,0 0-196,0 0-117,0 0-29,0 0 19,0 0 39,0 0-137,0 0-12,0 0-1,0 0-16,20-126 1,-13 83 74,-5-1-4,-2 7 43,0 2-117,0 1-91,-2 0-120,-3 7 211,-1 8 120,0 4-120,2 3-36,-2-2 36,-6 3 0,2 0 32,2 4-19,-1 4 13,0 1 10,3 2 3,2 0 64,-2 0-100,-1 7-3,-1 5 0,1 7 48,1 11 17,1 6 29,5 5-56,0 0-38,5-3 3,8-3 45,-1 0-48,5 0 0,3-6 2,-4-5-2,-2-7-29,-2-5 26,0-2 1,4-1-40,0-1 16,6-1-36,-3-3 30,3-1 3,-6-3-13,3 0-23,-2-9 26,2 2 36,-2-5-39,-2 1-43,0-3 24,-2 1 15,-3 0 1,-4-2 25,1 1 20,0 1 1,-5 4 12,0-1 7,0 3 9,-2 4-6,0 1 22,0 2 17,0 0 16,0 0 19,0 0-3,0 2-26,0 3-46,0 3 27,2 6 12,0 1 10,2 2-55,0 2 1,1-4-17,-1 1-4,5-1-18,-5-3 10,4-3 11,3-1-11,-1-3 10,2 2-50,0-6-51,0-1-69,2 0 7,0-1-23,1-9-170,-2 2-254,0-13-314</inkml:trace>
  <inkml:trace contextRef="#ctx0" brushRef="#br0" timeOffset="82917.005">30793 5953 1944,'0'0'412,"0"0"-412,0 0-48,0 0-63,0 0 47,0 0 8,0 0-31,0 0 45,0 0 42,0 0-17,39 58-35,-22-37-116,0 2-187,2 0-59,-6-5-179</inkml:trace>
  <inkml:trace contextRef="#ctx0" brushRef="#br0" timeOffset="83566.869">31065 6278 68,'0'0'411,"0"0"-46,0 0-52,0 0-169,0 0-73,0 0-25,0 0-14,0 0 30,0 0-33,0 0-29,13-110 26,-6 94-24,-1 3 33,0 2-35,3 1-3,-3 3-13,2 5 16,-1 2 16,0 0 56,1 0-4,-2 9 23,0 4 52,1 5-33,-2 1-6,-1-1-65,2 4-4,-2-1-31,0-1-4,0-3 0,1-1-2,1-3 2,-1-4-1,-1-4 0,0-2-27,-2-3-11,2 0-55,-2 0-9,3 0 31,-1-1 43,2-6-10,3-4 0,0 0-55,-1-5 3,0 1 6,0 0-26,4 2 40,-6 0 32,2-1 27,0 4 12,-1 1 3,0 3 39,-3 3-2,0 1 18,-2 2 14,0 0 6,0 0 32,0 0 17,3 5-46,-3 3 20,2 1 9,0 3-32,3 0-46,-3-1 23,0 0-39,3 1 1,1-2-14,0-3-6,4 1 4,-4-4-2,4-1-2,1-3-9,2 0-27,0 0 39,0-3-55,0-6 38,1-1-15,0-2-49,-4 0 23,-2 0-20,2-3 3,-4 1 4,-2-3 22,-2 0 13,-1 1-32,-3 0-4,0 2-9,0-1-13,-7 1 42,1 2 52,0 5 3,-3 1 52,2 4 20,-1 2 65,2 0 22,0 0-35,2 5-127,-4 3 68,4 3 46,-2 6 19,4-2-14,0 3-28,2 2-49,0-1-26,0-1-16,2-1 0,6-3-38,1 0 37,2-3-10,1-4-35,3 2-86,2-6-118,4 2-10,1-5-65,1 0-66,-6 0-261</inkml:trace>
  <inkml:trace contextRef="#ctx0" brushRef="#br0" timeOffset="84283.4396">31775 6118 680,'0'0'815,"0"0"-539,0 0-159,0 0-55,0 0-4,0 0 14,0 0-37,0 0 76,0 0 2,0 0 3,-83 59-51,81-40-17,2-2-48,0 1-16,0 0-26,2-6 42,4 0-42,0-5 0,3 1-35,-1-4-21,1-3-9,0 1 46,-1-2 6,0 0 16,3-2-3,0-3 3,-1-3-4,0-1-25,0-1-7,-2-2-16,0 3 33,-1-2-1,-1 3 24,-4 0 35,0 3 19,-2 0 53,2 2-24,-2 3 1,0 0 0,0 0 19,0 0-3,0 0 3,0 3 20,0-1 3,0 3-52,0 1-39,0 1-13,0 2 13,3 3 19,3 0-18,0-2-1,3-1 20,-1-4-20,5 1 1,0-4 12,-1-2-10,4 0-3,0 0 0,1-6-23,0-3 1,2-6 20,-1-3-44,2-6 4,0-9-26,-1-4 19,-4 2-13,-5-2-12,-5 4 12,-5 4 20,0-3-1,-5 1-51,-7 2 58,-3-3 14,0 3-24,0 5-6,0 7 52,3 3 32,1 6 134,-4-3-88,2 2 0,-4 1-19,4 5-30,1-2-3,4 5 7,-2 0 35,4 0-39,2 0 20,0 8 29,0 2 9,2 8 7,0 8-20,2 9-6,0 3-10,2-2-6,6-1-32,0-8-18,4 2 14,-2-1 23,-2-6-7,1-5-13,1 5 10,3 6-26,0-3-3,-1-1 42,-3-4-26,0-7 0,-1 4-15,2 1-1,4 1 23,-4-4 3,0-1-1,-1-3-12,0-4 39,-3 1-33,-2-2 35,3-1-25,-3 1-6,-2-3-21,0 0 11,0-1-13,0 0-29,-2-2-71,2 1-57,-2-1-59,0 2-130,0 1-190,0-1-535</inkml:trace>
  <inkml:trace contextRef="#ctx0" brushRef="#br0" timeOffset="85366.1398">28749 7033 137,'0'0'473,"0"0"-180,0 0-16,0 0-117,0 0 9,0 0 26,0 0 36,0 0-33,0 0-62,-6 13-39,6 16 51,0 9-31,8 8-14,6-1-58,-4-2-26,2-5 0,-3-10-19,2-4-2,-5-7 0,-2-4 2,3 1-13,-1-1 11,0 0-1,-2-3 2,1-4-1,-3-2-11,-2-2 11,0-2 2,0 0 19,0 0 4,0 0-11,0 0-8,-11-2-4,1-5-190,-7-3 61,-1 0 70,-2 0 58,0 3-76,-1-1 44,2 3-25,0 2 16,2 2 10,0 1 32,3 0-26,-2 9-62,4 1 69,1 3 19,0 0 74,5 3 20,4 1-26,2 0-65,0 3 23,2-2-52,8 2 17,6-3 9,-2-3-49,6 1 46,5-6 0,5-1-26,8-7 25,0-1-51,0-5 53,-4-8 2,-9 1-3,-3 0-72,-5 1 7,-4 1-6,4-3 5,2-2 4,-4-2 36,-1-2-33,0-1-9,-6 1-7,-4 2 29,-2 2 49,-2 1 16,0 0 75,0 3-74,-2 2-8,-4 3 47,2 3 41,-6 3-32,6 0 127,0 0-21,0 3-44,0 5-59,0 3-43,2 5 43,2 1 10,0 3-36,0 0-10,6-1-29,4 0-3,4-3-19,0 0 6,8-2-16,-4-2-42,10-3-104,8-1-51,-7-6-27,-1-2-66,-9 0-212,5-2-228</inkml:trace>
  <inkml:trace contextRef="#ctx0" brushRef="#br0" timeOffset="85802.1643">29458 7345 722,'0'0'1083,"0"0"-857,0 0-226,0 0-55,0 0 45,0 0 10,0 0 29,0 0 26,0 0 46,0 0-33,-4 68-26,13-54-42,1-3 0,1 0-23,2 1-19,-3-4-19,2-2-53,-2-3 33,-2 0 36,-4-2 2,0-1 14,-2 0 13,0 0 14,-2-1 2,3-5 15,-3-4-15,0-2-23,0-3-9,0 0-50,-3-2 37,-1 1 32,-2 0-13,0-1-3,0 0 6,1 2 8,2 1 14,3 2 1,0 0-33,0 1-9,10 0-46,-2 3 65,2 1 23,6 4 33,-6-1-27,3 4 20,1 0 33,0 0 29,0 2-33,-2 6 55,2 4-41,-2 1 15,-1 0-71,2 4 75,-3 0-27,1 0-15,-5 1-45,3-1 41,-5-2-31,-2-1-9,3 0 12,-3-2-14,0-2-20,2 0-58,-2-5-72,2-1-38,0-1-69,6-3-189,0 0-46,-2 0 25</inkml:trace>
  <inkml:trace contextRef="#ctx0" brushRef="#br0" timeOffset="86786.8952">29957 7270 688,'0'0'743,"0"0"-369,0 0-225,0 0-107,0 0 39,0 0 17,0 0-40,0 0 55,0 0 1,0 0 8,0 0-31,-53 67-24,53-47-57,0-2-10,0-1 0,2 1-32,6-3-17,2-4 14,-2-1-25,2-3 59,1-3-27,2-3 24,-2-1-18,3 0 6,1 0-13,2-6 16,0-6-10,2-3-42,-2-3-35,-2 1 9,0-2-9,-3-2 32,-3 2 38,0-1 28,-5-2-1,-2 3-33,-2-1 22,0 4 14,0-1 23,0 2 19,-4 3 17,0 3-46,-3 3 35,0 0 11,1 3-11,0 3 17,2 0 3,0 0 10,-1 0-75,1 3-3,0 5-52,0 1-9,-1 4 17,3 3 44,2 3 4,0 0 31,0 2 4,2-2-38,7 1 0,-3 0 28,5-3-29,1 0-27,2-1 27,-2-3 0,0-3-22,4-1 18,-2-1-67,3-4 71,-2 0 4,2-3-4,-2-1-49,0 0 4,-1 0-11,0-5 40,-2-2 13,1-2-36,-2 1-10,-3-3 1,-1 0-7,-3 0 19,0-2 10,-2-2-20,0 1-12,-2-3-4,0 5 7,0-2-27,0 3 14,0 2 68,-4 2 49,2 6 13,-2 1-59,-1 0 104,3 0 1,-2 1 18,2 4-51,0-3-52,2 9-21,-2 0 46,2 2 30,0 5-32,0-1 40,0 0-85,0 1 17,2-5-16,2 0-2,0-3 0,1-1-2,1-1 2,0-2-38,3-3-8,-3 0 20,1-3-29,-1 0 33,2 0 2,-2-3-6,6-6 26,-4-1-1,4 0 1,-1-7-36,2 5-6,0-5 0,1 2-13,0 2 13,-4 2-1,0 1-18,4 5 9,-8-2 21,0 7 31,0 0 49,-2 0-36,1 4 42,-1 7 39,0 0 36,1 2 13,-3 2-78,2 1-39,0-1 16,2 0-26,1-1-16,1-1-10,1-4 10,0 1 23,1-3-23,0-4-14,2-3-38,-4 0 0,2 0-35,3-8 45,0-4-33,2-3-39,-3 1-22,1-4-4,0 3 0,-3-1 33,-1 2 51,0 5 27,-3 2 29,-2 3 29,0 2 69,-2 2 10,-2 0 57,0 0 17,0 4 23,0-1-20,0 3-69,0 2-25,0 3 12,0 1-35,0 1-39,0 1-19,2-3-10,0 0-20,3-2-28,2 0 22,-1-2-123,4-3-158,1-2-47,2-2-124,-5 0-106,7 0-84</inkml:trace>
  <inkml:trace contextRef="#ctx0" brushRef="#br0" timeOffset="87067.6411">30995 7227 215,'0'0'623,"0"0"-268,0 0-355,18-124-62,-12 102 62,-4 7 83,0 6-81,-2 6 152,2 1 54,-2 2 43,0 0-31,2 0-77,-2 0-59,2 10-26,2 7 69,3 10 57,0 9-81,-1 4-20,-2-2-37,0-2 21,0-7-22,-2-3-16,3-8-7,-3-5-19,0-1-1,2 1 0,1-1-1,-1 1-1,0-2 0,-2-4-1,2-2-2,-1 0-64,-1 0-45,0-3-46,0 0-78,-2 0-175,0-1-109,0 2-255,0-3 10</inkml:trace>
  <inkml:trace contextRef="#ctx0" brushRef="#br0" timeOffset="89935.3645">29426 8183 646,'0'0'1314,"0"0"-1149,0 0-165,0 0-182,0 0 78,0 0 104,0 0 108,0 0-31,0 0 18,0 0-37,101-80-19,-85 58-20,6-6-5,-8 4-14,1-2-42,-2 4-3,-9 3 45,3 2 21,-5 1-21,-2 1 4,0 4 64,0-1-68,-2 3 3,-5 3-3,3 4-7,0 2 7,-3 0 55,3 0-55,0 4-14,-3 5-67,1 8 81,-2 10 13,4 7 30,-1 4 18,3-3-58,2-2 20,0-12 3,7-2-13,-3-6-10,2-1 41,2 1-43,3 1 14,2-1-15,-2 0 1,1-5-2,4-1-5,-4-3-43,2-1 17,2-3-4,-4 0-15,1 0-24,2-5 36,-4-2 0,-1-3 13,0-1 13,2-2-58,-4-3 16,2 0-23,-1 2 13,0-3 7,-3 1 28,0 5 28,-2 1 2,-2 2 19,1 7 13,-3 1 40,2 0 35,-2 0-20,2 0-25,0 2-26,0 9 19,0-2 16,2 6 10,1 2-13,-3 1-23,0-1-32,2 3 7,1-3-20,-1-4-25,2 0 12,2-3 9,4 0-38,-4-5 39,2-3-10,1-2-9,2 0-69,-1 0 75,1-7-4,2-3-6,0-2-3,-1-1-16,0-2-33,-2 2 20,-2-1-17,2 1 13,-4-1 23,0 2-6,-1 2 16,-1 0 3,-2 2 9,1 2 14,-3 3 3,0-1 12,-2 2 17,2 2 1,-2 0 31,0 0 20,0 0-22,0 2 3,0 2-30,2-1 0,-2 3 17,4 3 19,1 1 0,1 4-26,2-3-19,1 0-20,0 1 7,1-5 8,0 0-17,4-2-1,-6-2 21,2 0-21,1-1-3,0-2 2,-3 0-24,1 0 8,-3-2-25,-2-4 20,0 1 18,-2-4-25,1-2 26,-3-2 3,0 0 0,0-3-52,-9-1 7,-1-3-4,-1 5-3,1-1-32,-3 1 37,0 5 45,1 3-15,-2-2-38,4 5 55,0 0 16,3 3 52,0 1-52,3 0-12,2 0 9,2 0-13,0 0-17,0 4-35,0 1 52,0 1 10,0 0-9,4 1 29,5 0-28,0-2 69,1 1-51,0-2 5,6-3 27,-2-1-19,6 0-33,-6 0-22,3 0 19,3-7 0,-2 1 3,0-2 0,0 0 0,2 4 0,-5-3-10,1 1 7,-2 5 3,-4-2-33,-2 3 32,4 0 1,-8 0 0,2 0 55,0 4-38,-2 2-16,0 4 50,-2 2-15,3-1-7,-3 2-29,0 1-15,3-1 15,-3 0 14,0-2-11,2-1-3,-2-2-35,2 0 32,1-5-40,1 1 14,0-2 13,3-2-49,-3 0 4,3 0 48,-1-4-33,2-3 33,2 0 10,-2-6-62,0 0 3,1-2-16,-2 2-3,1-3 32,-1 3 24,-3-1 25,0 4 20,-1 1 3,-3 4-1,0 1 34,-2 2-8,2 2-2,-2 0 9,0 0 30,0 0-8,0 0 11,0 3-17,0 1-25,0 2-14,0 4 10,0-1 20,0 5-33,0-1-3,0-2-26,0 2-13,5-3-3,1 2 16,0-5 29,0 1-29,3-1-18,-2-2 17,3 0 0,-2-1-47,3 0 28,0-2-25,-1-2 42,1 0-13,-1 0-9,1 0 24,0-4-24,1-3 22,0-1-49,0-1 0,-2-3-33,-1-2-22,0 3-3,-1-3 29,-4 3 19,0-2 16,1 4 15,-3 1 31,-2 1 2,0 7 73,0 0 61,0 0 17,0 0-26,0 0-40,0 3-16,0-2 4,0 3-23,0 0-23,0 1-26,0 4-1,0 2 50,0 2-33,0 3-12,4-3 6,5 0-14,-3-1 1,5-2-39,-3-1 39,4-3 0,0 0-13,0-1-10,0-3-41,4-2 61,-4 0 1,1 0-1,0 0-36,0-6 17,-3 0-8,3-1-34,-4 1 34,-1-3-18,0 1 12,1-2-26,0-1 14,-3 0 22,0-2 4,0 4 21,-1 2 0,-1 3 1,-2 2 15,0 1 8,1 1 32,-3 0 29,0 0-12,0 0 2,0 3-12,2 1-23,0 3 3,2 2 39,2 4-10,1 0-36,1 0-32,3 0-3,0-1-15,-1-1 6,2-1-4,2-2 13,-4-2-13,0-3-13,-1 0-29,0-3 23,-3 0-17,3-3-3,-3-1 7,-2-5-29,0-2-14,0-3 7,-1-1 3,-3-2-36,0 0 33,-5 0-23,-5-3-16,-3 4-1,1-1-28,-6 0 61,4 6 88,0 0 52,2 4 3,0 7 82,3-3-79,2 3 4,1 0 55,4 0-29,0 0-46,0 0-41,2 3 1,0 2-1,0 3 57,0-1 33,0 5-10,6-3-45,0 3-36,1-2 16,2 2-6,1-4 1,0 1-11,2-2 0,-4 1 0,4-6 1,1 3-1,0-5 39,2 0-39,-3 0-22,4 0 22,-2-2 11,2-3-11,-4-3-10,0-1 7,4 2 3,-6-2-13,3-2 11,-3 2-24,-1 1-20,0-3-12,-5 5 25,0 1 33,-2 1 13,-2 2 26,0 1 13,2 1-10,-2 0-3,0 0 17,0 0 12,0 0-23,0 1 16,0 3-61,0 2-13,4 1 13,2 4 20,2-1 13,0 4-33,2-1 0,3 0-3,0-1-10,-1-1-6,3-3-10,-2 0 9,2-7 10,-3-1 10,0 0 4,0 0 25,-2-3-13,4-6-6,-4-3-10,-2-1-20,1-3 20,-3 1 1,-1 0 27,-3-1-26,-2 1 15,0 0-17,0 1-29,-9 3-62,1 1 59,-3 5-4,-1 3 36,-2 2-71,2 0 71,0 0 29,-4 2-29,4 5-68,-1 2 0,0 3 35,2 3 33,1 3 20,2 0 6,1-1 0,5 3-26,-1-2-13,3-1-20,0-2 13,3-2 20,3-1 0,1-3-20,1-1 17,3-2 1,-1-3-18,1 1 20,0-2-1,1 0 1,1-2 1,-2 2 2,1 0-3,-1 2-3,2-1 3,-1 5 3,1 0 1,0 3 12,2 5 49,-3 3-13,4-1 22,-2 9-22,1 6-19,0 7-32,2 2 47,-4-4-45,-5-1-3,-1-9-3,-3 1-10,0-4 11,-2-4 2,-2-6 0,0 0-25,0 2 12,-4 1 13,-2 3 14,-3-3 9,1-4 29,-5-2-13,0-1-36,1-2 20,-2 0 6,0-4-10,1-1-16,-4-2 30,0-2-4,2 0 45,-2-4-74,3-3 0,0-7 0,0-5 58,-4-10-32,6-8 48,2-2-35,5 3-37,5 5 65,0 8 30,0 5 2,0 5-67,5 2 4,1 1-8,2-3-28,5-2 0,-2-1-3,1 3-29,1 0-16,0 0-35,0 1-43,-1 0-25,1 0-81,2-2-118,-1-2-121,-2 5-167</inkml:trace>
  <inkml:trace contextRef="#ctx0" brushRef="#br0" timeOffset="90116.5651">31868 8032 1823,'0'0'665,"0"0"-510,0 0-130,0 0-12,0 0 119,0 0 45,0 0-68,0 0-68,0 0-28,0 4 0,0-4-13,0 0-54,0 2-75,-2-2-60,-4 0-63,-3 0-142,3 2-412,29-10-536</inkml:trace>
  <inkml:trace contextRef="#ctx0" brushRef="#br0" timeOffset="92239.2535">6447 2107 466,'0'0'805,"0"0"-369,0 0-267,0 0-29,0 0 9,0 0 39,0 0-33,0 0-13,0 0-42,-17-13-20,17 11 4,0-1-20,-2 3-16,0-5-30,2-1-18,-2-1-1,2-2-1,0-5-20,0-3-10,0 0 12,0-5-2,2 3 6,0 1-10,2 2 7,0 1 17,1 4 0,-3 4-11,-2 4 12,0 1 1,0 2 11,0 0 8,0 0-18,0 4-1,0 4-26,2 6 26,0 14 62,3 7 9,-3 7-33,-2-1-35,0-7 14,2-3-5,-2-8 8,0-6-1,0-4 0,0 1-3,0-3 0,0 3-3,0 0-1,2-2-12,-2-2 0,2-3-16,-2-1 13,0-2-19,2-2 3,-2-2-20,0 3-6,0-3-3,0 0-13,0 0-19,0 0-13,0 0-17,2 0-45,-2 0-97,0-9-20,0-4-37,0-1-352,0-12-343,-2 85 1004</inkml:trace>
  <inkml:trace contextRef="#ctx0" brushRef="#br0" timeOffset="92617.2927">6127 1838 62,'0'0'156,"0"0"-103,0 0 28,0 0 46,0 0 23,0 0 264,0 0-101,0 0-95,0 0-49,0 0-7,-6-3-3,-2 11 4,4 8-18,-4 10-3,-2 13-25,3 3-11,0 0-22,5-2-42,2-6-7,0-1-9,7 2-14,4-5 4,-1 0-14,-2-5 26,4-5-24,-4-5-4,2-4-11,1 5 11,4-1 0,0 0-15,-1-1 14,2-1-1,-4-4-27,0 1 0,2-5 13,-4 1-7,1-1-18,-5-5-30,3 3-3,-1-1-30,1-2-70,-1 0-79,-2 0-35,5 0-80,-4-5-104,3-6-359</inkml:trace>
  <inkml:trace contextRef="#ctx0" brushRef="#br0" timeOffset="93168.6593">6793 1771 313,'0'0'261,"0"0"117,0 0-147,0 0-78,0 0-26,0 0 13,0 0 0,0 0-13,0 0-23,0 0-30,51 81 1,-38-64 38,-1 2-41,2-1-14,-2 6-3,1-2-26,0 2 0,-3 1 10,3 3-17,-3 5-18,1 2 25,-2 3 0,-5 1 3,-2-4 16,-2-2-22,0-2 22,0 1 10,-2-5 0,-2 3-3,-2-3-26,-4-3 25,4-2 1,2-6-10,-2-3-1,2-5-2,-1 0 12,3 0-6,-2 0 3,2-8-10,0 2-2,2 1-8,0-3 1,0 0 3,0 0-19,0 0-6,0 0-10,0 0-19,0 0-22,0 0 3,0 0-35,0 0-35,0 0-30,0 0-57,0-3-53,0 1-153,2 2-79,2-7-47,0 3-79,-14 20-73</inkml:trace>
  <inkml:trace contextRef="#ctx0" brushRef="#br0" timeOffset="105883.9688">6392 7493 127,'-5'0'522,"1"0"-124,0 0-203,2 0-58,-2 0 22,4 0 43,-2 0-17,2 0-36,0 0-51,0 0-24,0 0-16,0 0-19,0 0-3,0-1-1,0-1-2,0 0 9,2-2 16,2 1 19,0-1 10,0-2-22,0 0-17,3-1-6,2 5-16,1-5 2,3 4-5,2-3-23,0 4 1,-1-1-2,4 3-17,-4 0 14,1 0-24,-2 0-14,0 0 6,-5 3-31,-4 3 18,3-1 1,-5 3 13,-2 1 31,0 3 4,0 3 0,-7 3-20,-1 3-9,-5-3 0,1 4 26,-4-1-10,2 0 0,2 0-13,0-4 26,2 1 1,2-3-1,3-2-2,1-4-11,4-1 0,0-3 10,0 0-30,2-3 33,7 2 20,3-3 35,4 2-10,2-3-9,-1 0-17,2 0-3,-2 0 7,3 0-22,-6 0 12,2 0-12,-4-3 34,-2 3-34,-3 0 25,2 0-3,-5 0-23,0-1 1,-2 1-1,-2 0 2,0 0 14,0 0 3,0 0-19,0 0-17,0 0-28,0 0-20,0 0-22,0 0-42,0-2-94,-4-4-202,-2 1-148,-1-3-477,24 29 896</inkml:trace>
  <inkml:trace contextRef="#ctx0" brushRef="#br0" timeOffset="106308.9362">6167 7362 590,'0'0'597,"0"0"-474,0 0-122,0 0-1,0 0 147,0 0 71,0 0 32,0 0-55,0 0-75,0 0-56,-6 27-51,1-13 10,-1 3 22,-1 3 10,1 5-3,-4 5 0,1 5 22,0 3-19,3-2-4,2-1 10,0-4-12,4-3-11,0-3-2,0-6-17,0-3-19,4-1-7,4-2-5,-2 4 9,8-1-22,-2-2 11,1 0 12,2-4-25,0-2 25,-1-1-24,2-1-29,-4-2 13,0-3-19,4-1 0,-2 0-30,-1 0-51,2 0 6,0-4-49,2-3-45,-2-2-125,-3 2-231,8-10-196</inkml:trace>
  <inkml:trace contextRef="#ctx0" brushRef="#br0" timeOffset="106782.8838">6847 7287 554,'0'0'675,"0"0"-476,0 0-99,0 0 18,0 0 57,0 0 39,0 0-52,0 0-48,0 0 6,0 0-30,0 0-9,46 58-30,-25-39-22,5 3-28,-3 2 12,0-2-13,-3 3 0,-2 0 1,-3 3 15,-2 3 10,-2 7-24,-7 1 14,-4 0-3,0-7 0,-6-1-11,-5-2-1,-2 0 3,0 0 18,-1 0 33,0-7-23,4-4 16,4-7 7,0-1 22,0-3-13,-1 3 6,-2 0-16,5-3-6,0-1-16,2-4 3,2-1-6,0-1-14,0 0-15,0 0-2,0 0-23,0 0-20,0 0-28,0 0-29,0 0-13,0 0-36,0 0-45,0 0-137,0 0-82,4 0-66,-2 0-255,0-3-16,-10 6 752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17:00.8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20527 890 450,'0'0'1008,"0"0"-940,0 0-66,0 0-2,0 0 127,0 0 13,-2 101-56,2-79 20,0-5-68,2 4 39,2-1-46,0-1 33,1-1-11,-1-5-35,-2-3-3,0 0 42,-2-7-12,2 1-40,0-1-2,-2-3 1,2 0 11,-2 0-13,2 0-15,-2-3-27,0-4-42,0-3-59,0-5-71,0-3-114,-2-1-50,-4-1-20,2 3-19</inkml:trace>
  <inkml:trace contextRef="#ctx0" brushRef="#br0" timeOffset="439.545">20527 890 336,'-100'-69'684,"96"64"-439,2-1-108,0 1-27,2-3 24,0 1-14,0-2-10,0 1-16,6 1-6,4-3-26,6 3-23,-2-3-26,8 2-10,-3 1-3,4 3-7,-4 0-12,-2 3-17,-2 1 0,-1 0 33,0 0-26,-4 3 26,-4 5 0,1 1-36,-5 3 26,-2 1 13,0 0 0,0 2-1,-4-1 1,-5 1 0,-1 1 0,-1-3 0,0 1-3,3-1-23,0-4 7,1 1-14,-2-3 17,5 0 3,0-2 11,2-3-11,0 0 11,2 0-14,0 0-17,0 2 7,0-1 7,0 3-4,2 2 23,2 2 3,0 1-2,5-2 0,-2 2 2,1 2 0,0-4 13,3 1 0,2-1 14,-5 0 15,5 2 13,0-2-15,-3 0-24,1-1 23,-1 0-12,1-1 2,0 0-29,-3 0 17,-2-2-19,0 1-1,2-2 0,-6 0 0,2-1 2,-2-1-1,0 0-1,0-2-1,-2 0-61,2 0-77,-2 0-59,2-4-183,0 1-137,2-11-294</inkml:trace>
  <inkml:trace contextRef="#ctx0" brushRef="#br0" timeOffset="724.2212">20873 869 1167,'0'0'378,"0"0"-328,0 0-48,0 0 96,0 0 62,0 0 15,0 0-36,-7 100-61,12-84-13,1 2-33,1-3 1,-1-2-30,0 0 10,-4-1-7,5-2-6,-5-3 0,0-1 0,0 0 1,-2-3 0,2-1-1,-2-2 0,0 0 0,0 2-1,0-2-67,0 0-45,0 0-36,-2 0-52,-4-4-72,2-5-56,-1-2-78,1 2-92,-2-8 138</inkml:trace>
  <inkml:trace contextRef="#ctx0" brushRef="#br0" timeOffset="1151.5447">20820 756 111,'0'0'411,"0"0"19,0 0-208,0 0-95,0 0-75,0 0 3,0 0 13,0 0-22,0 0 6,0 0-16,0 0-10,72-51 65,-63 53 6,1 6-35,1 3 0,0 2-10,-3 4-13,-2 4-4,-2 3-22,0-2 16,-4 1-11,0 0-18,0-2-4,0 0-28,-4-4-7,-2 0 16,0-3-32,0-3 20,-1 0 2,0-4 32,1-1 1,2-2 0,2-1 1,0-1 15,2-2-3,0 0-13,0 0-1,0 0-38,0 0-19,2 0-4,4 0 62,3 0 23,0 4 16,-3 2 35,4-1-28,-2 1 35,4 4-13,-2 0 23,-2-2-33,1 4-9,0 0-17,-1 0 4,-2-3 19,-1-1-29,-1 3 3,0-4 0,-2 1-27,2-1 24,-2-1-10,3 1-16,-3-4 0,-2 1-1,2 0-1,-2-1-27,2 1-23,0-2-35,3 0-130,-3 0-114,4 0-73,0-2-97,2 0-226</inkml:trace>
  <inkml:trace contextRef="#ctx0" brushRef="#br0" timeOffset="1299.3063">21197 1160 969,'0'0'609,"0"0"-570,0 0 7,0 0-30,0 0 212,0 0-34,0 0-106,0 0-88,0 0-7,0 0-22,10 5-20,-6-1-145,2-2-141,0 0-222</inkml:trace>
  <inkml:trace contextRef="#ctx0" brushRef="#br0" timeOffset="2268.7985">21550 1030 329,'0'0'372,"0"0"-167,0 0-91,0 0-3,0 0 23,0 0 3,0 0 9,0 0 30,0 0 12,0 0-3,0 4-20,0-4-22,0 0-27,0 0-29,0-3-32,0-2-52,0-3-3,0-1 0,-2-4-1,2-5-44,-2-1 9,0-5 24,0-9 10,-2-4-20,-1 0-33,-1 7 23,2 8 8,-1 6 22,1 5-48,2-1 50,-2-1 19,-3-2-19,3 2-17,2 1 17,-2 4 7,2 1 41,0 3-22,0 2-13,0 0 0,-3 2 10,5 0-20,-3 0-3,3 0-22,-2 6-10,0 1-7,0 7 39,2 7 39,0 5 6,0 9-42,0 1 1,4-4-3,6-3-1,-4-6-2,0-5-2,-2-5 3,2-2-12,3 0 12,2 5-2,-3-1-20,3-1 22,-1-4-15,1 1 15,0-4-47,-3-1-1,2-2 30,2-3-1,-2 2 1,-4-3-23,5 0 29,-5 0-23,5 0 17,-5 0-43,1-3 20,-1 0 13,0-3-17,3 1-9,-2-1-13,-3-3 23,0 2 6,0 0-4,0-3 8,-2 3-14,2-3 33,-2 3-10,-2-1 26,2 1 0,-2 2 19,0 1 1,0 1 32,0 3 29,0-2 3,0 2 4,0 0-17,0 0 14,0 0-4,0 0-10,0 0-29,0 3-42,0 3 2,2 4 58,2 2 24,-2-1-20,2 4-35,2-2-27,-2 1 11,2-3-13,1-1 13,1-1-13,1 0 0,-3-4-3,1-2-10,-1 0 12,2-2-2,1-1-46,0 0-35,-3-1-9,4-7-66,-2-4-32,4-3-112,-6 0-126,-2-1-301</inkml:trace>
  <inkml:trace contextRef="#ctx0" brushRef="#br0" timeOffset="2484.0393">21713 724 1030,'0'0'807,"0"0"-635,0 0-155,0 0-4,0 0 100,0 0-19,0 0-94,0 0-13,0 0-71,0 0 84,-2 25 0,6-15-3,6 1-156,-2 2-46,0-1-42,0-1-82,3 0-81,-4-3-154,-61-109 332</inkml:trace>
  <inkml:trace contextRef="#ctx0" brushRef="#br0" timeOffset="3284.4024">21884 1047 157,'0'0'273,"0"0"181,0 0-259,0 0-120,0 0-29,0 0-11,0 0 31,0 0-37,0 0-28,0 0-2,2-84 2,0 73 0,2-1 22,0 4-10,-2 2 10,3 1 6,-3 3-3,0-2 3,0 4-3,0 0 17,0 0 22,2 0-7,1 4 56,-1 5 13,0 1-17,1 2-52,-3 1-12,0 0-46,0 0-1,0 1-19,0-2 4,0-1 13,-2-3 0,2-3-36,-2 0 9,2-2 17,-2-1-6,2-2-13,-2 0 6,0 0-13,2 0 13,0-2-17,6-6 17,-4-1 0,2-5-39,-2 1 4,4-2-24,-1-1-3,2 3 56,-1-1-14,0 1 30,-1 4-3,1-1 18,1 3 2,-3 3 18,1-1 10,-5 4 13,2 1 43,0 0 0,-2 0 22,2 0-32,-2 1 22,2 5 10,4 0-29,-4 2-23,0-1-16,-2 4 13,2-4-49,-2 1 19,2 1-21,0-3-2,3 1-14,-3-1 15,3 0 0,-1-1-1,-2 0-3,5-3-22,-3 0 26,0 1-12,3-3 12,-3 0-13,-1 0-4,-1 0-5,2 0-40,-2 0 4,2-3 9,-1-1 47,0-2-47,-1-1 17,-2-2-37,0 2-2,0-6 6,-2 3 3,0-2 4,0-1 25,0-1-35,0 3 58,0 1-13,-4 1 20,0 1 3,0 5 42,-4-1 4,4 2 29,0 0-17,2 2 14,0 0-7,2 0-20,-2 0-34,2 0-11,-2 4-3,0 1 3,-2 5 0,1-1 61,1 3-57,2 0-4,-2-3 16,2 2 16,0 1 17,0 0 0,0-1-1,0 0 1,0 1-36,0 0-10,2-3 26,5 1-16,1-1-13,0-2-1,4 1 1,-4 0-2,0-3-1,2 2-46,4-4-3,-2-1-16,3-2-65,0 0 39,0 0-88,-1-5-26,4-5-157,-10 3-290</inkml:trace>
  <inkml:trace contextRef="#ctx0" brushRef="#br0" timeOffset="4130.2377">22412 935 414,'0'0'779,"0"0"-606,0 0-111,0 0 16,0 0 62,0 0-40,0 0-25,0 0 19,0 0-3,0 0-16,-70 74-53,66-63-22,2 0-1,0 2-33,2-2 33,0-2-18,0-2-26,0 1 43,0-2-40,2-1 19,0-3-62,4 1-2,0-3 44,0 0-2,4 0-10,-2 0 6,0-5-3,3-2 29,0 0-58,-3-3 6,1 0 0,-3-2 23,0 5 19,0-3 14,-1 5 19,-3-1 0,1 0 45,-3 3 14,2 1 52,-2 0-1,0 0-12,0 2-20,0-3-7,0 3 17,0 0 3,0 0-7,0 0-25,0 0-26,0 3-33,0-1-32,0 0-20,0 2 0,0 2 52,0 1 39,2-2-3,0 3-36,2-1-36,2 0 36,0-4 0,0 4-2,4-4-14,-4-1-43,0 0 27,2-2 16,1 0 3,2 0 13,-3 0-49,1-2 7,-1-6-1,3-1 11,-2-3-33,-3-1-26,0 0-4,-2-5-25,0 1-1,-2 0-25,-2-2-99,0 2-32,0-2 75,-4-1 59,-2 3 6,0 0 91,-3 2 46,0-1 0,1 1 0,-2 3 0,3-1 17,-1 2-14,-1 4 79,3-1 52,1 1-27,1 5-41,0-1-17,2 3 26,0 0 62,2 0 9,-2 0-51,2 0-53,0 5 10,-2 0 26,2 2 14,-2 3-44,2 0 27,-2 2 10,0 1-56,0 0 4,-1 0 29,0 1-20,1 1 4,0 0-1,2-2 53,0 2-4,0 1 29,0 1-3,4-1-116,4-1 57,-2 0-32,0 1-6,4-1 3,1 0-25,2 0 44,0-2-25,-1 1 2,4-1 4,-2-2 10,1 1-23,0-2 20,-3-3-31,-1 1 35,2 0-36,-5-2 19,-1-3-20,-1 1 0,0-1 19,1 0-18,-3-3-1,1 2 10,-3 0-10,0 0-16,2-2-39,-2 2-46,0-2-35,-2 1-149,2 1-89,-2-2-267</inkml:trace>
  <inkml:trace contextRef="#ctx0" brushRef="#br0" timeOffset="7383.5927">20667 1613 10,'0'0'127,"0"0"29,0 0-9,0 0-62,0 0 72,0 0-47,0 0-28,0 0-50,0 0 30,-17-8 39,17 6 10,0 2-23,0 0-16,0 0 3,0 0 6,0-2 23,0 2 10,0 0 16,0-3 29,0 3-3,0 0-17,0 0-23,0 0-9,-2 0-17,0 0-48,0 0-9,0 0-1,-5 0 13,3 0-23,-1 0 4,-1 0-7,0 0-19,-2 0-45,-1 0 29,-2 7 16,3-2-19,0 5 16,-2-3-13,4 5 3,4 0-7,0 1-18,2 2 2,0 3 17,2-3 3,4 2-10,8-3-3,-2 1-33,3-4 27,4 0-1,-2-2 4,4-1-42,0-3 44,1-3 14,4-2-3,-6 0-95,4 0 69,-5-5-13,3-2-1,-6-3-54,2-1-1,-4 2 23,-1-2 13,-5 1 13,1 0-4,-7 2 66,0-1 3,-2 0 0,0 5 29,0 0 33,0-1 39,0 3-7,0 0 36,-4 2-32,2 0-1,-3 0 10,3 0-45,0 0 19,0 0-26,2 0-55,0 0-4,-2 2-41,2 6 43,0 4 2,0-1-1,0 1-23,4-1 22,5 1-9,-1-3-2,-1 1-9,3-3 18,1 0-15,0-4-27,-1-1 24,2 0-24,4-2 33,-6 0-39,3 0-6,0-7 9,-3 0-48,-1 0 48,1-3-16,-1 1-16,-5-3-4,1-1 46,-5 1 0,0-2-10,0 1 30,-3 2-17,-3-2 33,-5 4-20,1-1 23,-1 0 20,-2 5-4,0-2 55,3 4-12,-2-1 13,0 2-7,4 0 16,0 0-26,4 2-3,-1 0-51,1 0-1,2 0 0,-1 0-1,1 0-15,2 0-43,0 0-25,0 0-4,0 0 61,0 6 27,7 1 20,-3 1-7,5 1 26,-1-1-10,2 4 1,6-3-29,-2-1-1,4-1 23,-4 0-23,3-4 0,0 0-2,0-2-9,1-1 9,-4 0-21,1 0 23,0-5 0,-3-2-3,-1 0-8,2 0 11,-4-3 3,-3-1-2,0 0-1,0 2-8,-4 1 8,0-1 0,0 0-20,-2-2 20,0 2-2,0 1 2,0 1 3,0 2 14,0-1 5,-2 4-9,0-2 46,2 4-1,-2-2 24,2 2-11,-2 0-9,2 0-23,0 0-17,0 0-22,0 0-15,0 0-17,0 2-13,0 2 45,0 2 2,0-1 28,0 1-17,0 0 0,0-1-13,2 2-26,0-5 22,0 5 4,3-2 35,-2-1-23,-1 2-12,2-2 0,-2 2 29,2-1-6,-4-1-23,4 1-9,-2 2 9,0-3 20,2 1 2,0-1-19,-1 0-1,4-2-2,-3 1 0,-2 0-17,2 0 2,-2 1 15,0-2 4,2 1 12,1 1-16,1 2-13,0 1 13,3-2 1,-3 1-1,1-1-7,1 1 7,0 0-1,4-1 2,-4 0-2,2 0 1,-2-2-13,6 2-3,-6-1-3,0-2 15,1-1-41,2 1 29,-5-2 14,3 0 2,-1 0-4,0 0-9,4-2-29,-4-3 13,0-2 9,2-3-38,2-2 16,-4-3-17,0-2 14,-1-1-1,-1-1 2,0 1 43,-1-2 0,-3 1-19,-2 0 18,0 2-34,0 2 36,0 1 29,0 2-29,-4 1 36,-3 4 0,3-2 3,-3 2-19,3 1 51,0 0-16,2 3 17,-2-1-72,2 0 65,0 0-62,0 2 35,0 1-38,2 1 0,0-2 1,0 2-1,0 0 0,-3 0-1,3 0-2,0 0 0,-2 0 3,2 5 0,0 7 120,0 3-9,0 4 5,0 8-35,0 9-10,5 6-6,3 4 6,-2-3-42,5-4-16,-3-6 0,3-1-13,-3-2-20,3 1 17,-1 0 3,4-2 0,-4 0 19,0 0-19,-1-5-1,0-5 1,-3-4 0,-2 1 0,2 0-1,3 3-18,-3 3 1,3-6 18,-3 1 0,-2-2-10,3-4 9,-3-4-19,-2-1-41,0-4 26,-2-2-49,2 0 22,-2 0 39,0-2 23,0-11-1,0-10-78,-4-9-103,-6-7 140,-1-1-88,-4 1 52,2 4 75,1-2-65,-4 5 3,6 7 61,2 6-22,2 4 52,1 3-16,-2-1 29,1-2-19,2-1-17,0 5 26,0 3 78,2 3 13,2 3-35,0 0-20,0 2-14,0 0-32,0 0-19,0 0-29,0 0-13,0 0 16,0 0 26,4 0 29,4 0 0,-2 0-3,5 0 0,-2 0-23,-1-2-3,0 0 0,6-1 26,-6-2 19,2 2-3,-1-4-15,2 2-27,-3 1 0,-2 0 16,1 0-16,-3 2-16,0 1 14,0-1-27,1 2 3,-1 0-22,1 0-63,-1 0-70,0 0-56,0-2-131,2 2-153,2-4-235</inkml:trace>
  <inkml:trace contextRef="#ctx0" brushRef="#br0" timeOffset="7555.8296">21941 1708 316,'0'0'1611,"0"0"-1527,0 0-84,0 0-120,0 0 81,0 0 23,0 0-120,0 0-115,0 0 23,6 0-6,0 0-320</inkml:trace>
  <inkml:trace contextRef="#ctx0" brushRef="#br0" timeOffset="9105.7965">22088 1631 708,'0'0'417,"0"0"-310,0 0-29,0 0 40,0 0 67,0 0-32,0 0-30,0 0-12,0 0-51,0 0-60,-32 102-13,36-89 13,4-1-13,0-1-22,2-2 15,-2-3-45,0-1-13,0 2 68,1-6 10,4 1 4,-5-2-4,3 0 3,2 0-4,-3 0 2,1-3 21,-1-4-6,2 0-13,-4 0-1,0-3-2,0 1 26,1-3-26,0 1-33,-3-1-6,0 1-13,1 2 6,-3 0 33,0 5-5,-4-1 18,2 3 23,-2 2 29,0 0 22,0 0-12,0 0-30,0 0-22,0 0-7,5 7 33,-3-3 19,2 5 7,0 0-61,1-2-1,3 3-21,-2-1 21,5 1 5,-2-2-5,-3 0-16,2-1-30,0 1 20,2-5 10,-6 1-7,0-2 4,-4-2-33,0 0 52,0 0 33,0 0 13,0 0-11,0 0-18,0 0-17,-4-4-153,-5-3-3,2-1 120,-1 1 4,2-2 12,2-1-25,0-2 43,-1 0-57,3 0 20,2-3-4,0 4 41,0 0 2,7-1-18,1 0 18,2 5 1,3 0 29,0 3-8,-1 0-2,1 0 35,0 4-22,0 0 38,-3 0-67,1 0 41,-2 6-16,-3 1 7,0 4 3,0-2-16,-4 2 6,3 0 0,-2 1 4,-3 1 9,0-1 0,0-1-29,0-1 16,-6 0-25,4-3 15,0-4 4,0 2-22,2-3-1,0 0-1,0-2-22,0 0-9,0 0-50,0 0-28,0 0 13,2-4 28,5-6 27,4 0-17,-3-1-38,3-2-7,2 2-46,-3-2-19,-1 2 45,1 2 85,1 1-4,-2 4 43,-3 0-3,-2 4 3,2 0 26,-2 0 117,-2 0 30,2 3-56,2 4 17,-4 1-14,2 1 30,-2 2 9,0 0-39,0 0-71,2 0 24,0 0-72,3 1 11,-3-2-10,2-1 1,3-1-3,-3-1 39,1-1-37,1-3 0,-2 0 1,3-3 13,0 0-16,-3 0 0,2 0-1,0-3 0,2-2-1,-2-2-27,0-1-13,0-3-14,4-1-12,-4-3 36,-2 0-30,-2-3 14,3 1-17,-5 2 52,2-2-36,-2 3 46,-2 1-16,2 1 19,-2 3 55,0 4-29,0-2 26,0 3 4,0 4 15,0 0 0,0 0 1,0 0-39,0 0-33,2 3-52,1 2 52,1 3 45,-2 0 0,5-1-42,-3 3-3,2-1 4,0 0 18,0-1-22,2 2 26,-2 1-26,0-1-2,0-1 2,-2 4 0,3-2-10,-1-2 10,1 2 20,-3-1-20,0 0-16,0-3-2,1-1 18,-3 0 16,-2-1-16,0-1-42,0 1-13,0-5-55,0 3 6,-2-1 46,-3-2-1,-1 0-48,-2 0-95,-3 0 69,2-5 42,1-4-14,2 4 105,0-1 13,4 0 30,-4 3 12,6 1-53,0 0 86,0 0 3,0 2-19,0 0-10,6 0 65,2 0 22,0 0-35,2 0 19,1 0-88,2 2-19,-5-2-3,3 0-23,2 0 29,-2 0-10,3-2 14,2-6-33,-4-4-27,2-1-38,4-3-29,-6-1 13,3-3-52,-2-1 71,-2 0-32,-3 0-1,-2 0-2,-2 1 15,-1 1 17,-3 0-23,0 2-6,0 2 35,0-1 1,-9 1-7,3 3 17,-2-1 48,1 4 32,1 1 40,-3 4 3,3 3 39,0 1-3,-1 0-27,3 0-22,2 5 6,-2 5 37,2 2-1,0 3 77,0 2-28,2 2-75,0 0 9,0 0-6,0 8-23,4-5 7,2 2-14,-2 1-25,2-6-26,1 3 0,-1-1 0,3-1 0,-3-1-3,-1-2-13,1 0 3,-2-4 12,0 1-25,0-2 24,-2-3-59,0 1-30,0-5-16,1-1-58,-3-1-85,0-3-49,0 0-66,0 0-81,-5-3-291</inkml:trace>
  <inkml:trace contextRef="#ctx0" brushRef="#br0" timeOffset="9288.5977">22955 1626 134,'0'0'812,"0"0"-457,0 0-254,0 0 12,0 0 112,0 0-21,0 0-126,0 0 20,0 0-37,94-37-61,-79 37 13,4-1-42,-2 1 3,0 0-42,0 0-146,-2 0-50,0 1-97,-7 1-323</inkml:trace>
  <inkml:trace contextRef="#ctx0" brushRef="#br0" timeOffset="10849.5571">23330 1649 790,'0'0'580,"0"0"-381,0 0-56,0 0 9,0 0 14,0 0-62,0 0 9,0 0-16,0 0-6,0 0-65,0 0-26,-47 7 0,40-1 0,1-2 0,1 3 1,-1-1-1,2 3 0,2 0 13,-2-1-11,0 3-2,2 0-12,-1-2-11,3 1 4,0 0-4,0-3 7,0-1 14,0 0-1,5-3-46,1-1 23,-2-2-71,2 0 19,3 0 56,-1 0-43,3-3 29,0-5-81,-1-1 23,0 0 0,2-4 19,-4 0-6,0 2-10,-2-2 3,1 0 10,-2 1-56,-3 0 79,-2 4 55,0 1 13,0 2 23,0 5 22,0 0 56,0 0 29,0 0-16,0 0-26,-2 3-16,0 5-27,-4 3 26,2 2 43,2 3-26,0-1-30,2 0-58,0-2 6,0 3 36,0-5-35,0 1 6,2 0-26,2-4-23,4-1 22,-4-2-2,0-3-14,-2 0-31,2-2 19,0 0 14,2 0 15,1-7 0,2-5-26,-1 0-33,1-3 4,-1-1 7,0 1-17,1 0 29,0-1-16,-1 3-23,0 2 20,0 0 19,2 1 14,-4 2-1,2 0 23,-4 6 0,3-1 2,-5 3 73,2 0-14,-1 0-25,1 0 13,-2 5 65,0 3 25,0 4-61,0 0-49,0 0 7,0 1-7,1-2-16,-3-2-12,2 1 2,-2-3-3,2 1-13,-2-3 13,0-2 0,2-1-1,-2 0 0,0-2 1,0 0 0,0 0 12,2 0-12,-2 0-13,0 0-23,0 0-38,0 0-7,2 0 0,0-7-4,2 2 17,5-5 10,-2-1-40,1-2-6,0-1 10,2 1 9,2 1 10,-6 1 33,2 1 42,-1 5 14,-3 0-12,3 0 18,-5 5 22,0-2 33,0 2-10,-2 0-3,2 0 29,-2 0 36,2 7-1,0 0 20,0 3-32,0-1-50,3 0-28,-1 2-13,0-2-10,2-1 12,1 3 1,-1-4-26,1 1 4,1-1-8,-2-1-12,3 1 16,0-2 26,-1-3-26,0 0-42,1-2 16,2 0 20,-3 0 5,3-6 1,-1-4 0,1-3-26,0-2-36,-1-4-64,0-2 9,2-3-3,-6 2-17,0-3 20,-2 4 52,-2 0-58,-2 1 74,0 3-16,0 2 9,0 3 56,0 2 26,-4 1 14,0 4 15,0 3 33,2 0 26,0 2-4,-2 0-81,-1 0 14,0 0-12,1 4-30,0 3 18,0 3 29,2 2 46,-2-1-16,2 2-16,0 2 16,2 1-33,0 3-22,0-1 3,0 0 3,4-1-7,0-1 27,0-3-20,2 0-29,3-1 13,0-2-3,-1 0 9,0-1 1,3-2-1,2-1 4,-5-2-4,3-1 2,2 1-21,-3-4-16,-1 0 16,1 0 23,4 0-3,-6-2-20,2-5-13,0-1-22,4-1 34,-6-2-54,0-2-3,1-2 19,0 1-13,-1-3-9,-4-1-40,1 3 14,-3 2 15,-2 1-12,0 2 84,0 5 0,-2 0 2,0 4 32,-3 1-21,3 0 39,0 0-14,0 0 1,-2 1-39,-3 7 0,1 0 3,1 3 55,-1 1-3,2-1 23,2 1-41,0 1-37,0-1-3,2 1 3,0 0 3,0 0 43,0-1-40,0-2-5,0-3-2,2 1-33,2-4 34,2-1-16,1-1 16,3 0 1,1-2-1,0 0-13,3 0 0,2-4-26,-4-3-3,5-4-13,0 0-4,0-4 30,0 4-23,-2-2 20,-1 3 3,0 1-4,-2 4 33,-2-2 3,2 6 40,-6-2 38,0 3 32,0 0-58,-1 0 39,-1 3-32,2 2-14,-1 5 43,1 3-37,-2 2-8,0 0-20,1 3-12,-3-3-12,0 1 18,0-3-19,-2-2 22,0 1-5,0-3-17,0 1-1,0-4 0,0 1-3,-2-3-58,0 0-14,-2-2-25,-1 0-29,1-2-46,-4 0-39,-3 0-143,0-4-167,3-2-239</inkml:trace>
  <inkml:trace contextRef="#ctx0" brushRef="#br0" timeOffset="11185.2472">23729 1456 1255,'0'0'456,"0"0"-336,0 0-118,0 0 79,0 0 85,0 0-8,0 0 8,0 0-15,0 0 7,44 0-45,-27-2-26,2-1-23,0-4 0,1 4-29,-2-4 29,2 2-19,-6-1-32,3 0 6,-2 3 19,-4-1-2,-3-1-25,-2 2-11,1 2 0,-2-2-1,-3 2-2,0 1-58,-2 0-38,0 0-16,0 0-29,0 0-59,0 1-7,0 3-162,0 2-265,0 0-569</inkml:trace>
  <inkml:trace contextRef="#ctx0" brushRef="#br0" timeOffset="12955.863">20985 2226 411,'0'0'772,"0"0"-469,0 0-212,0 0-45,0 0 32,0 0 49,0 0 6,0 0-23,0 0-22,-4-2-20,4 2-26,0 0-16,0 0-13,0 0-10,0 0 13,0 0 16,0 0 1,0 0 15,0 3 4,0 5-7,0 3-13,0 3 4,0 9 3,4 8 6,3 6-10,-1 8-35,5-3-3,-3-6 2,1-9-12,-1-6 13,1-6-32,-3-3 12,1 3 17,1 0-26,0-2 13,-2 0-13,4-6 16,-6-2-22,0-1-7,-4-4-23,0 2 23,0-2 42,0 0 48,0 0 23,-4-7-71,-4-1-82,-8-3 1,2-1 64,-6 0 14,3 3-10,-2 0 26,2-2 7,1 6 3,0-1-23,4 3 0,-1-1 41,2 2-40,5 0 11,2 0 8,-1 2-14,3 0-6,2 0-26,-2 0-16,2 0-26,0 2-6,0 6 32,0-1 16,0 5 13,4 1-4,3 1 14,1-2 3,5 2 0,0-2 13,1-1-9,6-4-1,1-1 16,4-1 4,7-5-20,-3 0 7,-1-7 3,-4-4-13,-5-2-37,5-2 14,-2-3-28,0-2 15,-5 3-58,0-3 0,-9 1 3,1 0-10,-7 4 33,-2-2 55,0 4 13,-4 4 3,-7 2 65,3 1-9,-5 2 103,2 4-42,3 0-65,0 0 49,-2 0 0,4 0-7,2 6-58,0 1-4,4 2-2,0 6-1,0-2 3,2 2-6,6 3-29,6-4 4,-2 2-4,3-3 9,2 0-9,0-1 0,2 0-25,-2-3-8,5-2 20,-6-1-51,6-2-1,-6-1-100,6 0-33,-1-3-166,-7 0-78,8-3-376</inkml:trace>
  <inkml:trace contextRef="#ctx0" brushRef="#br0" timeOffset="13278.397">21725 2461 293,'0'0'613,"0"0"-453,0 0-160,0 0 0,0 0 20,0 0 25,4-117 14,-2 98 16,0-1 62,-2 5-53,0 2-12,2 6-14,-2 3 118,0 2 15,0 2-25,0 0-33,0 0-43,0 6-28,0 9 12,0 10 52,0 9-42,4 2-20,2-3-41,-2-7-4,-1-6 0,1-7-3,0 0-12,3 3-4,-3-1-13,2 2 13,1-4-13,-1 0-23,-2-6-5,5-2-8,-5 0-35,3-4-103,-1-1-72,2 0-81,0-1 63,2-5-188,-2-8-350</inkml:trace>
  <inkml:trace contextRef="#ctx0" brushRef="#br0" timeOffset="13796.2687">21975 2312 7,'0'0'1103,"0"0"-862,0 0-241,0 0 0,0 0 78,0 0 55,0 0-58,0 0-23,0 0 13,0 0-26,61-24-13,-54 19-25,-1-1-1,-2-1 0,-1-1 0,-1 1-2,-2-2-14,0 2 3,0-1 13,0 3 3,-2-1-3,-5 0-33,3 2 14,-3 3 3,1 1 16,0 0 2,1 0 17,-1 5 20,2 3 3,0 1-3,0 2 10,-1 6 16,3-3 19,2 1-45,0 2 27,0-1-64,0-1-4,0 0-31,7-4 13,-1-2 20,0-3 10,5-1-7,-3-1-6,3-1-13,0-3 15,-1 0 0,2 0-18,2-9 3,0 0-52,1-2-46,0-3 40,0 0-4,2 1 0,-2-1-4,-1-1 4,2 4-3,-6 0 35,2 2 33,0-1 13,-4 3 10,-2 4 19,1-1 43,-3 4 22,0 0 14,-2 0 31,3 0 30,-3 2 10,2 3-40,-2 5-23,2 2-25,-1 0-7,-1 0-33,0 5-2,-2-5-36,0 2-13,0-1 2,0-1-2,0 1 0,2-4-16,-2 2-42,4-3-130,0 1-80,2-6-216,-1 1-128</inkml:trace>
  <inkml:trace contextRef="#ctx0" brushRef="#br0" timeOffset="14517.9355">22794 2411 368,'0'0'659,"0"0"-444,0 0-108,0 0-28,0 0 54,0 0 30,0 0-50,0 0 4,0 0-29,0 0-27,-8 90-28,12-78-32,2-3 5,1 0-6,1-1 0,-1-5 30,-1 1-30,0 1 13,0-4-7,2 2 7,-2-3-12,0 0 1,0-3-2,0-3 42,3-3-42,-2-4-39,-1-1-25,-2 0-21,-4-2-6,2-1-35,-2-1 32,0 3 61,-2 0-9,-4 2-65,-5 0 67,0 4 8,1 0 32,0 3 2,-4 3 63,4-1-16,2 4 36,1-2-11,-2 2-70,5 0 41,2 0-3,0 0-42,2 4-55,0-2 0,0 1 52,4-1 3,7 0 32,-2 0-19,3-2 0,0 0-13,4 0 0,-2 0 11,4 0-10,-2 0-1,-1-2 49,3 2 29,-6 0-36,6 0 68,-6 6-39,0-1 33,2 4-13,-4 1-20,-2 4 0,3-3-13,-3 3 26,-1-1-42,-1 0-10,-1 3-13,1-5 4,0 3-1,-2-1-22,0-4 3,3 1-6,-2-1-45,-1-3-26,0-2-36,2-1-74,0-3 0,3 0-173,2-3-40,-5-2-219</inkml:trace>
  <inkml:trace contextRef="#ctx0" brushRef="#br0" timeOffset="15768.1932">23285 2332 840,'0'0'622,"0"0"-456,0 0-163,0 0 40,0 0 145,0 0-6,0 0-39,0 0-30,0 0-32,0 0-39,-60 52-16,58-42-4,0 2 7,0 1-29,2 0 3,0 0 14,0 1-17,0-1 0,2-1-23,2-3 23,2 1-16,1-3-13,4-1 28,-5-2 0,4-2-25,1-2 3,0 0 20,2 0-26,-1-8 27,1-3-18,2-4-15,-1-3-7,4-4-13,-6-2-7,1 2-9,0-2-17,-9 4 23,3-4 43,-3 4-73,-4 1 95,0 1 17,0 3 36,0 4-53,-7-1 0,3 4 58,-4 3 4,1 1 116,-1 4-100,1 0 48,3 0-126,-2 0-10,0 4-12,-1 1 22,0 6 13,1-1-13,4 4 1,-2-1-1,4 5 32,0-1-9,0 0-22,0 3 18,0-4-15,4 1 25,4 1-29,2-3 0,-2 0 22,-2-2-22,4-1-36,1 0 35,2-5 1,-2 2-4,3-1 2,2-3 2,0 0-15,2-3 14,-2-1-11,-1-1-7,2 0 6,-4 0-7,2-3-9,-4-4 4,-1 2 24,-2-2-20,4-3 20,-2 0-2,-4-2-22,2 2 8,-3-2 4,1 1-9,-4-1 2,1-1 18,-3 3-17,0-1-7,0 1-26,0 1 50,0-1-30,-7 0 31,3 5-69,-1-1 70,1 2 19,0 2 82,0 2-33,2 0 13,2 0-19,-2 0-24,0 0-35,0 0-3,0 4-17,0 2 17,-4 3 10,4 1 19,0 0-25,2 1-4,0 2-10,0-1 8,0 2 4,0-1-2,0-2 1,4 1-1,4-3-13,-4-1 6,0 2 6,2-5 2,0 1-2,1-2-7,-1-3 8,3 2 16,-3-3-14,3 0 27,-1 0-29,0 0-2,1-3-1,0-4-17,-3-1-35,2 1-3,3-4 13,-2 1-10,-1-2-26,0 1-33,1-1 26,2-1-3,-5 1-9,2 1-11,-1 3 59,-1 1 23,-2 2 27,1 5 2,-3-3 3,0 3 16,0 0 46,2 0-3,-1 6 46,1 2 31,-2 1-41,2 2-11,-2 3-12,2-1-52,2 2-7,2 0 19,-2-2-9,-2 4-25,2-6 6,0-2-7,-2-2 0,-2-2 3,1-1-2,-1-4 1,3 0-2,-3 0 0,2 0-2,0-4 2,0-6-1,2-1-31,5-2-20,0-3-55,-3 0-7,5 0-22,-3 1 55,2 0 42,-2 1-43,-2 1-9,0 2 26,0 3 36,-2-1 29,-2 6 16,-2 1 4,0 2 22,-2 0 20,0 0 26,0 0 3,0 3 9,0 6 56,0-2-3,0 3-85,0 1 3,0 0-10,0 1 30,0 0-43,2-1 4,2-2 22,1-1-28,1-1-27,3-1 36,-3-1-4,3-4 17,-1 0-23,0-1-26,3 0 13,-2 0 16,1-1 0,-2-5-25,6-1-7,-6-1-15,-2 1 2,3-1-2,-5 0-1,2 0-22,1 3 6,-5 0-33,2 2-8,-2 1-17,-2 0-10,2 2-35,1 0-36,-3 0-78,2 0-140,2 4 48,0 2-68,-2-2-233</inkml:trace>
  <inkml:trace contextRef="#ctx0" brushRef="#br0" timeOffset="16381.2472">24569 2592 890,'0'0'567,"0"0"-427,0 0-127,0 0-11,0 0 79,0 0 7,0 0-7,0 0-26,0 0-38,-13 70-17,13-67-13,0-1-36,0 0-71,2-2-43,5 0-13,2-2-107,-5-3-206,8-11-152</inkml:trace>
  <inkml:trace contextRef="#ctx0" brushRef="#br0" timeOffset="17445.8099">24894 2329 29,'0'0'414,"0"0"14,0 0-148,0 0-108,0 0-74,0 0-36,0 0 22,0 0-9,-36-105-23,36 91 7,0 0-58,2 3-1,4 2-2,2 2-24,2 2-10,-4 4 23,0 1 13,2 0 32,-1 4 14,1 5 38,1 6-6,-3 4-3,3 1-59,-3 2 0,2-1 6,4-2-21,-6 1-2,2-5-5,0-1 6,1-4 22,2 1-22,-5-6 0,2 1-9,1-2 9,0-4 0,-1 1 0,-2-1 0,3 0 0,-1-1 0,-2-7-30,4-1 14,-6 0-10,2-6-9,0 2-14,-2-2 23,0-1-55,-2 3 48,0 0 33,-2 2 42,0 0-3,3 6 0,-3-1-19,0 4 16,3 1 6,-3 1 16,0 0 20,0 0-7,0 0-29,0 0-6,0 1-13,0 5-20,0 3 65,4 5 32,-2 2 7,0 0-56,2 2-18,2 1-11,0-4-22,1 1-10,4-5 10,-3-2-13,3 0 15,1-4-4,1-3 4,-2-2 9,1 0 11,4 0-21,-6-4-1,5-6-1,0 1-21,-5-4 22,3-1-4,-2 0-25,-3-1 20,-3 3 9,1-5 2,-4 6-1,2 0 1,-4 1-1,0 3 1,2 0 21,-2 4-10,0 1-10,0 2 26,0 0-13,0 0 0,0 0-3,0 2-13,0 1-25,0-3-20,0 7-2,0-1 47,0 3 2,2 3 14,2 0 9,-2-3-25,6 2-23,-4-3 23,0-1-2,2 1 2,0-5-3,0 4-13,3-5 14,0-1 2,-3-1-4,3 0 4,-1 0 20,3 0-7,0-6 9,-3 0-22,2-3 2,2 0 24,-4-4-23,-4 0-2,2-2 16,-4 2-7,-2-3-8,0 2 28,0-2-7,0 0-23,-6 3 39,0 2-10,-2 1 12,-2 5 1,0-2-39,2 7 20,-1-2-7,0 2-16,-1 0-35,1 2-20,1 7 4,0 2-20,-4 2 22,6 3-12,2-3-23,2 3-58,2-4-58,0 2-164,6 0-23,3-7-56,8 4-264</inkml:trace>
  <inkml:trace contextRef="#ctx0" brushRef="#br0" timeOffset="20436.6199">25686 2201 261,'0'0'538,"0"0"-336,0 0-72,0 0-26,0 0 20,0 0 23,0 0 15,0 0 62,0 0-32,55-17-75,-45 3-40,4-4-35,-4-2-29,0 1-13,1-2-10,-2 0 9,-3 1-1,-4 0-19,0 1-2,0 2 20,-2-2 0,0-1-46,0 3 1,-6 0-1,-2 0 20,-1 3-65,0 3 94,1 3 9,2 3 34,0 2 18,-4 3-41,4 0 6,0 0-26,-2 8-62,2 4 62,-4 2 29,2 6 26,0 9 17,2 9-47,3 0 34,3 2-59,0-6 29,0-3-10,9 0-3,-1-6-13,-2-6-2,1-6 27,0-3-27,-3 1-1,4 1-29,2 1 29,2-4 3,-2-1 10,-2 1-13,1-7-1,2 0 1,-3-2 12,3 0-11,-1 0-1,3-2 16,-2-5-13,1-3-2,-1-1-1,2-2-45,-3-3-10,1-1 6,0 2 1,-5-2-4,0 2 13,1-2 20,-1 4-1,-2 4 10,-2 3 10,0 3 52,-2 1-13,0 2-3,0 0 3,0 0 0,0 0 29,0 0 3,0 4-20,0 1-47,0 2-3,2 6 70,0 2 9,1 0-15,1 3-40,-1-4-2,-1 2-23,0-5-2,2 1-14,0-2-7,2-5 10,0 1-12,2-3 25,-2 0 6,0-2-6,2-1 0,-2 0 2,5 0 21,0 0-20,0-4 26,1-3-29,3-3-12,-2-2 12,3 1-1,0-4-63,-2 2 2,-1-3-12,-2 3 32,-3 0 3,1 0 17,-3 2 2,-2 4 20,-2 1 0,1 4 39,-3 1 16,0 1 10,0 0 6,0 0 0,0 0-17,0 1-9,0 3-16,0 0-29,0 3-17,0 4 17,0 0 23,0 2-21,0-2-2,0 0-26,4-4 13,-2 0-6,5-3 16,-3 0 3,0 0-45,0-2 41,0-2-12,-2 0-16,5 0 10,-2 0 5,-3 0-8,2-4 5,-2-2 17,2-2 0,-2-2 0,0 2-30,0-4-22,-2 0 10,0 0 10,0-2-40,0-1 1,-2-1 3,-4 1-14,0 1 66,0 1-43,-4 2 62,2 1-2,2 2 4,-2 4-4,1 1 4,0 3 118,1 0-19,2 0-56,0 0-45,2 3-3,-3 3 3,3 4 20,0 0 26,0 1-24,2 0-6,0 1-16,0 0 22,6-1-22,3-3-7,-1-1 4,1-2 3,0-1 0,1-1 1,0-3 0,4 0 16,-4 0-14,2-3 17,2-1-20,-2-7-19,3 4-1,2-3 18,-4-1-17,1 1 3,2 2 16,-4-1 0,1 3 1,0 1-1,-5-2 0,0 7-1,-1-3-22,-3 3 23,-2 0 10,0 0 9,0 0 14,1 0 5,-3 6 1,2 2 9,0 5 4,0 1-30,0 3-22,3-2-3,-1 2 2,0-3 1,0-2 0,0 0-1,0-3 0,0-1 1,2-3-1,-2 2-11,0-3 12,0-3-13,-2 2 10,2-3 3,0 0 1,0 0-1,3 0-12,0 0 11,-1-7 1,2-1-19,3-1-20,2-2-3,-3-3-9,3 2 12,-3-5-10,2 5-16,-4-2-6,0 1 10,-2 1 44,1 1-5,-2 1 9,-1 5 13,-2-2 0,-2 7 35,0 0 40,0 0 3,0 0 6,0 0-6,0 0-7,0 5-29,0-1-30,0 3 5,-2 3-14,0 2 39,0 3 22,2-2-54,-3-2-9,3 0-1,0 2 1,0-6-1,0 1-19,0-3 18,3-1-14,1 0 14,-2-3-14,2 2 11,0-3-12,2 0-6,-1 0 22,1 0 3,3 0-1,-3 0-3,3-8 1,-1 2-3,0-3-43,1 0 4,0-1-6,-3-2-4,2 1-9,-2-1 6,1 1-42,-2 1 0,-1 2 35,-2 5 62,-2 1 17,0 2 9,0 0 7,0 0 28,0 0 4,0 0-7,0 2 10,0 3-26,0 1-13,0 4 46,0 1 5,0 3-28,0 0-36,0-1-16,0-2-2,0 0 2,2 0 0,0-1 29,4 0-7,0-2 1,1-3-21,4 1-2,-5-2 0,0-1-16,3 0 3,-1-3 10,3 0-29,-4 0 3,1 0-23,0-4 36,-2-2-16,4 0 3,-4-2-17,-2-2 17,2-1-16,0 0-7,1 0-16,-1 0-13,-1-2 4,1 2 28,-4 4 13,0 3 36,0 0 13,0 2 20,-2 2-7,0 0-4,0 0 4,0 0 20,0 0 2,0 4-14,2 2-32,1-1 47,1 4 19,0 4-32,0-2-20,2 0 23,1 3-39,0-2-14,-1-3 14,2 0 0,2-1 2,2-3-4,-6-1 2,2-2-12,1-2 12,-3 0 0,1 0-2,-3 0-21,0-7-3,0-1 7,1-4-26,-3-1-7,-2 0-16,0 0-33,0-2 37,-5 1-5,-1 0-28,-2 1-91,-5 1 64,2 2 49,-1-1 23,-2 6 13,2-1 39,2 4 59,-1 0 22,2 2-58,1 0-23,-1 0-35,3 0 35,2 2 13,0 4 7,-1 0-1,1-1 1,2 2 9,0 1 10,2 1-39,0-2-19,0 1 6,0-3 13,0 1 16,4 1 55,5 2-51,-1-5 55,0 3-14,3-2-61,2 0 29,-2-2 10,1 1 13,2-4-36,0 0 14,-2 0-28,1 0-4,-2-2-16,2-5-14,-1-1-16,1-1 47,0-2-1,-3 2-30,2 0-7,-6-1 13,0 3-7,-2-1 7,0 1 24,0 2 2,-2 1 2,0 2-2,-2 1-12,0 1-17,0 0 15,0 0 14,0 0 36,0 1-20,0 3 0,3 3 78,-1 1 1,0 4-1,3 0-49,-1 2-32,0 1 13,2-2-10,1 0-32,-1-1-4,2-4 20,3 1 12,-4-4-10,1-1 24,2-2-6,2-2-1,-4 0 10,2 0 26,1-3-13,2-5-3,-5-1-16,3-6-23,-3 3-2,1-2-14,-5 1-1,0-1 1,-4 1 4,0 0 12,0 0 26,0 1-26,-4 2-47,-2 3 45,-3 1-31,-2 3 11,1 3 22,0 0-1,-6 0-16,4 0-31,-2 7-27,0 2 10,2 2 27,1 3 38,0 1 0,5-1 0,-1 0-11,5 1 9,0-2-29,2 0-8,0-1-35,2-4-46,5 2 22,1-3 59,3-2 7,-3-1-17,5-2 19,-1-2-12,2 0 6,-2 0 4,-2 0-14,4-2-3,-8-2-6,2 2 27,-3-1 28,-1 0 19,-2 3 27,-2-1 26,0 1 12,0 0 14,0 0 12,0 0 1,0 0-43,0 5-65,0 1 14,0 4 96,2 4-6,4 6-81,3 8-23,0 5-3,-1 2 1,2-3 22,2-1-1,-6-4-21,2 3-1,0 0 16,1 2-13,0-3 14,-5 2-14,4-1 10,-2 0-10,1-3-1,-3-1 37,3 1-13,-5-5-25,0-5 35,-2-2-20,0 2 0,0-3 19,0 5-31,0 3-2,0-2 24,-2 0 9,-5-3-12,1-1-20,-3-1 23,1-4-10,-2 0-5,-6-1-11,2-4-20,-4-1-12,2-5 3,-1 0-26,-2 0 16,2-10 23,-3-4 16,2-7 7,-2-8-7,1-9-33,4-3-22,7 0 55,4 0 0,4 5-91,0 0 89,0 0 2,4 3-84,2 7 19,3 6 65,-3 5 1,1 4 61,1-5-60,0-1-2,6 2 0,-6 0-10,-2 3-6,0 6 16,-2 0 20,-2 5 32,-2 1 9,0 0-9,0 0 0,0 0-7,0 0-19,0 0-26,0 0-11,3 0-21,-1 0-10,3-2 22,1 2-77,-2-4-107,4 2-79,-1-3-78,-1 0-128,5-2-342,-63 32 806</inkml:trace>
  <inkml:trace contextRef="#ctx0" brushRef="#br0" timeOffset="20695.9256">27556 2201 661,'0'0'1151,"0"0"-790,0 0-135,0 0-74,0 0 61,0 0 44,0 0-46,0 0-39,2 0-23,-2 0-3,0 0-4,0 0-17,0 0-26,0 2-34,0-2-27,0 0-38,0 0-17,0 0-23,0 0-27,0 0-12,0 0-24,0 0-45,0 0-80,0 0-190,0 0-591,-4 0-507,8-2 973</inkml:trace>
  <inkml:trace contextRef="#ctx0" brushRef="#br0" timeOffset="23359.2693">2228 4062 395,'0'0'515,"0"0"-310,0 0-159,0 0 19,0 0 39,0 0 46,0 0 6,0 0 113,0 0-67,-18-38-44,12 32-51,-4 2 10,2-1-21,-2 0 5,-1 4-11,0-3-42,-1 4-3,-1 0-13,0 0-10,-2 5-22,-1 7-62,-2 2 24,2 2-10,-2 2 35,3 1-10,5 1 1,-1-2-17,5 1-3,1 0 13,3-1 26,2-2-46,0 0 14,5-2-4,3-3 10,5-3-3,4 0 12,0-3-6,4-2 1,1 2 2,0-4 20,4 3 3,0-2-1,-1 2 1,1 2-2,-3-1 0,-2 6-1,0-3-13,1 6-2,-6-1 16,0 2-16,-4 1 18,-4-1 0,-3 3 10,0-3-10,-5-2 0,0-2-7,0 1 6,-5-2-18,-2-3-4,-3 1-22,-2-2-4,-2-5 7,2 1-20,-1-2 4,0 0 55,3 0-38,-1 0 40,5-3-1,2-1-46,4-3 22,0-1-42,0-1-79,8-6 14,7 1 84,8-6 46,-2 1-17,5-3 4,0 5-17,-3-1-6,2 3-3,-4-1 19,-1 5 20,-6 3-7,-3 4 10,0 2 17,-5 2 28,-2 0 30,-2 0 55,0 8 13,3 1-26,-5 5 49,2 1-46,0 2-42,0 1-30,2 1-25,1-2-23,1-2-26,0-2 13,3-3 13,-1-2-2,1-5 1,2 1 2,-1-4 13,0 0 19,4 0-8,-4-7-5,3-3-14,-5-3-6,1-3-22,-3-2-30,1-1-23,-5-1 33,-2-1 3,0 0-29,0 2 6,-11 2 56,-2-1-30,-2 3 36,-3 2 0,-2 1-2,-1 1-28,2 3 30,-2 5 61,4-1-38,2 4 6,2 0 33,2 0 0,3 2-23,2 3-1,0 1-5,3 0-31,3-1-1,0 2-1,0-2-2,0 1-21,9 2 22,-1-5 1,4 1 20,4-2-19,-2-2 12,3 0-1,3-4-11,-2-6-2,2-3-11,-1-4-11,0 0-16,-2-4-23,0-4-9,-2-4 3,-3-5-7,-3 3 20,-4 6 3,-3 8-55,-2 6 42,0-3 19,0 0 20,-4 2 26,-6 0 0,2 4 42,2 5 33,-3 1-3,3 2-4,0 0 23,-1 0-13,3 8-65,0 1 16,-1 6 46,3 7-1,2 7-25,0 12-20,11 3-9,-2-2-17,3-3 32,3-5-12,0-4 3,0-6-13,-1-2 10,-2-9-22,0-2 25,3 2-7,0 0 30,4 0 2,-2-3-31,-2-3 28,-1 0-25,0-2-23,-4-1 16,0-2-16,-1-2 0,0 0-22,-1 0-10,1 0-39,1 0-62,-2-2-100,4-4-92,-2 1-101,-2-2-225</inkml:trace>
  <inkml:trace contextRef="#ctx0" brushRef="#br0" timeOffset="23529.7255">3156 4301 1254,'0'0'530,"0"0"-510,0 0 25,0 0-6,0 0 192,0 0-57,0 0-54,0 0-26,0 0-88,0 0-6,5 0-61,-3 0-72,2 0-152,0 0-144,5-5 150,-3 2-148,4-6-271,-50 26 497</inkml:trace>
  <inkml:trace contextRef="#ctx0" brushRef="#br0" timeOffset="25172.3562">3292 4010 140,'0'0'1214,"0"0"-944,0 0-205,0 0 13,0 0 114,0 0 9,0 0-82,0 0-47,-42 110-37,42-93-34,4-3 16,4 1-17,3-3-4,0-2-28,2-5 15,1 1 15,2-6-22,-2 0 22,3 0-31,0-7 30,-2-5-26,2-2-20,-4-3-41,-1-3 25,-3-1-13,-4 1-20,-3 3 40,-2 1-33,0 0 65,-12 1-10,0 4 4,-3 1-1,-2 3 33,0 4 25,-2 3 11,4 0 29,-4 6-46,2 5-16,2 3 78,0 1 13,5 1-10,1 0-29,1 4-12,4-3-30,2 2-13,2 0-3,0-2-22,2-2-24,8-4-3,1 2 0,1-4 7,8-2 22,-4-1-13,4 0-19,-2-1 52,4 2-23,-1 1 22,1 0-9,-2 4 13,6 3 78,-2 3-16,1 3 19,3 5 4,-1 7-37,2 5 1,-3 0-7,-6-1-26,-8-5 10,-3-5-10,-5 0-15,-2-5 12,0-2-10,-2-7 26,0-1-3,0 1-4,-2 0 14,-4 0-1,-1-3-5,-3 0-1,-3-2-29,0-4-20,-1-1-9,-2-3 16,-2 0 13,0 0-21,-1-7 20,0-6-34,0-4 35,0-1-42,4-4 42,3-2-3,-2-9 3,10-3-36,4 1-19,0 9 26,0 7 28,4 4-25,3-3 10,4-1 16,1-2 26,4 0-7,0 1 10,-1 3-27,0-3 20,0 1-22,-3 1 0,4 0 13,-4-1-13,0-3-15,2 3-1,-2-4-17,-1 2-2,0-2 32,-5 3-36,0-2 38,-1 5-1,-3 2 4,-2 4 44,0 1-23,0 2 22,0 4-6,0 2 13,-2 2 9,-3 0-19,1 0-10,0 0-28,-2 6 21,1 3 8,-1 7-1,1 1 7,3 2-16,2 3-23,0 0-19,0-1 16,0 0-20,2-1 22,5-3-25,2-3 23,1-1 1,3-4-24,-1-2 26,2-1 13,-2-4-13,0-2-19,4 0 6,-2 0-7,-1-8 20,2 1-35,-2-2 15,-3-4-22,1 2 13,0-2-16,-3-1 3,0 1 3,0 0-6,-2-2-7,-2 1-10,0 1 10,-2 1 20,0 5-10,-2 0 42,0 2 9,0 3 59,0 2-9,0 0-7,0 0 3,0 0-19,0 2-14,-2 5-22,-2 0-19,2 6 19,0 2 39,2 3-4,0 1-32,0 1-3,0 0 2,4-2-2,2-3-10,0 2 10,3-6-23,2-1 10,-1-5 12,3-2 0,0 0-1,4-3 3,-3 0-2,4-6-1,0-3-14,0-5 3,-1 1-43,-1-2-15,0-1 3,-4 1-7,-4 1 4,4 1 25,-4 2 24,-2 0 9,-2 2 9,-2 5 4,0 1 39,-2 0 7,0 3-4,0 0-9,0 0 6,0 0 19,0 0 17,0 0-7,0 0-29,0 0-26,0 0-11,0 3-2,2 1 1,3 4 44,2 0 68,-1 3-67,0-2-43,2 2 0,3-1 13,0 0-3,-3-3-11,5-1 14,-5-1 1,6-2-15,-4-2 24,-2-1 19,0 0-13,4 0 7,-4-4-20,0-3-19,-1 0 16,-1-3-14,1 3-2,-3-5-25,-2 2 9,-2-1-9,0-2 24,0-2-34,0 4-20,-2 0 20,-7 0 32,3-1-55,-3 2 6,1 1-10,0 4 59,-1-1-16,2 4 19,3 2 19,0 0 7,0 0-3,2 0 6,0 5-29,0 3-49,0 4 49,2 2 14,0 2 6,0 3-7,0 0-13,4 0 0,0-1 0,4-1 0,-2-4 0,4-1 0,-2-5-20,2-2 20,1-2 12,0-3 11,4 0-23,-1-3 16,2-5-16,0-4-10,-1-3-29,2-4-25,-4 0-1,2 0-23,-5-2 10,3 1-29,-5 1 4,1 4 73,0 2-35,-5 5 26,0 3 39,-2 0 36,0 5 13,-2 0 12,2 0 24,-2 0 6,0 0-30,4 3-31,-2 4 96,2 1-10,4 1-57,-4 3-14,2 2 19,0-2-25,0 3-3,1 2-36,2-4 1,-1 0-1,1-2 1,-1-1-1,0-1-2,3-1-2,0-3-38,-3 0-25,0-4-101,4-1-85,0 0-120,-4 0-135,8-13-473</inkml:trace>
  <inkml:trace contextRef="#ctx0" brushRef="#br0" timeOffset="26079.0433">4750 4052 49,'0'0'1502,"0"0"-1303,0 0-167,0 0 23,0 0 101,0 0-36,0 0-107,0 0 23,0 0 22,-38 36-13,32-26-25,0 2-17,0 1-3,1 2 0,-1-2-13,1 3 13,1-3 3,2 0 0,0 1 35,2-3-17,0 1-19,0-3-4,0 2-21,4-4 4,5-1 17,0-2-27,-1-3 29,2-1-17,2 0-18,-2 0 35,2-5-4,-1-5-28,2 0 0,-1-3-7,-3 0 3,-1 0-19,1-2 26,0 4 29,-5-1 0,0 2 2,0-3 1,-2 7 23,0 0-24,0 0 18,-2 2 9,0 3 7,0 1-1,0 0-2,0 0-14,0 0 7,0 0 6,0 0-2,0 0-11,0 0-19,0 0-14,0 3-18,0 3 22,2-1 10,3 3 29,0 1-16,-1-1-13,2 0 0,0-2 0,2-1-13,1-1 13,2-2 19,1-2-18,1 0 19,0 0 3,0-2-23,1-5 1,2-2-1,-2-7-29,-1 0 3,2-2-10,0-7-38,-5 0 12,3 1-6,-4 0-20,-3 2 7,-2-2-26,-4 2-30,0-2 49,0 2-19,-2 0 61,-6 2 20,-3 0-55,-2-1 48,0 5 32,-1-2-13,-2 2 14,2 4 13,2 2 7,0 3 12,4 2 7,0 3 20,4 0-4,-1 2 20,3 0-10,2 0-22,0 0-43,0 0-3,0 0-11,0 4 14,0 1 88,0 5-10,0 0-29,0 3-30,0 0 24,0 1 15,2 4-16,3-4 4,-3 3-45,0-1 44,0 1-44,2 1 12,0-2 26,0 0-38,0 0 39,4 2-38,-2-2 45,0-1-18,2 0-3,-2 2 29,1-2-53,4 1 17,-3-1-2,3 0-17,-3-2 35,5 2-21,-2-4-14,-1 0 0,0-2 0,4 2 16,-2-4-15,-1 1 16,2-3-16,-3-1-2,-1-1 2,-3-3 14,1 3 1,-1-3-15,-4 0 0,2 0-1,-2 0 0,-2 0 0,0 0 19,0 0 4,0 0 13,0 0 9,0 0 3,0 0 7,0 0 3,0 0-10,0 0-3,0 0-16,0 0-29,0 0-3,0 0-58,0 0-62,0 0-60,0 0-86,0 0-175,-2-4-204,4 8-521</inkml:trace>
  <inkml:trace contextRef="#ctx0" brushRef="#br0" timeOffset="30457.2264">10859 921 117,'0'0'235,"0"0"-179,0 0 19,0 0 104,0 0-49,0 0 24,0 0-44,2-40 14,-2 34 6,0 0-35,0 2-1,0-1-45,0-1-17,0 0 60,0 4 8,0-1 33,0 1 17,0 2-11,0 0-48,0 0-30,0 0-6,0 0 0,0 0 0,0 0-6,0 0-14,0 0-23,0 0-12,0 0-19,0 0-17,0 2 1,0 6 35,0 1 29,0 6 35,2 2-64,0 4-13,0 1 10,-2 2 3,4 6-12,-2 5 12,-2 1 16,2-6-4,-2-8-12,0-7-26,2 1 23,3 6 3,-2 9 3,1 5 10,2 2-12,-2-1 2,2-7 43,-4-5-44,2-6-2,-1-2 13,-1-3-13,0 3 25,3 0-24,-1 4 1,0-2 17,0-1-19,0-1 1,1 0 15,-1 0-16,0 2 13,0 3-7,1-2-6,-1 3 0,0 0 3,-2 3-2,3-4 18,-3 1-16,2 0 10,-2-1 7,0-1-17,0 1-1,2-4 29,-2 2-30,0-5 0,3 2 18,-3-2-15,1-1-1,-3-1-3,2 1 15,-2 1-14,2-1-2,-2 0 1,2 1 0,-2 3 1,0 0-1,0 1 1,0-1-1,0 3-14,0 3 14,0-4 16,0 4-15,0-3 0,0-4-1,0 0-14,0 0 14,0-1 3,0-3-2,0 0-1,0 1 0,0-1-4,2 0 4,0 4 0,0 1 2,0-1 1,2 2 0,-2 0 0,2 2 0,1-2-3,-3 0 0,5 2 0,-5-2 16,0 1-12,0-1-3,-2 0-1,2 1 16,0-3-15,0 5 0,0-3 15,0 2-1,-2-2-15,2 0 0,0-1 0,1-2 0,-3 2 1,2-1 0,0-2 1,0 1-1,0-1 0,0-2 2,3 0-1,-3 0 14,0-2 0,0-2-13,0-3-1,0-3 1,0 1-2,-2-4 0,0 0 3,3 0 18,-3 0 4,0 0-4,0 0-3,0 0-19,0 0 0,2 0-38,-2 0-33,0 0-25,2 0-46,0-4-77,2 1-133,4-7-161,1 1-67,-36 35-514</inkml:trace>
  <inkml:trace contextRef="#ctx0" brushRef="#br0" timeOffset="31455.8475">12485 435 303,'0'0'610,"0"0"-333,0 0-173,0 0-16,0 0 36,0 0 22,0 0 94,0 0-35,0 0 35,-74-30-121,68 28 14,-4 0-56,4 2-3,2-3-32,0 3-13,0 0 16,-2 0-16,-3 5-29,-2 2-1,1 3-12,-1 4 11,-2 1-14,2 4 15,1 3 0,0-2-15,-4 1 12,8 2 3,-2-3-1,4 0-17,2-1-3,0-2 22,2 1 0,0-1-32,0-1 19,6-3 11,2 2-27,2-4 27,8 3-17,-4-4 19,4 2 0,-1-2 13,1 0 9,2-5-2,-2 2-17,4-5 26,-5-2 16,0 0-19,-4 0-10,-1 0 19,2 0-9,-6 0-14,-2 0 5,-2-2-1,-2-1-4,0 3-8,-2 0 12,0 0 6,0 0-3,0 0-19,0 0-17,0 0-21,0 0-17,0 0-19,0 0-25,0 0-27,2-2-36,3 0-113,2 0-65,1-1 21,-2-2-124,7-4-303,-54 32 397</inkml:trace>
  <inkml:trace contextRef="#ctx0" brushRef="#br0" timeOffset="31760.9032">12687 398 300,'0'0'603,"0"0"-459,0 0-83,0 0 57,0 0 97,0 0-20,0 0-78,0 0-36,0 0 26,0 0-6,110 5-56,-91-3-16,-4-2-29,2 0 1,-2 0-1,-5 0 0,4 0 0,-6 0-123,-2 0 0,-2 0-14,-2 0-48,-2 0-20,0 0 19,0 0 23,0 0-6,-4 0-470</inkml:trace>
  <inkml:trace contextRef="#ctx0" brushRef="#br0" timeOffset="32395.9767">12794 455 55,'0'0'366,"0"0"-66,0 0-147,0 0 23,0 0 6,0 0-48,0 0-24,0 0-2,0 0-4,3 110-33,4-93-69,-3 0 57,2 1-17,0-3-13,-2 1 4,3-3 9,1-2-1,1 1-40,0-2 14,-3-3 2,-2 1-11,2-2-6,-2-3 2,1 1 16,-3 0-17,-2-3-1,3 2 13,-3-3 0,0 0 3,0 0 26,0 0 13,0 0 10,0 0-7,-5 0-58,-4 0-68,1 0 23,-3 0-23,1 0 19,-3 0-35,2-3 84,1 3 0,-3 0-65,2 0 42,-1 0 0,4 0 23,0 0 7,4 0 22,2 0 46,2 0-10,0 0-65,0 0 0,0 3-30,0-3 30,4 1 49,8 2 35,-2-2-29,2 1-25,4 0 2,0-2-13,-1 3-6,2-3 26,0 0-16,1 0-23,-2 0 19,-3 0 17,2 0-7,-3 0-10,-3 0 1,0 0 15,-1 0 1,-1 2-14,-3-2 1,0 0 12,0 0-15,-2 0 18,0 0-2,0 0 9,-2 0 0,0 0 9,2 0 4,-2 0-3,0 0-4,0 0-6,0 0-7,0 0-3,0 0 4,0 0 2,0 0 1,0 0-1,0 0-6,0 0-9,0 0-11,0 0 8,0 0-4,0 0 3,0 0-6,0 0-3,0 0-11,0 0 0,0 0 0,0 0-1,0 0-1,0 0-2,0 0-1,0 0-23,0 0-15,0 0-32,0 0-32,0 0-49,0 0-60,0 0-60,0 0-153,0 0-258,0 0-353,0 0 553</inkml:trace>
  <inkml:trace contextRef="#ctx0" brushRef="#br0" timeOffset="37425.4707">2226 4797 46,'0'0'120,"0"0"-12,0 0-4,0 0-25,0 0 28,0 0 105,0 0-26,-32-11-72,28 11-13,-2 0 32,0 0-2,-3 0 8,3 0 14,-1 0 0,1 0 32,0 0-10,1 0-81,1 0 3,2 0 26,0 0-14,2 0 1,0 0-14,0 0-28,0 0-26,0 0-7,0 0-13,0 0-11,0 0-11,0 0-13,0 0-3,0 0-6,0 0-17,2 0-19,2 0 30,5 0 28,1 0 51,8 0-22,-2 0-16,6-2-10,1 0 16,7-3-9,6-1-7,8-2-3,3 1 3,-3-3-2,2 2-1,-11 2 0,3 3-3,0-1-10,-3 2 10,-3 0-12,0 1 14,-2-2 0,1 2-12,-1-2 1,-4 2 12,-6-1 0,6 2 0,4-2-1,1-1 1,5 3 1,-2-2-1,-6-1-1,-3-1 1,-3 3 17,-6-2-17,2 2-18,1-2 18,4 1 1,3-1 12,-1 1-13,-1-2-24,-1 2 24,0 2 0,-4-1 0,3-2 0,-1 2-12,0 1 11,1-2 1,-2 2 9,2 0-9,-1-2 0,1 2 2,-4-2-2,2 0 0,-2-1 3,2 3 0,-3-2-3,-1 0 11,2 2-11,-2-3 0,2 1 4,0 1 2,0-2-6,1-1 0,0 1 1,-2-1 29,-1 0-28,4 1-1,-3-3-1,2 2-1,-2-1 1,2 1 0,0-1 0,1 0-2,0 2 2,0-2-3,-1 1-12,-2 1 15,2 1 0,-5 2-26,6 0 26,-6 0-1,4 0 1,-3 0-2,1 0 1,2 0 1,-4 0 0,4 0 1,-4 0-1,1 0 1,0 0-1,0 0 3,0 0 0,2 0-3,-1 0 0,2 0-1,0 0 1,4-2 4,-3 0-3,2 0 1,-2 0 0,1 0 0,-2-2 12,2 1-14,-3 1 0,2-3 2,-2 4-1,2-1-1,-2 0 0,2-1-1,0 3 1,-2 0 0,4-2 0,-2-1 12,3 0-11,-4 0 1,4 2 15,-1 1-17,3-2 0,-3 0 0,0 0 1,-1 2 19,0-2-20,0 2 3,1 0 2,0 0-4,0 0-2,1 0-2,0 0 3,0-2 13,-1 2-10,3 0 10,-4 0-13,4-2 0,-2 0 10,-1 2-10,0-1 0,-2-1 13,-2-1 10,-2 2-11,-3-1-8,2-1 18,-6 3-19,-2 0-1,-2 0 33,-4 0-12,2 0-1,-2 0 13,0 0 10,0-1 3,0 1 6,0 0-13,0-2-41,0 2-39,0-2-28,0-1-25,0-4-94,0-1-19,0-1-62,3-4-271,5-4-60,1 3-164,-29 90 59</inkml:trace>
  <inkml:trace contextRef="#ctx0" brushRef="#br0" timeOffset="37630.0803">5401 4142 114,'0'0'1179,"0"0"-779,0 0-361,0 0-19,0 0 51,0 0 98,0 0-59,0 0-58,0 0-52,0 0 0,2 0-16,-2 0-42,2 0-131,-2-5-87,2-5-53,0 0-176,2-9-276,-16 63 781</inkml:trace>
  <inkml:trace contextRef="#ctx0" brushRef="#br0" timeOffset="37779.6558">5409 3918 919,'0'0'1230,"0"0"-1068,0 0-46,0 0 91,0 0 44,0 0-113,0 0-19,0 0-20,0 0-32,0 0-37,-42-19-30,42 19-51,0 0-73,0 0-113,0 5-153,0 6-183,0 0-25</inkml:trace>
  <inkml:trace contextRef="#ctx0" brushRef="#br0" timeOffset="38704.3627">4428 5881 284,'0'0'306,"0"0"30,0 0-147,0 0-33,0 0 10,0 0 30,0 0 47,0 0-29,0 0-58,0 0-14,0-15-87,0 6-9,-2 1-21,-2-6 27,2 3 0,-5-2-23,3-2-7,-2 6-5,-1-2-14,1 3-3,-3 0 1,3 3-1,0 0 35,-2 5-35,-2-3-29,2 3 13,0 0-23,-3 0-15,0 6 5,-1 1 4,1 5 6,-4 0 26,4 3 13,1 2-19,-2 6 3,-2 6 15,4 3 1,2 2 1,1-2-1,5-12 0,2-4-13,0-3-3,0 0 13,0 0-10,7 3-6,1-5 6,2-1-26,1-4 38,4-3-38,-3-1 20,3-2 19,3 0 1,-4 0 12,2-5-12,-4-5 1,0-1 0,2-2 0,-4-1 0,-2-1 9,-1 1 6,-3-3-15,3 2-2,-3-1-2,-2 3 2,0 1 36,-2 3-35,0 1 34,0 4-9,0 1 16,0 3 16,0-2-19,0 2-17,0 0-9,0 0-13,0 0-2,2 0-33,-2 2 2,4 1 33,1 5 20,-1 2 64,2 1-33,0 3-28,3-1 3,-2 2-10,-1 0 3,0 3-6,0-3 9,0 0 1,2 1-21,0-1-1,-4-2 2,2-1 1,1-2-4,-1 2 0,-2-4 0,3 1-4,-1-2 3,3-2-2,-3-2-10,0 2-32,3-3-93,-3-2-4,5 0-46,-3 0-218,-2 0-173,6-12-611</inkml:trace>
  <inkml:trace contextRef="#ctx0" brushRef="#br0" timeOffset="39264.2784">4748 6249 293,'0'0'682,"0"0"-356,0 0-239,0 0-34,0 0 86,0 0 109,0 0-12,0 0-44,0 0-66,0 0-29,2-20-97,-2 7-45,3-3-23,-3-3 45,2 2 20,0-2-29,5 2-27,-3 0 20,2 2-35,0 4 12,1 2 33,1 1-13,-1 3 13,1 0 22,-1 4 6,-3 1 1,2 0 0,0 0 3,1 8 43,0 1 38,-1 4 4,-2 3 15,0 1-44,0 2-47,-2 1 8,0 0-17,3 1-3,-3-4-5,3-2 4,-3-3-2,-2-5 3,2 0 0,-2-6 17,0-1-17,0 0-19,2 0-49,0-3-13,0-11-13,6-8-61,3-10 9,0 1-40,-3 5 33,1 8-26,-3 8-19,0-4 48,0 1 140,4 2 10,-2 1 69,-2 5 28,-2 2 17,0 1 0,0 2 10,-1 0-23,1 0 26,1 8 68,-1-1-14,0 3-19,0 2-39,-2 2-9,2 1-30,-1 2-10,-1 1-7,2 2-31,-2-1-33,0-1-2,2-4 0,-1-2 0,-3-1-1,0-2 0,2-2 10,-2-4-10,0-1-39,0 0-61,0-2-48,2 0-56,0 0-156,2 0-72,5-7 135,-5 0-231</inkml:trace>
  <inkml:trace contextRef="#ctx0" brushRef="#br0" timeOffset="39519.1551">5349 5990 336,'0'0'642,"0"0"-407,0 0-121,0 0 78,0 0 91,0 0-8,0 0-119,0 0 3,0 0 5,0 0-28,87-6-62,-71 4-39,-6 0-9,2 0-26,0-1 1,-2 1 2,-2 0-3,1-3-2,-5 5-78,1 0-46,-3-3-13,-2 1-42,0 2-68,0-2-34,0 2-9,0-1-54,-7-4-703</inkml:trace>
  <inkml:trace contextRef="#ctx0" brushRef="#br0" timeOffset="39712.1801">5349 5990 899,'-14'-56'807,"14"56"-657,0 0-118,2 0 27,4 2 161,2-2-29,4 2-32,0 0 2,0 0-64,2-2-33,-2 0-29,3 2-31,0-2-4,-2 0-4,-3 0-25,0 0-51,2 0-62,-4 0-77,-2 0-115,3 0-150,-7 0-132</inkml:trace>
  <inkml:trace contextRef="#ctx0" brushRef="#br0" timeOffset="42529.152">5394 5763 65,'0'0'235,"0"0"-49,0 0-69,0 0 199,0 0-140,0 0-49,0 0-16,0 0 10,-7-13 9,7 10-33,-2 1-2,2 2 25,0-2 3,0 2-9,0 0-1,0 0-13,0 0-12,-2 0-11,2 0 1,0 0-4,0 0-16,0 0-19,-2 0-7,2 0 3,0 0-9,0 0-4,0 0-5,0 0-17,-2 0 0,2 0-17,0 0-5,0 0-4,0 0 4,-2 0 6,2 0 3,-2 0 9,2 0-8,-2 0-14,-2 2-29,0 0-74,2 1 74,-4-3 55,2 0 29,4 0-17,0 0-12,-2 3-3,2-3-10,-2 0-78,0 2 30,0 0-10,0-1 22,0 1 14,0 1-43,0 1-58,0-3-11,0 3 37,0-2 61,0-2 49,2 0 33,0 0-7,0 0-23,0 0 23,0 0 55,0 0-19,0 0 0,2 0-53,2 0 7,2 0 59,2 0 52,4 0-30,-2 0-42,0 0-30,1 0-24,0 0 1,-3 0 20,3 0 11,-3 0-17,3 0 3,-2 0 10,-3-2-27,0 2 18,0-2-1,-2 2-6,-2 0-13,6-2 1,-6 2 0,0 0-1,0 0-2,0 0-14,0-1-26,0 1-39,0 0-51,0 0-69,2 0-49,0 0-88,-2 1-180,3 3-460</inkml:trace>
  <inkml:trace contextRef="#ctx0" brushRef="#br0" timeOffset="43696.2953">6443 5709 42,'0'0'353,"0"0"-66,0 0-4,0 0-107,0 0-26,0 0 6,0 0 20,0 0-4,0 0-19,0 0-56,-5-5-26,3 0 10,0-1 7,0 5-7,-2-3-20,0-2 4,2 2 6,-5-1-16,3-2-39,0 2 3,0 0-17,-3-2 11,0 4-13,3-3-10,-2 2 9,0 0-24,0 3 25,-2-1 0,2 2-25,2 0-23,-2 0 9,-2 0-29,1 2 0,-4 3 16,5 3 13,-2 1 28,1 1 10,1 4-21,2-1-1,0 1 20,-1 4 0,5-1-16,0 2 18,0 1 0,0-2-34,0 2 35,5-3-2,-1 0 2,2-1-46,0-3 30,3-1-62,-1-3 16,3-4-64,0 2 58,-1-6 29,0 2 16,4-3 23,-2 0-3,-1 0-7,4-8 10,0-2 0,-3-3-22,6-2-7,-6-3 3,0-1 10,0 2 4,-6 1 12,-2 1 3,0 4 39,-4 0 33,0 3 6,0 3 26,0 0 46,0 3 22,0 2-10,0 0-45,0 0-17,-2 0 3,2 0-25,0 0-27,0 0-18,0 0-33,0 2-3,0 0-19,0 4-24,0 1 43,0 3 26,0 2-12,2-1-14,2 0-3,1-1 2,4 1 0,-1-3 0,-2 1 1,3-1 16,-3-1-1,-2-5-15,5 3 0,-3-1 3,1-2 8,-1-1-11,0 2-25,-4-2-1,2 1-13,0-2-9,2 0-17,-2 0-18,-2 0-37,0 2-54,2-2-134,0 0-88,-2 0-116,4 0-319</inkml:trace>
  <inkml:trace contextRef="#ctx0" brushRef="#br0" timeOffset="44597.9115">6821 6067 130,'0'0'343,"0"0"165,0 0-195,0 0-114,0 0-69,0 0-36,0 0 62,0 0-16,0 0-24,0 0-35,-19-28-32,16 21 22,1-3-19,2-1 0,0 2 3,0-5-13,0 3-10,0-3-16,0 2-16,0-1-13,7 0-6,-3 1 16,0 2-30,3-2 7,-3 2 10,2 3-6,-2-3 2,0 3-2,1 4-1,-3 1 20,1 2 1,-1 0-2,-2 0 2,2 0-14,0 2 16,2 3 32,0 4 7,2 0-6,-2 2-11,0 4-6,2-2-3,-4 2 0,2-2-13,-4 1 0,2-3 1,0-2-1,-2-1 0,2-2-2,-2-3 2,0-1 3,0 0 0,0-2 20,0 0 0,2 0 2,-2 0 5,0 0-30,0 0-7,0 0-28,2 0 12,-2-2 4,2-3-7,0-5-3,2 1-104,3-5 68,-1 1 30,3-1 6,-3 2-13,3 0-20,-3 0 7,0 4 0,3-1 25,-2 4 11,-1 1 19,0 0 6,-2 2 7,0 2 39,-2 0 29,0 0-32,0 0-10,4 4 0,-4 3 61,2 3-3,-2 1-16,2 5-29,-2-1-27,2 0-5,-2 2-4,0 1 0,0-3-16,1-3-13,-1 1 13,-2-4 0,2-1 0,0-3 0,-2-1 1,0-2 1,0-2 15,0 2 8,0-2 14,0 0 6,0 0-6,0 0-1,0 0-5,0 0-33,0 0-61,0 0-51,0 0-50,0 0-48,-2 0-117,0 0-89,-3-8-1051,14 16 1345</inkml:trace>
  <inkml:trace contextRef="#ctx0" brushRef="#br0" timeOffset="46163.5838">6587 5165 280,'0'0'542,"0"0"-236,0 0-306,0 0-29,0 0 29,0 0 58,0 0 24,0 0 6,0 0 3,24-8-26,-18 1-47,0 2-17,0-2-1,1-1 4,0-1 22,-1-1-10,0-2-14,0-1-2,1 0-18,-3-1-34,0-1 6,-4-2 36,0 2-3,0-1-3,0 1-23,-4 2 39,-4 0 0,-1 3 9,1 4-9,-1 2-17,2 2 17,1 2 0,0 0 13,0 0-13,-2 4 0,-2 4 7,4 2 51,0 1 4,2 2 7,0 3 2,-1 1 1,3 3-1,0 4-32,2-2 10,0 2-30,0-2-6,0 1-13,7-2 13,1-2-26,-2 0 33,2-3-20,4-1 0,-4-2-11,0-4 11,0 2 0,2-6 1,-4 1-1,0-2 33,0-3-14,-1-1-19,-3 2 2,0-2 44,0 0-33,-2 0 0,2 0-10,-2 0 20,2 0-1,0-2 1,5-3-23,-3-1-31,3-3-2,-1 0-32,0-3 13,0 0-13,-2 1 26,6 2 17,-4 0 18,0 4 1,0 2 3,0-2 10,-1 3 42,2 0 26,-1 2 6,-2 0-22,2 0-13,0 0 2,1 2-8,-3 2 18,3 4 4,-3 0-10,0 1-7,-2 1 7,0 1-13,1 0-16,-1 3-10,0-1 4,-2-2-17,2-1 0,0-4 0,-2 0 10,0-3-1,0 0-12,0-3-1,0 0-22,0 0-44,0 0-46,0 0-49,0-4-85,0-5-35,-4-2-790</inkml:trace>
  <inkml:trace contextRef="#ctx0" brushRef="#br0" timeOffset="46496.6954">6468 5010 134,'0'0'479,"0"0"-78,0 0-277,0 0-75,0 0 39,0 0 65,0 0 58,0 0 62,0 0-36,0 0-78,-6 83-59,4-48 6,2 4-15,-2-5-10,2-2-30,0-6-12,0-8-23,2-3-16,2-2-12,2 3-1,0-1 13,6 2-35,-2-1 19,2-3-7,4-3-45,-2-3-58,1-2-19,3-2-10,-2-3-128,4 0-77,-6-5-145,8-13-326</inkml:trace>
  <inkml:trace contextRef="#ctx0" brushRef="#br0" timeOffset="46894.688">6912 4925 235,'0'0'205,"0"0"43,0 0-10,0 0-7,0 0-22,0 0-4,0 0-10,0 0 0,0 0-30,0 0-61,0 0-4,62 85-3,-50-66-32,-4 1-7,4-3-29,-2 5 0,-4-1-16,1 0-10,-3-1 17,0-2 12,1 1 13,-3-2-13,-2 1 4,0-1 9,0-4-13,0 3 6,-2-5-18,-3 1 8,3 0-8,-2-3-4,2-1 9,-1-1-2,1 0-20,0-1 10,0-2-12,2 1-1,-2-5 0,2 2-2,0-2-14,0 2-13,0-2-54,0 3-53,0-1-25,0-2-49,0 1-143,6-1-189,1 0-175</inkml:trace>
  <inkml:trace contextRef="#ctx0" brushRef="#br0" timeOffset="49965.2523">7526 5726 496,'0'0'397,"0"0"-116,0 0-122,0 0-16,0 0 27,0 0 54,0 0-33,0 0-35,0 0-46,0 0-32,0 0-27,0 0-9,0 0 0,0 0 7,0 0 12,0 0-9,0 0-11,0 0-22,0 0-19,2 0 0,6 0 42,5 0-17,2 2-12,2-2-13,1 2 13,4-2-13,0 0 1,1 0 1,-2 0 13,0 0-15,-1 0-3,-4 0-29,2-2 9,-6-2-35,-2 2 0,-3 1-12,-3 1-11,0-2 7,-1 2-7,-3-2 29,0 0 23,0-2 6,-7-3-194,1 2-150,-5-2 39,1 1-37,-4 2-33,6 0-120</inkml:trace>
  <inkml:trace contextRef="#ctx0" brushRef="#br0" timeOffset="50245.743">7647 5621 264,'0'0'303,"0"0"46,0 0-160,0 0-49,0 0-23,0 0-3,0 0-6,0 0-33,0 0 6,0 0 179,6 28-56,-2-11-78,2-1-68,-1 4-25,-1-3 12,-2 2-22,5-4-4,-3 0-19,0-1-9,0-3 9,1 0 0,-3-1 1,0-2-2,2-2-1,-2-1-17,-2-1 3,2-2-26,0 1-26,-2-3-16,2 0-23,0 0-55,3 0-46,-1 0-17,3-5-68,-3 1-169,4-5-242</inkml:trace>
  <inkml:trace contextRef="#ctx0" brushRef="#br0" timeOffset="51002.9852">8311 5613 457,'0'0'664,"0"0"-439,0 0-166,0 0-10,0 0 74,0 0 56,0 0-23,0 0 16,0 0-52,0 0-46,-23-64-25,19 57-36,-1 2 39,1 1 12,-1 0-60,1 0 8,-2 3 11,-2 1 13,2 0-27,-6 0-9,4 0-61,-2 4 9,-3 1-9,0 4 25,2 1 10,1 0 10,-1 2 13,2 0-23,1 0 25,2 3-1,0-1 2,2 1 3,2 1-1,-4 1-2,4 0-16,2-2 15,0 0-11,0-3 9,0-1-30,2-1 31,6 0-17,-2-5 6,0-1-3,2 0 12,-1-3 3,4-1 1,-1 0 42,1 0-30,-1 0-11,5-3 14,-2-5 24,1 0-39,4-5-22,-4 0-20,2 0-1,-4-4 17,1 5 1,-5-2 21,1 5 4,-3-1 13,-3 4 16,-1 2 17,-2 4 15,0 0 17,0 0-10,0 0 10,0 0-14,0 0-9,0 0-19,0 0-30,0 7-6,0 0 0,0 5 3,-2 3-2,2 4 16,0 0-17,2 3-30,6-5 14,-2-2 3,5-1-3,-2-4 15,-1 0-1,-2-4-11,0-3-6,1 1-43,0-2 1,-1 0-26,0-2-10,-2 0-49,3 0-36,-1 0-59,1 0-55,1 0-121,-4 0-244</inkml:trace>
  <inkml:trace contextRef="#ctx0" brushRef="#br0" timeOffset="51546.8239">8551 6076 336,'0'0'603,"0"0"-290,0 0-147,0 0-26,0 0 39,0 0 71,0 0-150,0 0-41,0 0-53,0 0-5,0-84-2,0 61-17,0-2-15,2 6-19,2-3 17,3 2 2,-1 3 4,1 3 0,-1 4-10,-2 3 23,0 5 15,2 0 1,1 2 3,0 0 29,-3 0 20,2 4-6,0 3-44,0 1 33,1 4-9,0 0-26,-3-1-6,0 0 6,-2-2-26,-2-1-10,2 0 4,-2-4 29,0-2-14,2 0-2,-2-2 3,0 0 16,0 0 1,0 0 12,2 0-10,0-6-1,1-4-2,-1 0-234,4-7 117,3 2 65,-1 1 51,1-1 0,-1 1-1,5 4 2,-4 3 3,1 0 0,-2 3 46,-2 3 36,4 1 41,-6 0-54,0 0 32,0 5 48,0 5 30,-2 4-17,0 3-39,1 0-78,-1 0 0,-2 0-12,0-1-34,0-3 30,0-2 0,0-3-28,0-3 12,0-3-15,0 0-1,0-2-20,0 0-34,0 0-24,2 0-41,-2-13-30,2-10-94,0 2-478,0-7-553</inkml:trace>
  <inkml:trace contextRef="#ctx0" brushRef="#br0" timeOffset="52063.476">8449 4904 447,'0'0'482,"0"0"-361,0 0-37,0 0 14,0 0 52,0 0 61,0 0 27,0 0 2,0 0-59,-60 112-45,58-77-52,0 4-32,2-6-23,0-9-26,0-8 8,4-1-11,3 0-19,2 3 6,1-1 12,1-3 1,-1-4-20,5-3-15,-2 0 12,-1-5-45,6-2 4,-2 0-75,2-6-102,-4-4-80,1-3-93,-2 3-215</inkml:trace>
  <inkml:trace contextRef="#ctx0" brushRef="#br0" timeOffset="52585.6155">8633 5020 112,'0'0'492,"0"0"-61,0 0-187,0 0-36,0 0 59,0 0-53,0 0-61,0 0-20,35 114-43,-31-93-35,5 0-35,-5-1-19,0-3 2,-2-2-1,0-4 37,0-1-20,-2-2-19,0-3 1,0-1 12,0-2-11,0-2 2,0 0 21,0 0 8,0 0-17,0 0-16,0 0-13,-2-2-55,-2-5-87,-4-3 9,-1 0 49,5-4 48,-5 0-19,3-4-58,-2-3 12,-2-1 7,4-2 55,-2-7-7,2 2 7,0 7-13,1 1 62,5 3-33,0 1 33,0 3 3,0-1 9,3 5-9,1 3 26,2 2 0,2 1 26,-2 1 13,3 3 27,0 0 8,1 0-31,-1 1 51,-3 5-68,3 3 13,-1 2-39,-1 0 12,-3 2 18,-2 1-14,0-4-20,-2 2-18,0 0 12,0-5 39,-2 3-23,-4-5 1,-1 2 5,1-2-12,-5-2 20,5 0-24,-3-1-22,1-2-1,2 0-31,-4 0-33,6 0 13,0 0-32,0 0-88,2-5-55,2 2-10,0-2-88,0 0-229,0-4-193</inkml:trace>
  <inkml:trace contextRef="#ctx0" brushRef="#br0" timeOffset="52945.7955">8797 4843 232,'0'0'306,"0"0"-114,0 0 10,0 0-9,0 0 15,0 0-35,0 0 12,0 0 23,0 0-13,0 0-85,64 82-26,-56-61-42,0 1 7,2-2-30,-4 2-6,0-1 7,0-2 5,-1 0 1,-5 0-3,2-3 3,-2 1-25,0-2 37,0-1 8,0 1 5,-2-2-9,-3-2 16,1 1 0,-2-2-3,0-1-7,2-4 3,-4 1-6,6-2-10,0-2 13,0 0-9,2-2-17,0 0-21,0 0-1,0 0-16,0 0-51,0 0-55,0 0-45,0 0-62,0 0-68,0 0-248,0 0-175</inkml:trace>
  <inkml:trace contextRef="#ctx0" brushRef="#br0" timeOffset="55905.4328">1235 7239 825,'0'0'700,"0"0"-456,0 0-124,0 0 43,0 0 37,0 0 40,0 0-24,0 0-26,-15-12-39,15 12-42,-2 0-23,2 3-16,0 5-38,0 7-13,0 11 19,0 13-3,0 0-19,-2-2-3,2-8-13,0-14 0,-2-1-1,2-8-12,0 2 12,0 1-44,0-3-12,0-3-23,0 1-41,0-4-49,0 0-77,2 0-89,2-10-215,-2-2-28,0-12-513</inkml:trace>
  <inkml:trace contextRef="#ctx0" brushRef="#br0" timeOffset="56229.1694">1112 7066 1197,'0'0'774,"0"0"-774,0 0-61,0 0 2,0 0 59,0 0 124,0 0-92,0 0 4,0 0 9,0 0-19,102-27-23,-85 33 10,2 3-26,-2 3 20,0 3-20,0 0 3,-5 1 10,0-1 24,-2 0-22,-4 0 22,0-3-21,-4 0-1,1-1 24,-3-4 23,0 1-20,0-3 13,-5 2 3,-3-2-9,0 1-17,-2-2-19,-4 0-3,2-1 2,-1 1-41,2-2 13,1 0-26,1-1 6,5-1-45,0 3-91,4-3 7,0 0-79,0 3-118,6-2-91,0-1 7</inkml:trace>
  <inkml:trace contextRef="#ctx0" brushRef="#br0" timeOffset="56780.6549">1553 7140 140,'0'0'277,"0"0"-120,0 0 293,0 0-186,0 0-111,0 0-59,0 0-16,0 0-16,0 0-13,0 0 94,-27 88 25,25-48-64,2 3-36,0-8-44,0-2-22,0-5-4,2-4-14,0-6-8,0-6 22,0-2-24,1-3 25,-1 1-14,0-2 14,0-5-51,0-1-55,0 0 48,0-3 17,4-12 13,1-11 27,2-13-47,-5-4-110,0 1 25,-4 6 43,0 4-49,0 3 52,-4 3-68,2 6 87,2 7 69,0 1-6,0 1 6,0 1 0,0-1 61,0 6 14,0 0 55,0 5-16,0 0-23,0 0-39,0 0-16,0 0 19,4 5 53,2 0-34,2 4 66,1 1-43,0 3 27,1 3-34,1 1 11,2 4-53,-1 0-25,1-3-23,-1 4 16,2-3-16,-2-2-3,-2 0-10,2-3 10,-4-3-20,-2-1 23,1-3 0,-3 1-26,0-4-26,-2 0-74,0-1-36,1-3-52,-3 3-69,0-3-95,0 0-98,0 0-49</inkml:trace>
  <inkml:trace contextRef="#ctx0" brushRef="#br0" timeOffset="56950.3129">1565 7304 1100,'0'0'768,"0"0"-532,0 0-203,0 0 16,0 0 48,0 0-49,0 0 17,0 0 6,0 0-10,0 0-38,78-5-23,-53 1-21,1-4-76,-1 0-159,0-1-26,1-3-50,-3 1-75,-7 2-245</inkml:trace>
  <inkml:trace contextRef="#ctx0" brushRef="#br0" timeOffset="57669.5814">1910 7064 238,'0'0'730,"0"0"-397,0 0-223,0 0-45,0 0 108,0 0 6,0 0-85,0 0-3,0 0-10,0 0-7,-77 28-32,71-17-22,2 1-1,0 0-16,0-1 36,4 3-6,0-3-7,0 1-24,0-1-2,4 0 0,4 2 33,6-4-33,-2 2-2,3 0-1,4-2 0,0 4 1,-2-2-17,2 2 0,-2 0 19,0 0 0,-2 2-3,-4-3 2,-1 2 1,-4-2 0,-1-1 4,-5 1 25,0-3 3,0 0-32,-2-1-3,-7 2 0,-1-3-36,-1 1 10,-2-4 16,3-2-39,-4 1-42,4-3 19,0 0 43,1-3 19,0-1 0,7-2-75,0 1 56,2-1 29,0-4-33,0 1-58,9-3 39,4-1 42,-1-1 13,6-1 1,-4 0 1,3 2 14,0 0-13,-2 1 14,0 2 12,-4 3 23,-3 3-33,0 0 33,-4 2 16,0 0 1,0 2-24,-2 0 7,-2 0 13,0 0-7,0 0-29,0 0-26,2 4 39,0 1 10,0 3-3,0 1-23,0 1-26,2 0 0,0-1-1,0 1 1,3 0-26,-1-3 25,1 1-3,1-1-18,1-3-7,1 0 29,1 0 19,0-4-18,1 0-1,-2 0 0,4-4 0,-4-4 3,0-2 1,2-2-4,-4-4-22,0-2-4,-1 2 3,-3-3 10,-2 1 13,-2 1 17,0 0-4,0 4 12,-6-1 8,-3 3-33,-1 2-13,-6 1 13,4 2 46,-2 4-20,-4 2-10,4 0-13,-2 0-3,2 4 0,1 4 0,2 1-19,0 2 16,5 3-26,0-1 3,4 1-39,2-3 33,0 2-20,0-1-81,4 0-58,6-3-56,4 0-43,2-1-117,-3-3-176</inkml:trace>
  <inkml:trace contextRef="#ctx0" brushRef="#br0" timeOffset="58017.8838">2511 7272 264,'0'0'730,"0"0"-313,0 0-267,0 0-95,0 0 7,0 0 91,0 0-36,0 0-43,0-99-35,2 82-19,2-1-1,-2 3-19,3 2 13,-3 3 0,0 4 26,-2 2 32,2 2 1,-2 2-8,0 0-9,0 0-10,0 0-24,0 0-21,0 6 0,2 3 39,0 3 28,1 4 8,1 2 5,-2-2-48,2 3-9,-2 0-23,2 0 16,-2-2-15,3 0-1,-1-3 23,-1-1-11,-1 0 14,0-3-10,-2 0 0,2-1-12,-2-1-3,2-1-1,-2-1-3,0-2-45,2 0-42,-2-1-39,0 0-68,0-1-143,0 2-127,0-3-194</inkml:trace>
  <inkml:trace contextRef="#ctx0" brushRef="#br0" timeOffset="59063.1671">1135 7720 33,'0'0'446,"0"0"-22,0 0-254,0 0-82,0 0 35,0 0 24,0 0 12,0 0 4,0 0 2,0 0 24,7 0-50,-3 0-71,0 0-10,0 0-9,0 0-17,3 0 13,0 0 20,1 0-20,2 0 0,6 3-25,-2 1 12,3-4 16,4 2-32,1-2 0,5 0-12,7 0-1,4 0 17,3 0-20,-3 0 0,-6 0-1,-5 0-28,3-2 29,-4-2 11,-8 1-11,0 3 0,-4-5-7,4 3 7,1-1 0,4-1-8,0 1 8,-1 0 0,-3 1-10,-2 0-6,0 2 14,-1-2 0,2 2-14,-2 0 16,2 0 0,-2 0 0,2 0 2,-1 0-4,-3-2-9,4 2-3,-4-2 14,-1 1 0,2-2-2,-3 3 2,4 0-1,-4 0-15,3 0 12,0 0 1,0 0 2,-1 3 1,4-2 0,-4 1 0,2-2 0,-2 2 0,1-2 0,2 0 0,-2 0-1,-1 0-2,2 0 3,-2 0 11,-1 0-11,2 0-13,-2 0 10,2 0-14,-2 0 17,-1 0 0,4 0-6,-2 0 6,0 0-2,2 0-11,-2 0 10,1 0 3,3 0 0,-2-2 0,2 0-1,-2-2-11,-1 3-9,2-1 19,-4 0 1,2 0-1,-5 0 1,1 0 0,-1 2 1,-1 0 2,-2 0-2,-1 0-13,-2 0 12,0 0 1,0 0 1,0 0 28,-1 0 7,4 0-20,-3 0 3,-2 0 4,2 0-4,-2 0-19,-2 0 0,2 0 0,-2 0 0,0 0 1,0 0-1,0 0 0,0 0 1,0 0-1,0 0-11,0-1-50,0 1-49,0 0-90,2-3-134,2-1-134,-2 2-20,5-6-562,-22 26 1050</inkml:trace>
  <inkml:trace contextRef="#ctx0" brushRef="#br0" timeOffset="59252.4579">2876 7436 1337,'0'0'547,"0"0"-541,0 0 7,0 0-13,0 0 104,0 0-55,0 0-33,0 0-16,0 0-57,0 0-122,28-42-120,-24 33-225,-2-5-488</inkml:trace>
  <inkml:trace contextRef="#ctx0" brushRef="#br0" timeOffset="59420.8385">2878 7202 706,'0'0'1518,"0"0"-1294,0 0-111,0 0 6,0 0 103,0 0-45,0 0-97,0 0-80,0 0-13,0 0-38,-2-3-17,2 3-60,0 0-152,0 0-342,0 0-145</inkml:trace>
  <inkml:trace contextRef="#ctx0" brushRef="#br0" timeOffset="60246.3101">3946 7572 271,'0'0'309,"0"0"164,0 0-238,0 0-95,0 0-49,0 0 16,0 0 30,0 0 12,0 0 10,0 0-42,-53-88-46,47 85-35,0-1-7,-1 0 32,0 2 4,-1 0-43,2-1 11,0 3 6,0 0-10,-4 0-26,4 0-6,0 0-4,-2 7-9,1 2-39,-2 1 29,3 1-3,0 3 7,-1 1 9,5-2-7,0 2-15,0 3 32,2-3-29,0 0 13,0-1-10,2-1-20,4-3 23,5-3 13,-3 1-39,6-4-13,-2-1 36,0-3 6,6 0 5,-6 0 17,4-7-37,-4-3 14,-1-1 22,-1 0 2,-1-1-13,-3 0 10,1 1 3,-5 1 25,0 3-12,-2 1 9,0 1 89,0 5-7,0 0-20,0 0-3,0 0 0,0 0-20,0 0-29,0 0-15,0 3-17,0 5 0,0 1 13,0 5 36,2 5-4,0 0-13,2 1-30,0 0-2,0-3-16,4-1 14,-4-6-1,2 2-20,0-4 1,0-2-11,1-3-5,-1 1-72,3 0-36,-1-3-87,1-1-105,1 0-108,-3 0-284</inkml:trace>
  <inkml:trace contextRef="#ctx0" brushRef="#br0" timeOffset="60768.7834">4176 7929 147,'0'0'404,"0"0"193,0 0-337,0 0-123,0 0 3,0 0 38,0 0-129,0 0 22,0 0-22,0 0-23,-3-66 13,3 48-39,0 0-2,0 1-21,0-1 21,3 4 2,1 2-13,-2 2-7,2 3 20,0 2 3,-2 3-2,2 0 2,1 2 16,2 0-19,-3 0 3,0 2 20,2 3 36,-2 5-11,2 2 1,-4 0-10,1 0-23,2 2-16,-3-2 3,-2-1-3,0-3 0,0-1-1,0-3-2,0 0-33,0-4-32,0 0 3,0 0 10,0 0 36,2 0-1,0-6-15,0-3-27,4-7-136,0-2 55,3 0 78,-1-3 26,3 2-30,0 2-35,1 3 88,-1 2 16,2 3 81,-5 4 27,0 2 28,2 2-12,-6 1-30,0 0 17,2 4 64,-4 5 9,2 3-16,-2 1-45,3 2-29,-3 4-49,-2-1-3,2-1-24,-2-2-18,0-2-1,2-1 1,-2-5 0,0-1-1,0-4-57,0 0-55,0-2-52,0 0-58,0 0-30,0-2 0,-2-4-362</inkml:trace>
  <inkml:trace contextRef="#ctx0" brushRef="#br0" timeOffset="61499.5873">4201 6985 323,'0'0'385,"0"0"-53,0 0-202,0 0 17,0 0 22,0 0 49,0 0-4,0 0-25,0 0-8,-30 105-55,30-85-38,0-3-11,0 2-29,0-2-9,5 1 6,-1-2-25,0-1-18,0-3 0,2 0 0,-2-3-1,4 2 24,-2-7-25,-2 4-13,2-4-3,-2 0-13,0-2-45,0-2-39,1 0-46,2 0-64,-1-4 9,2-7-157,-4 4-156,5-11-497</inkml:trace>
  <inkml:trace contextRef="#ctx0" brushRef="#br0" timeOffset="62429.663">4363 7045 153,'0'0'264,"0"0"43,0 0-66,0 0-81,0 0-53,0 0-12,0 0-27,0 0-29,0 0-39,0 0-1,35-56-19,-28 46 17,-3 1-46,0-3 7,-2 3 42,1-2 10,-1 1 3,-2 2 55,2 3-35,-2 1-4,0 0-9,0 4 41,0-3 37,0 3-43,0 0-6,0 0 3,-2 0-13,-3 0-26,3 0-13,-2 0-15,2 0-5,-2 5 8,2-2 12,-3 4 17,3 1 41,-2 1 17,2 2 22,-1 2 7,1 3 6,2 1-52,0 1-25,0 0 5,0-2-2,0 1-20,0-4 7,2 0-23,5 2-3,-3-6 0,3 2-22,-1-3 22,-2-1 3,3 1-3,-3-2 2,0-2-12,0-1-6,-2 1 19,0-2 0,-2-2 19,2 1-16,-2-1 10,3 0-13,-3 0-2,0 0-11,0 0-9,0 0-8,2 0 1,0 0 0,1 0-6,1 0 35,0-5 1,2 0-1,-2-2 0,2-2-2,4 0 2,-4 1-3,0 0-16,0 1 18,0 2 1,-1-2 3,-1 1 0,-2 4 10,3 0-11,-3 2 11,0 0 17,0 0 12,0 0 9,0 0-9,0 0 17,0 6 5,3 0 10,-1 2-6,0 1 6,0 3-22,0-1-7,1 3-21,-1-3-24,-2 1 0,1-1 13,-3-4 16,2-1-7,-2-1 10,0 1 0,0-5-9,0-1-7,0 0-13,0 1 13,0-1-13,0 0 1,0 0-4,0 0-1,0 0-44,0 0-36,0 0-44,0 0-39,0 0-23,0 0-88,0-2-98,0-4-82,2-6-210,-4 32-74</inkml:trace>
  <inkml:trace contextRef="#ctx0" brushRef="#br0" timeOffset="62801.2947">4621 6934 210,'0'0'336,"0"0"94,0 0-150,0 0-117,0 0-53,0 0 1,0 0 19,0 0-26,0 0-58,0 0 74,60 99-30,-54-78-9,1 0-9,-3 0-17,0 0-7,-2 0-22,0 0 29,0-2-10,-2 2-12,0-3 5,0 1 1,0-5 3,-2 1 10,0-4-7,-2-4-7,2 1 7,-2-3-9,2-1-11,-1 0-9,1-2-3,0 0-10,2 1 17,-2-3-20,2 0-55,0 0-48,0 0-32,0 0-30,0 0-106,0 0-145,0 0-218</inkml:trace>
  <inkml:trace contextRef="#ctx0" brushRef="#br0" timeOffset="63958.9255">5099 7781 627,'0'0'697,"0"0"-387,0 0-229,0 0-49,0 0 157,0 0 74,0 0-79,0 0-55,0 0-64,72-12-20,-55 9-3,3 2-16,-4 1-24,2-1 1,-2 1-3,-1-3-1,-2 3 1,-3 0-16,-1-3-10,-1 2-29,-4 0-42,1-2-54,-1 2-89,-4-5-13,0 0-82,0 2-69,-4-5-713</inkml:trace>
  <inkml:trace contextRef="#ctx0" brushRef="#br0" timeOffset="64164.5818">5116 7686 950,'0'0'1010,"0"0"-900,0 0-94,0 0 39,0 0 133,0 0 3,0 0-33,0 0-10,0 0-29,0 0-39,59-29-35,-42 24-31,1 2-14,0-1-3,0-2-10,-2 4-26,-1-2-44,0 2-36,0-1-45,-3 0-17,2 2-94,0-5-150,-6 4-76,6-8-317</inkml:trace>
  <inkml:trace contextRef="#ctx0" brushRef="#br0" timeOffset="64588.2355">5571 7159 642,'0'0'1011,"0"0"-926,0 0-85,0 0 0,0 0 97,0 0 49,0 0-48,0 0 12,0 0-10,0 0-55,93-42-16,-81 42-29,1 0-13,0 3-13,-5 2 16,0 2 10,0 1 0,-4 1 2,-2 3-2,0 0 16,-2-1 17,0 2 9,0 1-26,-6-1 3,-1 1 7,-2-2-13,-1 3 0,2-1 3,-3 0-13,0-1 10,3 1 10,-3-1-4,3 0-6,-1-2-2,2 3-11,3-2-13,0-1 0,2-2-3,0 1-7,0 2-2,2-5 5,0 3 18,0-3-33,0 1-1,2 0-35,4-2-91,0 0-43,1-1-84,2-1-46,-3-2-166,5 2-282</inkml:trace>
  <inkml:trace contextRef="#ctx0" brushRef="#br0" timeOffset="64832.6528">5744 7703 1092,'0'0'472,"0"0"-403,0 0-47,0 0 108,0 0 91,0 0-23,0 0-27,0 0-12,0 0-43,0 0-35,0 0-20,9 0 3,-9 0 7,0 0 6,0 0 13,0 0 2,0-3-12,0-5-73,0 1-7,0-3-74,-3 2-9,1 1-16,0 1-46,2 4-48,-2 0-81,2 2-248,0 0-458,9 53 77</inkml:trace>
  <inkml:trace contextRef="#ctx0" brushRef="#br0" timeOffset="69433.751">1934 8714 1273,'0'0'410,"0"0"-286,0 0-56,0 0 43,0 0 70,0 0-12,-11-7-21,11 7-9,0 0-52,0 7-87,0 9 36,0 12 70,7 13 3,1 0-58,-2 2-28,0-8-21,-4-11 17,0-7-18,0-3 1,-2-5-2,0 2 0,0-1-2,3-1-17,-3-2-39,0-4-67,0-3-46,0 0 0,0 0 45,0-12-45,-7-10-310,-3-10-251,0 3-99</inkml:trace>
  <inkml:trace contextRef="#ctx0" brushRef="#br0" timeOffset="69822.3358">1766 8543 1402,'0'0'325,"0"0"-325,0 0-59,0 0 59,0 0 105,0 0 9,0 0-4,0 0-25,0 0-20,0 0-20,127-50 7,-106 50-25,1 7-27,-4 4-2,0 0 1,-4 0-2,-1 4-16,-2 1 19,-5 1 0,-1 0 0,-5 0 16,0 3-16,0-4-28,-3 4-11,-3-3 4,0 0 35,-3 0-20,5-3 19,-3-1 1,1-2-2,2 1-1,2-1-20,0-1 20,2 1-13,0 1-1,0 0 14,4-3 3,2 2 29,5-2 13,0 1-22,1 0 9,1-1 10,2 1-10,-2-3-3,1 1 6,-2-1-6,0-2 13,-4-1-3,1 1-10,0-1 6,-5-2-31,2 2 0,-2-2-1,0 0-1,-1-2-22,1 1-9,-2 1-49,0-2-84,2 2-69,-2-2-19,5 0-98,-3 2-174,3-2-251</inkml:trace>
  <inkml:trace contextRef="#ctx0" brushRef="#br0" timeOffset="69982.8476">2320 8929 258,'0'0'1034,"0"0"-787,0 0-247,0 0 0,0 0 17,0 0 165,0 0 13,0 0-4,0 0-48,0 0-69,5 2-64,-3-2-10,0-6-136,0-4-172,2-2-66,0 1-183,-2-9-419,-23 77 976</inkml:trace>
  <inkml:trace contextRef="#ctx0" brushRef="#br0" timeOffset="70243.3106">2356 8585 280,'0'0'1331,"0"0"-1217,0 0-59,0 0-52,0 0 163,0 0-56,11 114-6,-7-91-7,0 2 23,2 0-68,1-3 2,-1 2-41,3-3 0,-3-3-12,-1 0 16,-1-4-17,-2-5 3,0-1-3,-2-3 3,0-3 11,0 0-14,0-2-26,0 0-19,0 0-23,0-2-19,0-5-166,-6-7-117,-1-3-11,-1-1-7,1-4-65,1 5-26</inkml:trace>
  <inkml:trace contextRef="#ctx0" brushRef="#br0" timeOffset="70629.7472">2290 8543 235,'0'0'678,"0"0"-414,0 0-222,0 0 17,0 0 84,0 0-26,0 0-75,0 0 33,0 0 46,117-63 21,-102 63-25,-1 9-29,2 1-43,-4 5 7,-1 0-20,-2 4-28,-1 0 15,-4 4-3,-2-2-3,0 3-9,-2-3-3,0-1 12,0 1-11,-4-4 0,0 1-2,0-3-10,0-4-13,2-1 11,2-2-18,0-2-2,0-1-7,0 1 16,0-2-2,0-1-11,4 1-23,2-2 1,-2 3-13,5-5 28,-1 3 43,1 1-29,1 0 29,1 2 8,-1 1-6,4 2 28,-2 1 32,-2 1-7,4 1 33,-4 1-30,-2 0 7,1-1 13,-3 2-17,1-3-12,-1 0-4,-2 2-19,1-4 3,-1-1-10,0-1-19,-2-2 2,2-1 2,-2 0-4,0 0-20,3-2-73,-3-2-102,3 0-165,-1 0-72,0 0-106</inkml:trace>
  <inkml:trace contextRef="#ctx0" brushRef="#br0" timeOffset="70787.4839">2865 8961 450,'0'0'1072,"0"0"-1072,0 0-3,0 0 3,0 0 9,0 0-9,0 0 0,0 0-71,0 0-1,0 0-146,0 0-163,45-21-330</inkml:trace>
  <inkml:trace contextRef="#ctx0" brushRef="#br0" timeOffset="73558.0868">3204 8732 1117,'0'0'592,"0"0"-464,0 0-126,0 0 81,0 0 69,0 0-54,0 0 18,0 0-29,24-97-64,-20 77 3,-1 1-26,-1-2-16,-2 3-13,0-4-59,0 3-6,-2 2-3,-9 1 19,1 3-13,-3 3 65,2 3 26,-1 1-42,1 4-3,0 2-1,1 0-2,-1 2-83,1 8 63,1 1 40,2 3 28,1 3 39,0 6 49,2 7 29,4 12 13,0 4-36,0 0-3,6-4-4,4-5-15,4-3 12,-2-4-68,1-2 29,-3-10-45,1-4 0,0-5 4,1 0 31,4 2-34,0-2 15,-3-4-13,2-2 13,-2-3 10,-3 0 12,3-4-15,0-8-23,-1 0-18,0-1-34,0-2-6,-2 0 22,-1-1-25,2 3 25,-3 0-16,-2 2 13,1 2 10,-1 1-10,-4 5 17,3 1 3,-1 2 19,-2 0 49,-2 0 35,2 4 10,0 2 16,0 4-52,3 0 0,-3 2 30,2 1-37,-2 0 1,2 4-23,0-5 0,0 0-26,4 1 7,0-4-7,-2 2-6,2-4 3,-2 1-4,2-5-5,-2 1 7,0-4 3,0 0-2,3 0 1,-1-2-3,3-5-22,0-2-24,-1-1-5,3-4-4,-2 1-1,-1 0-2,-2 0 0,2-2 15,-4 2 11,-2 2 33,-2 2 2,0 1 22,0 3 1,-2 3 22,0 2 20,2 0 3,-2 0-7,0 0-3,0 0-16,0 0-41,0 0-1,0 2-48,0 5 48,0 1 19,2 3 16,0 0-24,2-2-11,1 3-3,-1-4-16,3 0 19,-1-3-4,0 1-12,1-2 16,-1-1 0,2 0 0,1-2 0,-2-1 19,1 0-9,0 0-10,-2-1-38,6-5 18,-4 0 7,0-2-12,1-1-11,-5 1 1,0 1 12,1-1 20,-3 4-16,0 0 19,-2 1 25,0 3-25,2-3-1,-2 3-1,0 0 2,0 0 3,0 0 26,0 0-3,0 0-10,0 0-16,0 4-16,0-2 13,0 4 3,0-1 48,2 0-32,-2 0-16,2 0 4,-2-2-4,0 1-1,2-4 1,-2 2-3,0-2 2,0 0 1,0 0 26,0 0 10,0 0 9,0 0 3,0 0-16,0-2-32,0-5 0,0-1-135,-2-4 28,-2 0 33,-4 0 39,1-2-30,-2 2 23,1 1-62,-2 0-35,-4 1 103,4 3-6,0 0 42,-1 2 17,2 1-14,3 4 59,2-2 19,0 2-58,1 0 9,1 0 33,0 0-16,2 0-49,-2 2-39,-2 2 16,2 1 23,2-1 22,-2 4 10,2 0-9,0-1-4,0 1 1,0 1-4,0 2 3,6-4-6,0 3 2,1-3-14,1 1 18,3-3-18,0-1 24,-1-2 8,0-2-7,4 0-14,-4 0-9,2 0 32,-3 0-22,4-6-10,-5 1-1,3-3 5,-3-1-7,3-1-2,-2-2-18,1 2 4,-2-1 3,2 1 0,-4 2 13,0-1 0,-2 4 0,0 1 0,0 0-13,-1 2-12,-1 2 21,-2 0 4,0 0 33,2 0-33,-2 0 3,2 2 55,3 4-39,-3 1 7,0 0 13,2 2-20,-2 1-16,0-1-2,0 0 0,0 2-2,3 0 1,-3-2-1,0 3 1,0-1-1,2 0-1,-2 1-12,5-3 14,-3-1-2,1 1-1,-1-5 3,0 2-1,0-4-1,-2 1 2,0-2 0,0-1 3,0 0-1,0 0 0,0 0-1,8-9 9,-2-3-10,0-3-52,3-3-28,0 1 25,-1 0 16,1 2 13,-1-1 0,1 5 1,-2 4 5,-1 1 7,-2 2-13,0 2 24,-1 2 2,-3 0 0,1 0 20,-1 0 12,0 2 16,2 4 4,-2-1-23,0 3 13,0 1-13,0 2 7,0-3-11,0 2-5,0 0-17,0-3 10,3 1-13,-3-2-1,0-1-1,3-1-15,-3 1 14,2-2-10,0-1 13,0-2 3,0 0 9,1 0-12,1 0-1,-2 0-18,5-5-13,-3-2-20,3 0-6,-1-3-16,-2-1 9,1 1 7,2-1 0,-5 2-7,2-1 45,-2 4 20,-2 0 2,0 2 17,-2 4 13,0 0 17,0 0 9,0 0 0,0 0 7,0 0-4,0 0-19,0 2-10,0 4-31,2 2 30,0 2 30,0 0-19,1 4-39,4-1-2,-1 1-1,0 0-2,5-2 0,-3 0-21,5-3 21,0-1 1,-1-3-12,-1 0 13,2-3 0,-3-2 0,4 0-3,-2 0-26,-2 0 26,1-7-39,2 2-10,-2-3 26,-3 1-6,0-1-7,-1 1 7,0-3 19,-3 2 13,0 1 0,0 1-25,-2 0 23,0 1 2,0 1 2,-2 2 0,0 0 0,0 2-2,0 0 1,0 0 25,0 0 3,0 0-26,0 0-3,2 2-2,-2 4 2,2 1 99,2 3-48,-2-1-50,6-1-1,-4 0-2,0-3-10,2-1 11,0 0 1,1-2 0,-3 1 7,5-3-5,-3 0 14,0 0-3,3 0-10,-3 0-1,-2 0 18,3 0-19,-1 0 0,-1 0-2,-1 0-14,-2-3-5,2-1-15,-2-2 32,0 1-36,-2-5-9,0 0 2,0-3-5,0 0-66,-6-2 49,-4 2-32,-4-4-43,0 3-91,-3-1 55,0 3 39,0 0 101,-1 5 39,4 3 61,2 2 63,-2 2-17,8 0 0,-2 0-38,1 8 2,5 1 10,0 2 13,2 1-13,0 3-22,0 1-8,6 1-5,3 0-44,-1-4 1,5 1 13,0-2-6,-1-5 6,4 0-16,-2-3 20,1-4-17,2 0-3,0 0 2,0 0 11,0-5-13,-3-3-16,2 0-1,1-1 15,-2 1 1,-3-1 0,3-1 1,-2 1-3,-2 1-10,-1 3 13,-4-2-16,0 2 16,2-1 0,-4 2 0,-2 2-2,0 0-11,-2 0 12,0 2 0,0 0-16,0 0-5,0 0-14,2 0-9,0 4 45,2 2 58,0 0-26,0 1-12,1 1-19,4 0 0,-1-1-2,0-1 0,1-1-19,-1 1 20,3-4 22,0 0-21,-3-2 15,0 0-16,4 0 3,-4-2-3,0-6-1,-2-1-24,3-3-24,-2 2 30,-3-5-30,-2 3-6,-2-2-16,0 2-33,0-1 32,-8 0-80,-6 3 48,2 0-36,-5 5-7,0 3 147,2 2 23,-2 0 10,0 0 3,0 9-4,4 3 33,3 0-3,0 1 35,0 3-32,8-3-3,0 2-36,2 3-25,0-3 21,2 2-22,8-3 0,0 1 3,2-4 23,1 0-25,2 1-1,2-3 0,-2 1 0,2 1 0,-3 0-12,6 1 10,-6 2-21,4 1 7,-1 0 13,2 4 3,-2 2 38,-1 1-36,2 2 34,-2 6-10,0 3 3,-2 7 3,-5 0 33,-5-6-49,-2-5 10,-2-10 7,0-3-4,0-3 19,-4 2 11,-5 0-33,1-1 16,-2-2 6,-4-5 4,2-2 6,0-5-29,-4 0-13,0 0-16,-4-14-2,-1-5-1,-3-10-38,2-6 41,2-3 1,8 4 34,5 3-2,7 9 9,0 2 25,0 5-9,0 4-29,5-4-29,3-2-40,2-1-2,4 1-3,-2 1-7,2 3-42,2-2-90,1 0-172,-7 3-194,7-7-689</inkml:trace>
  <inkml:trace contextRef="#ctx0" brushRef="#br0" timeOffset="73714.1198">5156 8816 2274,'0'0'346,"0"0"-346,0 0-47,0 0 47,0 0 58,0 0-58,0 0-133,0 0-168,26 8-13,-20-6-308,9-2-541</inkml:trace>
  <inkml:trace contextRef="#ctx0" brushRef="#br0" timeOffset="75368.383">5502 8791 310,'0'0'1269,"0"0"-1015,0 0-127,0 0-17,0 0 23,0 0 6,0 0-42,0 0 3,0 0 4,0 0-14,0 0-65,-10-18 4,8 15 7,-4 1-1,-2-1-33,2 1-2,-2 2-3,0 0 0,-3 0 3,2 0-2,-1 7-37,-1 1-22,1 1 19,1 3 10,0 0-16,3 1-1,0 0-28,2-2-11,0 1 37,2-3-14,2-1 39,0 1-6,0-1 6,2 1-7,4-2-22,2-2 13,3-2-23,4-3-6,0 0 61,1-5 10,6-5 0,-4-1-32,6-4-17,-5-2 3,0 0-35,-4 0 36,0 2-1,-4 1 14,-5 2 32,0 3 0,-4 1 35,-2 3 73,0 2 18,0 3 20,0 0-6,0 0-43,0 0-35,0 0-34,0 0-27,0 8-1,0 4 29,-2 1 6,2 5 11,0-1-17,0 1-29,0-2-25,2-3 15,2-2 8,4-3 2,0 1-3,-2-6 3,2-2 0,1-1 48,4 0 14,0-4-30,-1-9-9,1 0-23,0-4-58,-3-3 16,1 2 6,0-2-6,-5 1 13,0 1 0,0 2 3,-1 3-23,-3 1 23,5 2 26,-5 3 13,0 1-10,0 4-3,-2 0 3,0 2 0,2 0-3,0 0 0,0 2 0,4 2 32,3 3 7,-3 2 10,7 2 6,-2 0-39,-1 4 0,4-3 0,-4 2-1,0 1-15,-2-1 0,4 1 0,-6-2 3,0 2 10,-4-2-12,-2 1 16,0-1-17,0 0-11,-4 0-25,-4-1-38,2-2-29,-4-5-1,2-1-29,2-2 13,-2-2 62,-2 0-108,4 0 101,2-6-40,0 1 105,4-2 0,0-1 0,0 0-39,2-4 32,6 1 7,6 0 62,0-2 39,4-2 39,0 2 22,1 0 0,3 1-78,-1 4 20,-2-3-33,0 2-19,-2 1-20,-2 3 23,-2 3-13,-3-1-16,-1 2-10,-3 1 0,-2 0 0,0 0-16,1 0 0,0 0 0,-1 0 0,0 1-13,0 2 10,0 1 2,2-1 0,-2 3-12,6-2 13,-4 2-1,2-3-11,-2 4 12,1-5-1,-1 3-1,1-2 2,-1 0 0,-2-3 0,-2 0 13,-2 0 0,3 0-1,-3 0 1,0-8-13,2-4-29,-2-1-55,0 0 17,0-3 12,-2 3 26,-5 0-81,-3-1-20,1 4 4,-4-3 19,1 4 74,-2 2-90,2 0 67,2 4 56,-4 1 23,6 2-23,0 0-19,1 0 19,5 0 45,0 4-32,0-1 26,2 2 42,0 0 4,0 1-37,6 1 1,3 1 6,1-3-19,6 0 3,-2-2 45,4-1-23,-2-2-38,3 0 0,3 0-10,-4 0 0,4-5-13,-1-2-13,0 0-26,-4-1-7,0 1-2,-4 1-10,-3-2 3,-3 5-1,0-2 27,-5 4 29,-2 0 28,0 1 31,0 0 38,0 0-26,0 0-19,0 0-33,-2 0-19,-5 1-47,0 3 45,3 0-18,0 4 14,0 1 6,0 2 26,1 0-24,3 5 0,0-3 24,0 4-26,0-2-10,3-1 10,3-1 0,2 1 22,3-4-11,0-3-11,1-1-2,2-3 2,0-3-31,1 0 31,2 0 0,0-5-6,0-4-36,0-3-26,-3 2 9,2-1 1,-6 0 26,-2-1-11,-1 0-2,0 3-17,-3-1 14,-2 5 48,0-1 6,-2 2 59,0 4 10,0 0 6,0 0 13,0 0-7,0 0-22,0 0-20,0 0-42,0 2-3,0 4 0,2 1 65,0 5 25,2-3-28,-2 3-40,5-1-22,-1 0-2,-2-1 1,5 0 0,0 0-15,-1-3 14,0 1-34,4-3-51,-2-1-55,-2 0-143,0-2-88,1-2-21,-2 0-117,-3-2-314</inkml:trace>
  <inkml:trace contextRef="#ctx0" brushRef="#br0" timeOffset="75548.4437">6524 8529 1208,'0'0'1323,"0"0"-1323,0 0-10,0 0-139,0 0 75,0 0-10,0 0 84,0 0 0,0 0-64,31 33-235,-13-25-84,-6-4-96,10 1-343</inkml:trace>
  <inkml:trace contextRef="#ctx0" brushRef="#br0" timeOffset="75985.9196">6914 8594 267,'0'0'1107,"0"0"-804,0 0-303,0 0 32,0 0 134,0 0 26,0 0-63,0 0-28,0 0-72,0 0-13,-63-4-16,54 8 0,-2 2-55,3 4 36,-1 0 19,1 1 2,-1 2-2,3-1-10,2 1-9,-1-1 15,3-1 1,2 0-29,0-2 6,0 1-10,0-2-3,4 1 7,5-1 9,0-2 10,-1-1-13,3-3-6,1 1-40,2-3 30,2 0 29,2 0-3,-2 0 0,-1-7-1,4 2 14,-4-1-20,0-1 7,0-1-16,-5 0-11,-2 0 8,2 4 22,-6-3-3,-2 3 16,0 0 65,-2 4 78,0 0 23,0 0 3,0 0-53,0 0-38,0 0-13,0 4-23,0 4 6,0 4 46,0 3-36,4 4-13,0-2-21,5 0-24,-3-2-14,5-3 11,-3-2-10,3-3 0,-1-1-39,6-4-116,0-2-29,4 0-85,-2-6-108,-2-1-268</inkml:trace>
  <inkml:trace contextRef="#ctx0" brushRef="#br0" timeOffset="76454.233">7282 8611 440,'0'0'1186,"0"0"-1105,0 0-19,0 0-49,0 0 136,0 0-38,0 0-17,0 0 52,0 0-10,0 0-20,-81 50-48,74-35-13,3 2-26,0 0-27,0 3-2,4-3 0,0 1-1,0-3-2,0-1 3,0-4-12,4 0-1,2-2 0,5-2-3,0-5-4,-1 1-2,0-2 18,8 0-15,-4-7-7,2-6-25,0-4-27,-1-1-29,0-2-9,-4-6-50,-1-1-3,-4-3 72,2 3-49,-4 1 32,-4 6-39,0 1-17,-2 0 70,-6-3-24,0 4 91,0 2 33,0 3 166,-1 3-48,0 7-11,5-1 0,-2 4-19,1 0 0,1 0 91,2 0-4,0 2-48,-2 5-59,2 3 65,-2 3-13,1 5-33,1-1-29,0 7-22,2 5 18,0 6 8,2-5-24,5-5 1,-1-6-20,0-5-19,3 1-2,-1 2 2,7 2-1,-2-4-15,1 0-3,4-4-62,0 0-58,2-7-90,1-4-34,1 0-120,-6-2-102,8-11-281</inkml:trace>
  <inkml:trace contextRef="#ctx0" brushRef="#br0" timeOffset="76863.149">7617 8674 1638,'0'0'481,"0"0"-368,0 0-110,0 0 98,0 0 76,0 0-151,0 0 84,0 0 32,0 0-27,0 0-44,-66 58-45,60-47-26,-1 2-23,3-4-2,0 2-11,2-2 4,0 0 16,2-1-6,0 1-14,0-6-22,2 2-38,4 0 21,0-3 17,5 0-6,-3-2 12,5 0 23,0 0 3,-3-2-19,4-6 9,-2 1-32,-2-2 3,-3 0-55,4-1-6,-5 0 12,-2 2 33,0 1 81,-1 2 9,-1 3 157,-2 2 13,0 0-20,0 0-23,0 0-4,0 0 0,0 5-15,0-5-40,0 7-39,0 0-5,0 6 82,0 6 7,2 1-36,4 2-86,3-2-2,-1-1-20,1-4 22,-1 0 3,5-3 13,-2-2-16,1-5-51,-1 1-77,6-5-49,0-1-39,2 0-68,2-5-293,-3-1-152</inkml:trace>
  <inkml:trace contextRef="#ctx0" brushRef="#br0" timeOffset="77071.6605">8209 8886 1767,'0'0'467,"0"0"-363,0 0-27,0 0 137,0 0 223,0 0-89,0 0-136,0 0-63,0 0-39,0 0-10,5 3-40,-5-3-43,0 0-17,0 0-42,0 0-27,0-3-57,0-2-47,0-1-33,0-4-62,0-3-369,0 1-150,0-6-441,-5 82 702</inkml:trace>
  <inkml:trace contextRef="#ctx0" brushRef="#br0" timeOffset="77296.8063">8165 8659 2073,'0'0'599,"0"0"-400,0 0-112,0 0 48,0 0 161,0 0-13,0 0-72,0 0-61,0 0-42,0 0-9,0 0-18,0 0-34,0 0-25,0 0-10,0 0-9,0 0 0,0 0-3,0 0-15,0 0-13,0 0-31,0 0-41,0 0-34,0 0-52,2 0-54,0 0-176,0 0-401,0 2-509,-10-4 239</inkml:trace>
  <inkml:trace contextRef="#ctx0" brushRef="#br0" timeOffset="86335.7203">9613 8546 95,'0'0'433,"0"0"-110,0 0-160,-14-9-36,10 7 29,2 2-12,0-2 21,0 0 14,2 0-39,-2 1-33,2-1-32,-2 2-27,0-2-2,2 2 5,-2-2 8,0 2-17,-1-3-3,1 2 0,0 1-1,-2-2-9,0 2 0,-1-2-12,-1 2-15,2 0-1,-5 0-1,1 0-26,-2 0 25,-2 0 0,4 4 0,-2 2-19,-1-1 7,2 5 13,1-3 1,-1 4 16,1 2-1,2 0-3,-3 0 9,7 1-18,-2 1-1,4 0 28,0 1-31,0-1-10,0 0 8,2-4 2,2 2-19,2-6-17,3-2 33,-3-1-20,3-2 4,-1 0-10,0-2-7,4 0 1,-4 0 19,2-2-17,1-2-15,0-3-7,-3 0 19,3-4-3,-5 4 7,3-3-4,-5 2 7,0-1 0,0 1 16,-4 0 13,3-1 21,-3 1-4,0 3 8,0-2 8,0 2 6,0 1-7,0 0-30,0 4 50,0-1-10,0 1-16,-3 0-3,3 0-5,-2 0-18,2 0-16,0 0 13,0 0 2,0 0-3,0 5 4,0 2 10,0 2 61,2 2-16,5 2-32,-1 1-10,0-1-10,5 1 16,-2-3-17,-1-2-2,0-1 0,4 0 0,-4-4-2,-2 0-1,2-1 2,-3-1 1,-1-2 0,3 0 3,-3 0 20,-2 0 13,0 0-4,0 0-16,-2 0-13,0 0 0,0 0-3,0 0-15,0 0-23,0 0-21,0 0-12,0 0-19,0 0-46,0 0-98,0 0-74,0 0-60,0 2-150,0 0-212,0-6 671</inkml:trace>
  <inkml:trace contextRef="#ctx0" brushRef="#br0" timeOffset="87053.2722">9885 8756 71,'0'0'322,"0"0"70,0 0-148,0 0-130,0 0-42,0 0 32,0 0 36,0 0 23,0 0-14,0 0-29,0-3-22,0-1-20,0 0-1,0-2 17,-2 1 0,-2-3-48,2 2 5,2-2-18,-2 1-4,0-3-7,2 1-18,0-3-4,0-1 0,0 1-26,0-1 10,0 0 5,0 0 9,2 1-12,6 0-19,-4 3 20,0 2 1,0 1-1,0 2 10,-2 1 3,0 3-1,2 0 0,-2 0-1,3 0 2,1 0 13,1 7 13,1 1 16,1 1-7,-3 4 14,0 3-4,3-1-3,-5 0-41,1-2 15,-1 0 3,0-1-19,-2-2-17,0-3 16,-2-3-15,2 0 13,-2-4-13,0 0 16,0 0 12,0 0 7,0 0-19,0 0 0,0 0-19,0 0-10,0 0-4,2-4 1,-2-2 3,2-1-13,2-3-113,1 0 74,0 0 39,1 0 9,0 2-25,-2 1 3,2 1 16,1 1 39,0 3 13,-1-1 48,-2 1 8,2 2-1,-2 0-13,1 0-17,-1 0-15,0 5 3,3 0 26,-3 1 16,0 1-7,1 3-6,-1 0 6,0 0-28,-2 0 2,0 2-19,0-3 7,0 1-11,-2-3 11,0 1-10,0 0-10,0-2 10,0-1-12,0 1-1,2-2 1,-2 1 1,0-5-2,0 2-2,2 0-17,-2-2-33,0 0-35,2 0-45,3 0-43,0 0-55,-1 0-110,4-4-44,-2 1-167</inkml:trace>
  <inkml:trace contextRef="#ctx0" brushRef="#br0" timeOffset="87532.3686">10362 8585 42,'0'0'392,"0"0"204,0 0-241,0 0-111,0 0-16,0 0 9,0 0-17,0 0-36,0 0-61,0 0-49,4 1-13,5-1 49,3 0-14,6 0-29,-2 0-9,1 0-14,2 0-43,-2 0 14,3 0 10,-6 0-21,2-1-1,-4 1-2,-2 0 2,-3 0 10,-1-2 0,-1 2-10,-5 0 0,2 0 16,-2 0-3,0 0 3,0 0-3,0 0-15,0 0 0,0 0-1,0 0-1,0 0-21,0 0-13,0 0-16,0 0-29,0 0-36,0 0-38,0 0-42,0 0-85,0 0-232,0 0-189,0 0-434</inkml:trace>
  <inkml:trace contextRef="#ctx0" brushRef="#br0" timeOffset="89311.7816">10956 8203 7,'0'0'313,"0"0"45,0 0 4,0 0-131,0 0-55,0 0 0,0 0 32,0 0 0,0 0-56,0 0-61,7-16-33,-7 16-10,0 0 4,0 0 3,0 0-6,0 0-24,0 0-9,0 2-16,0 2-1,0 3 1,0 4 13,-2 0 33,-3 2-34,1 2-9,2 0-1,0 1-2,0-3-14,0-1 12,2 0 2,0-5-1,0 0-2,0-1 0,0-2-19,0 0 2,0-3 18,0 1-14,2 0 0,0 0-4,2 1 7,0-3 12,5 1-1,-3-1-14,1 1 2,1-1 14,0 0 13,4 0-13,-2 0-11,-2 0 9,3 0 2,0 0-1,-3 0 1,0 0-13,-1 0 13,1 0-3,-1 0-13,-1 0 13,1 0 3,-3 0 1,2 0 0,-4 0 1,2 0 20,-2 0-9,0 0-13,0 0-1,1 0-2,-1 0 2,-2-1-2,3 0-1,-3-2 4,0-1 4,0 1-4,2-1 0,-2 0-29,0 1 6,0-1-6,0 0-20,0 0-22,0 1-3,0-4 22,0 1-16,-2 2-4,-1-5-35,-2 1 13,1 1 78,2 0 0,-2-1 6,2 1-13,-2-2 23,2 1 48,-2 3 10,1 1 66,-1 2-17,2 1-4,2-1-9,-2 2-16,2 0-20,0 0-13,0 0 1,0 0-8,0 0-18,0 0-20,0 2-1,0 5 1,0 4 32,0 5 45,2 3-41,2 0-17,1 1-17,-1 0-1,0-3-1,0 2 0,2-2-1,-2 1-12,4-1 13,-4-2 2,0 0-2,0-1 0,-2-1 1,2 1 1,-2-2 14,0-1-15,0 0-1,0-4 2,0 3-2,1-3 13,-3-2-12,2-2-1,-2-1-2,3 1-1,-3-1-20,0-2-16,0 0-22,0 0-10,0 0 0,0 0-10,0 0-16,0 0-39,2 0-87,-2 0-24,4 0-7,-2-2-121,2-1-166,-16 6-1</inkml:trace>
  <inkml:trace contextRef="#ctx0" brushRef="#br0" timeOffset="90250.6651">11704 8298 170,'0'0'225,"0"0"107,0 0-42,0 0-65,0 0-20,0 0 0,0 0 26,0 0-7,0 0-49,0 0-59,4-24-38,-4 15-23,0 1-10,0-3-13,0 2 7,-2 0 9,0-3 0,-3 2-19,-1 1-3,2 1 7,-2 2-30,-3 1-2,2 0-1,-1 4-14,0-1-31,0 2 9,-6 0-41,4 0 19,-1 6 3,-2 3 29,5 1 4,-1 3 22,1 5 22,0-1 7,-1 0-9,2 8-4,5-4-16,-2 2-12,0-1 10,4-2-1,-2 1-1,2-3-15,0-4 0,0 0 15,6-5-15,0 0-20,1-7 23,2 0-23,1 1 5,1-3 33,-1 0-2,5-3-22,-2-4 21,-1-3-38,2-1-16,-2-1-13,-4-1-4,-1-2 1,-1 1 12,-1 1-3,-1-1 29,-2 5 15,-2-1 21,0 3 48,0 2-12,0 3-16,0-1 28,0 3 24,0 0-1,0 0-9,-2 0-17,2 0-13,0 0-6,0 3-24,0 2-1,0 3 12,0 1 88,0 2-21,0 3-31,2-1-17,2-1-9,0 1 4,1-1-27,-3-1 0,4 1 0,0-1 0,1 0 1,-1 1-1,3-1-1,-3 1-2,0-3-20,0 1-32,2-2-35,-2-2-72,0-1-94,0 1-134,0 0-40,-1-5-156</inkml:trace>
  <inkml:trace contextRef="#ctx0" brushRef="#br0" timeOffset="90798.1766">11903 8664 241,'0'0'698,"0"0"-431,0 0-195,0 0-14,0 0 86,0 0 80,0 0 29,0 0-42,0 0-75,0 0-87,0-26-49,0 11-1,0-2-38,2 0 13,0-2-6,2-3 9,1 5 21,-1 0 0,3 2-2,-3 1-38,0 5 20,0 1 2,0 5 20,-1 1 22,-1-1 17,2 3-23,-2 0-13,2 0 10,3 5 10,-1 3 25,1 4-2,-1 2 2,-2 1 1,2 2-14,1-2-19,-3 3-14,1-5 0,-1-1-2,-2-3-4,0-1 3,0-3 0,0-1-1,0-1-24,-2-3-26,2 0-3,-2 0 13,2 0 16,0-7 10,0-1 3,3-6-87,2 0-53,-3-1 89,2 0 12,0 1-17,1 2 24,-3 4 19,0 1 10,0 3 16,-1 4 41,1 0 56,-2 0 20,0 0 6,2 2-35,1 4 12,-1 4 27,0 3-11,0 1-3,0 1-20,-2 0-32,5 2-25,-5 1-18,3-1-17,-1 0-1,0-4 0,0-1-16,0-3-48,-2-1-55,2-2-53,0-5-9,4 1-214,-4-2-109,-2 0-112,2-3-187</inkml:trace>
  <inkml:trace contextRef="#ctx0" brushRef="#br0" timeOffset="90980.6104">12322 8586 1251,'0'0'1027,"0"0"-1027,0 0-58,0 0 58,0 0 136,0 0-20,0 0-32,0 0-6,0 0-20,0 0-23,65 10-35,-55-10-54,4-2-117,-4-2-140,-2 0-163,1-1-60,-2 3-176,-130 9 237</inkml:trace>
  <inkml:trace contextRef="#ctx0" brushRef="#br0" timeOffset="91278.9026">12485 8529 805,'0'0'512,"0"0"-327,0 0-94,0 0 69,0 0-21,0 0 118,0 0-24,0 0-46,0 0-35,0 0-4,0-96-26,0 96-29,0 0-29,0 0-23,0 0-9,0 0-12,0 0-10,0 3-10,0 2 0,0 3 33,2 3 6,3 2-11,-1 1 10,0 1-15,-2 2-23,2-1 2,-4-1 10,2 0-11,2-1 2,-2-3-3,-2 2-1,2-5-12,3 1-3,-5-2 3,3-2-25,-3 1-32,0-2-29,2-2-19,-2 0-4,0-1-42,0 1-59,2 0-87,0-2-203,2 0-47,-2 0-206</inkml:trace>
  <inkml:trace contextRef="#ctx0" brushRef="#br0" timeOffset="91568.4227">12945 8403 359,'0'0'1216,"0"0"-1021,0 0-104,0 0 110,0 0 68,0 0-39,0 0-79,0 0 10,0 0 0,0 0-30,81 0-58,-65 0-31,-4 0-23,3 0-2,-2 0-17,-1 0-3,-1 0-39,-3 0-47,-2 0-52,-1-1-29,-1-2-68,-4 1-89,0-3-120,0 1 37,-15-6-887</inkml:trace>
  <inkml:trace contextRef="#ctx0" brushRef="#br0" timeOffset="91780.505">12945 8403 267,'-14'-107'1225,"16"107"-787,2 0-275,0 0-27,0 0 94,5 0 15,2 0-52,-1 0-33,3 0-19,4 0-52,0-2-28,3 0-47,-2 0-14,-3 1-2,2-2-30,-4 2-29,-3 1-38,1 0-38,-2 0-72,-3 0-46,-2 0-149,-2 0-174,0 0-64,-2 0-301</inkml:trace>
  <inkml:trace contextRef="#ctx0" brushRef="#br0" timeOffset="92552.2003">13457 8185 421,'0'0'609,"0"0"-374,0 0-141,0 0-3,0 0 79,0 0 64,0 0-27,0 0-58,0 0-35,0 0-20,-12 0-20,7 2-35,1 4 3,-1 1 9,-1 4-2,4-4 12,-4 3-3,2-1-29,0 0-7,2 2-21,0-1-1,2 2-1,0-1 0,0 2 1,0-1 1,6 2 19,0 1-20,2-2 2,3 1 14,0-1-14,-1-4 16,1 1-17,-3-1 21,5-1-3,-4 0-19,-1-3-17,2 0 1,0-2-7,-2-1 10,0 0 0,0-2 11,1 0-36,2 0 9,-3 0-26,3-6 20,-3 0-1,5-3-3,-4 2 10,-3-5 11,0 2 18,0 1 1,1-3 12,-2 2 0,-1-5 13,-2 4-26,0 0 22,0 2-9,0-3-13,-2 0 29,2 1-13,-2 2-12,0-3 34,0 2-17,0 1-21,0-1 0,0 1 19,0 1-6,-2 0 6,0 3-19,-2-1 19,0 0 4,0 0 0,-1 0-21,-2 0 14,3 1 3,-2 0-19,0-2 1,-1 0 12,1 1 3,-3 1-10,1-1 7,1 0 10,1 2 41,-2 1-62,2 1 27,-4 0 15,2-1-31,2 2 29,0 1-26,-3 0-16,0 0-25,1 0 25,2 0 1,-3 0-1,3 1 0,-5 6-22,3-2 6,-1 1 0,-1 2 14,-1-1 0,2 1 1,1-1-18,0 3-14,0-1-18,-4 1-51,6 1 2,-2 3-35,-1 1-56,-2 2-162,3 2-247,2-5-228</inkml:trace>
  <inkml:trace contextRef="#ctx0" brushRef="#br0" timeOffset="97565.2269">8716 2564 336,'0'0'88,"0"0"-26,0 0-7,0 0 95,0 0-6,0 0 28,9 24-38,-9-22-30,0 5-6,3-2-4,-3 1-3,2 0 4,-2-3 25,2 3-6,0 0 22,0-1-26,0 4-35,0-1-7,0 1-16,0 0-13,2 2-10,-2-2-3,2 6 3,4-2-10,-4 2-3,4 1 7,0-1-23,1 2 1,4-1 15,-1 2-13,1-2-6,2 0-3,0 0 5,-1 1 1,6-1 1,-1-1 2,0-2 20,0 1-23,5-1 6,-6-1-8,6 1 2,-3-2-3,5 0 2,-3 1-1,0 0 2,1-3 0,-3 0-1,2 2-12,-4-4 12,5 0 0,0 1 1,-4-2 12,4 1-12,-1-1 0,3 1-1,-4 0-1,4 1 0,0-3-1,-3 2 3,5 1-13,-5 1 13,0-2 0,3 0 0,-3 3 1,3-1-1,-3 1 1,0 0 0,1 0 0,-3 2 1,0 0 11,0 0 9,1-2-21,-4 2 1,4 0-1,-3-1-1,2 2 11,-2 0-9,1-1-1,-2-1 17,4 4-17,-1-4 21,0 0-21,1 1-1,-3 0-1,-3 1 1,4-2 0,-4 0 0,4 3-2,-3 0 0,2-2 0,0 2-8,-1 1 10,-2 1-1,1-3-1,0 1 4,-2 2-2,2 2 0,0 0-11,0-1 11,0-1 1,-1 1-1,2 2 0,-1-2-2,-2 1 2,2-1-14,-5-2 12,6 3-9,-4-3 11,-1 2 14,0-2-14,-1 1-2,-1-3-10,2 2 12,-3-2 1,3 3 16,0-3-17,0 2 0,-1 0 0,-1-1 12,2-1-12,-3 3 0,1-1 2,2 0 0,-3 1 1,-1-3 17,-1 3 6,1-1 9,0-1-33,-3-2 0,0 2-2,0-1 0,0 1 2,2-1 14,-2-1-16,-2-6 0,0 2 0,-2-1-1,0-3-22,-2-4-25,0 0-27,0 0-22,0 0-9,0 0-34,0-6-48,-6-4-286,0 2-321</inkml:trace>
  <inkml:trace contextRef="#ctx0" brushRef="#br0" timeOffset="97816.7536">10375 4046 483,'0'0'726,"0"0"-452,0 0-180,0 0 85,0 0 97,0 0-56,0 0-48,0 0-62,0 0-33,0 0-15,93 22-14,-76-19-16,-2 1-16,-3 2-13,4-2-3,-4 2 0,-1-2-1,2-1 1,-3 2-13,-1-3 10,-3 1-48,0-1-46,3 0 3,-2-2-58,-1 0-71,0 0-144,-2 0-39,0-2-142,2-8-198</inkml:trace>
  <inkml:trace contextRef="#ctx0" brushRef="#br0" timeOffset="98047.3688">10680 3897 228,'0'0'986,"0"0"-537,0 0-339,0 0-67,0 0 181,0 0 45,0 0-72,0 0-32,0 0-11,0 0-38,13 91-39,-13-73-20,0 4-31,0-1-4,0 0 10,0 0-28,0-2-1,0 0-3,0-2 1,0 0 2,0-3-3,0-3-72,0-2-86,4 1-47,1-2-28,-1 0-233,-2-3-243,2-3-599</inkml:trace>
  <inkml:trace contextRef="#ctx0" brushRef="#br0" timeOffset="98862.95">11385 4018 40,'0'0'144,"0"0"15,0 0-25,0 0-13,0 0 172,0 0-114,-61-100-104,48 91-55,2 4 84,1-2 4,-4 5 15,6-4-22,0 5-13,2-1 48,-3 2 14,5 0-43,-1 0 0,1 0-39,2 0-29,2 0-37,-2 2-1,2 6 25,-2 1 42,2 4-20,-2 4 1,2 1 19,0 3-20,0 6 7,0 5 0,0 6-14,4 3-5,4-4-4,-1-8 7,2-2-7,-1 0-19,-2 2-12,0-1 12,1-1 9,0 2-21,-3-3 0,0-2 0,0-6 1,0-2-2,-2-3 0,0 4 0,1 2 4,-1 5 12,2-5-16,-2-2 0,3-5-16,-3 3 12,0-2 5,0-2-2,-2-1-17,2 0 5,-2-3-41,0 1-36,2-4-46,-2-1-6,0-1-55,0-2-101,0 0-50,0 0 7,0 0-57,-2-2-169</inkml:trace>
  <inkml:trace contextRef="#ctx0" brushRef="#br0" timeOffset="99082.4046">11209 4371 676,'0'0'1238,"0"0"-952,0 0-267,0 0-18,0 0 129,0 0 99,0 0-32,0 0-56,0 0-48,0 0-22,95-26-33,-75 23-38,1-2-3,-2 1 2,-2 1-34,-1-2-23,2 2-51,-3-1-52,2 0-55,-4-1-46,-1-1-205,1-1-54,-6 4-182</inkml:trace>
  <inkml:trace contextRef="#ctx0" brushRef="#br0" timeOffset="99378.9575">11635 4025 101,'0'0'571,"0"0"-89,0 0-303,0 0-42,0 0 35,0 0 75,0 0 3,0 0-85,0 0-29,0 0-3,-33 30-14,26-14 19,3 4-3,2 1-64,0 1 12,2 2-35,0 0-29,0-1 10,0 2-3,0-5-24,4 2-2,0-3-3,5-1 0,0-2-16,-1 1 3,0-4-6,0-2-4,4 0-57,-4-3 3,2-2-45,-1-1-20,4-3-23,-3-2-100,3 0-209,-4 0-125,1-2-524</inkml:trace>
  <inkml:trace contextRef="#ctx0" brushRef="#br0" timeOffset="99886.2109">11816 4288 166,'0'0'1047,"0"0"-663,0 0-280,0 0-16,0 0-1,0 0 63,0 0 12,0 0 32,0 0-84,0 0-58,13-104-11,-7 97-2,3 1-23,-3 1-3,1 2-9,-1 2 12,-2 1 0,2 0-3,3 0-10,-2 1 35,1 7 8,-2 1-21,-2 3 17,0 1-40,1 0 63,-3 1-53,3-1 1,-3 0-13,-2-1 13,0-4 0,0-2-13,0-2-3,0-3-1,0-1-8,0 0 11,0 0-3,0 0-12,2 0-16,-2-4-10,2-5-22,2-4-155,0-2 12,2-5 74,1 1 78,-1-1-39,5 4-32,-2 1 32,-1 0 29,-2 9 65,0 0 58,1 2 72,-2 4 32,-1 0-3,0 0-36,2 2-26,-2 3-7,2 4 4,1 4 34,0 0 1,-1 0-46,-2 2 0,0 1-25,0-1 9,-1 0-54,1 0 5,-2-1-17,2-2-1,-2-3 1,1-1 0,-1 0-1,-2-4 0,0-1-11,2-1-30,-2-2-29,0 0-17,0 0 1,0 0-23,0 0-4,0 0-9,0-2-33,0-5-227,-2-3-193,0 0-155</inkml:trace>
  <inkml:trace contextRef="#ctx0" brushRef="#br0" timeOffset="100186.9599">12088 3934 1255,'0'0'342,"0"0"-306,0 0 35,0 0 137,0 0 58,0 0-85,0 0 7,0 0-30,0 0-26,97 128-33,-82-92-50,-2-3-33,-4-6 9,-5-8-25,-2-7 26,2 3-23,-2 2-3,-2 0 0,2 3 0,-2 2 11,0-3-11,0-2 0,0-2 2,0-1 8,-4-2-10,0-3-3,2-4-16,0 1-32,0-2-29,2-2-43,0 0-54,0-2-39,0 0-127,0 0-128,2 0-96,6-10-202</inkml:trace>
  <inkml:trace contextRef="#ctx0" brushRef="#br0" timeOffset="100398.5574">12502 4316 1518,'0'0'393,"0"0"-280,0 0 43,0 0 61,0 0-20,0 0-52,0 0-3,0 0 5,0 0-50,121-12-53,-109 7-42,4 2-2,-4-2-34,-4-1-55,4 3-59,-6-1-10,-2 0-35,-4 0-69,0-2-39,0 3-8,0-3-391</inkml:trace>
  <inkml:trace contextRef="#ctx0" brushRef="#br0" timeOffset="100599.9421">12508 4213 375,'0'0'1140,"0"0"-886,0 0-134,0 0 46,0 0 83,0 0 20,0 0-50,0 0-55,0 0-46,0 0-60,54-14-13,-40 12-23,-1 1-20,0-2-1,0 3-1,-3 0-25,-2-1-20,4 1-74,-4-3-60,-2 3-53,0-1-69,2-1-169,2 0-132,-2-4-437</inkml:trace>
  <inkml:trace contextRef="#ctx0" brushRef="#br0" timeOffset="101245.9914">12871 3912 150,'0'0'313,"0"0"143,0 0-146,0 0-79,0 0-6,0 0 2,0 0-36,0 0-48,0 0-4,0 0-29,52-26-23,-44 26-22,0 0 2,1 0-15,1 0 9,3 3-29,-2 4 1,-3-1-5,3-1-12,0 1-3,-5-1-13,2 3-16,-4 0 16,2 0-13,0 0-15,-2 1-21,-2-1 20,-2-1-3,0 0-3,0 3 33,0 0-13,0-1 15,0 1 2,0 0-2,-2 2-2,-2-4-2,-4 1-38,4 2 1,-2-2-24,0 0-9,0 1 12,-3 0-6,0-1 13,1 1-16,0 0 29,-1-1 40,3 1-1,-1-3 2,3 3-13,0-1 11,1 1 6,1-3 7,2 1 10,0 0 6,0 0 22,0-3-15,0 2-4,5 0 3,1-1 30,3-1-27,-3 0-9,3 1 29,-1 0-7,0-2-15,3 0 2,0-2-16,-1 0 30,-2 0-8,6-2 1,-4 0-6,1 0 18,2 0-18,-1-2-4,-1-2 13,1-2-20,-1 2 4,0 0-16,-5 3-12,0-4 2,0 5 10,0-1-13,-4 1-1,-2 0-15,0 0 16,0 0 0,0 0 2,0 0-2,0 0-3,0 0-13,0 0-10,0 0-12,0 0-30,0 0-18,0 0 2,-2 0-32,-1 0-49,0 0-80,-1 0-86,0-2-46,0-5-105,2 1-222,24 21 344</inkml:trace>
  <inkml:trace contextRef="#ctx0" brushRef="#br0" timeOffset="101953.3487">13183 3735 157,'0'0'401,"0"0"-62,0 0-212,0 0-26,0 0 58,0 0 59,0 0 36,0 0-30,0 0-42,0 0-46,2 0-23,-2-4-93,0-2 12,0 3-16,0-5 65,0 3-36,-2-3-23,2 0-5,0 0-17,0-1 0,0 0 0,0-3 6,0 2-6,0-1-42,4 1 10,1 1 6,-1 3 3,3 1 21,-3 0 2,2 3-2,-2 2-14,1 0 16,-1 0 2,2 0 27,0 7 0,3 1 7,-4 3 38,1 4-45,-2-1 10,-2 4-7,2 0 0,-2-1-19,0-2-11,-2-2 11,2-1-11,-2-5 1,0 0-1,0-4 18,0-1-18,0-2 20,0 0 14,0 0 5,0 0-9,0 0-32,0-5-9,0-2-120,0-3-44,0-5 76,0 1 6,0 0 20,0 0-10,4 1-29,4 4-6,-2-2 48,0 2 12,0 4 14,3-1 42,2 4 28,-1 0 47,-1 0 45,-1 2-23,0 0-3,1 0 0,-2 2-39,-1 5 9,-2 3 49,0 4 9,0-1-9,-2 3-7,0-1-52,4 2-3,-6 0-3,2-2 4,-2-1-11,0-1 4,0-4-1,0-1-2,0-2-1,0-3-6,0 0-6,0-1-1,0 0-3,0-2-6,0 0 0,0 0 3,0 0-3,0 0-19,0 0-13,0 0-54,0 0-47,0 0-67,0 0-69,0 0-87,0 0-281,0 0-475,0 0 117</inkml:trace>
  <inkml:trace contextRef="#ctx0" brushRef="#br0" timeOffset="107366.9761">1706 1052 215,'0'0'147,"0"0"-69,0 0 7,0 0 111,0 0 51,0 0-2,0 0-40,-10 0-52,8-1-59,0 1 7,2 0 3,0 0-7,-2-2-3,2 2 0,0 0-6,0 0-17,0 0-22,0 0-24,0 0-12,0 0 0,0 0-9,0 0-1,0 0-3,0 0-13,0 0-13,0 0 0,0 0 7,0 0 6,0 0 13,0 0 12,0 0 4,0 0 0,0-2-3,0-1 3,2 1-16,4-3-2,4-1 2,6-3 32,0 0-12,1-3-4,7 0-3,-3-1 0,2 0-13,3 2-1,4-3-19,5-1 19,8-2 0,4 0-1,-2-1-17,-7 5 19,-4-1-17,-1 3 4,1-3 0,0 1 13,-2 2-2,5-3-1,-5 1 2,-1 0-1,3 2 1,-2 1-1,-6 2 1,-6 2-9,-2 1 8,-2 0 2,4 2-1,1-3-9,5 1 10,-2 0 0,0 2-1,2-1-19,-3 1-6,3-2 17,-2 1 6,2 1 3,-2 1 0,1-2 2,1 2-2,0-2-2,-2 2 2,6-1 11,-2-4-7,-1 4 15,5-4-19,2 0-1,9 0 1,-3-1 0,0 3-1,-5-1-13,-3 3 12,-3 0 1,1 1-2,0-2-9,2 3 10,0-2-19,-3-1 20,3 4-11,2-1-1,-2-2 13,-3 2-7,1-2-5,-6 2 5,0-1 4,11-2-17,1 0 20,6 1 22,-4-1-6,-3 2-16,-1-1-12,-2-2 12,2 3 16,-1-1-16,3 3 20,0-3 16,3 1-11,1 1-5,-2 1-20,-2 0 0,1 0-16,-3 0-2,-2 0 18,-1 0 1,-5 1 9,-8-1-10,0 2-3,-4 1-7,4-1 10,0 1 3,8-1 17,-3 1 5,1 0-25,2-1-10,-4 2 10,2-1 1,1 1 22,-1 0-21,0 2 17,-2-2 1,4-3-20,-3 3 1,5 0 16,0-2-17,1 2 3,-1-1-3,2 1 20,2 2 18,-7-2-38,2 2 0,1-1-11,-5 1 11,5-1 14,-2 2-14,-1-1-2,-1-2-1,-4 1 1,4 1 2,0-2 1,-4 1-1,4-1-1,-3 1 1,3-2 3,-2 1 20,2-1-23,0 2-2,-1-3-24,1 3 25,-2 1 1,2-2-2,-3 1 2,3 1 13,-1 1-11,0-1-4,1 1 4,-1 1-4,2 0 1,-1 0 1,-1 0 1,3-1 0,-1 2-2,1 0-2,-1 0 1,-2-2 2,3 1 6,-3 2 7,3-2-14,-3 0 1,2-1 0,-1 0-3,0-1 0,-2 1 3,2 1 14,-1 0-14,-1 0-1,0 1 0,2 1 1,-3 1-13,1-1 11,1 0 2,-4 3 13,3-2-13,-2 2-3,2-1-14,-1 2 16,1-2-2,-2 3 3,2-1-16,-1 1 13,0-1 3,-2 2 2,3-3 14,-4 0-15,2 1 1,-1-4 0,0 2 40,0 0-25,-2-3-16,2 1 1,-1 2-2,-2-3 3,-1 2 7,4-2-7,-2 4-3,0-2-1,0 0-15,1 3 16,-4 0 11,3-3-10,0 2 18,0 0-17,-2 1 17,2-1 7,-3 1-13,4-1-12,-4-1 0,2-1 2,-2 0-1,1 0 11,0 1-10,0 2 10,-3-3 16,4 0-26,-2 1-1,-2-2 0,2 1 21,-2-2-1,-1 2 1,0-3-10,-1 1 6,1 0-6,-3-1 0,-2-1 9,4 2 4,-4-1 3,0 0-13,0 0 29,-2-3-20,-2-1-12,0 0 16,0 0 0,4-3 6,-4 2 7,-2-3-17,2 1-6,-2-1 4,0 3 6,0-3 9,0 0 3,0 0 4,0 0-1,0 0-2,0 0-4,0 0 0,0 0-3,0 0 15,0 0-2,0 0-1,0 0-6,0 0-12,0 0-11,0 0-5,0 0-11,0 0-2,0 0-2,0 0-26,0 0-51,0 0-44,2 0-77,0 0-110,2 0-250,-2-3-431,0-4-522,-14 17 1493</inkml:trace>
  <inkml:trace contextRef="#ctx0" brushRef="#br0" timeOffset="111800.1619">8105 1288 16,'0'0'209,"0"0"-66,0 0 21,0 0 109,0 0 40,0 0-121,-4-3-87,2 3-8,2-1 20,-2 1-6,2-3 6,-2 2-10,2 1 19,0-2-12,-2 2-23,2-2-17,0 0-19,-2 2-16,2-2 19,0 0-3,-3 2-10,3-1-22,-2 1 19,2 0 15,-2-2 8,2-1-7,-2 2-10,2-1-3,0 0 0,-3-2-4,3 1-39,0-4-2,0 0-16,0-1 16,0-3-33,5-2-8,2-4 28,1-1-22,2-2 23,-2 0 11,8-1-14,-4 1-5,-1-2-8,2 1 15,2 0-13,-3 0 24,8 0-27,-4 0-16,6 1 41,-3 1-24,0 3-14,0 0 29,-2 2 2,0 1 11,-5 4 0,6-1-1,-4 2-14,2 3 14,-4-1 2,1 2 17,0 0-17,-3 1-1,3 1-3,-5 0-13,8 0 16,-6 0 0,2 0-7,4 2 7,-2-1 4,1 1-4,2 0 1,0-3-1,1 2 13,-2-2-13,-1 2 1,2-1 31,0-1-29,0 1-2,0 0 2,0-1 10,0 1 10,0 0-21,0 2-2,0-2 16,2 0-3,-2 2-12,0-1 0,0-2 11,-3 1 1,6-1 3,-5-1-16,2 2-2,0-1 0,-2 0 2,0 3 0,-1-1 22,2 1 14,-2 0-17,-1 0-3,2 0 3,-3 0-3,-1 0-3,2 1 0,0 3-3,-3 0 9,2 2 0,4 0-19,-4-1 7,4 2-4,-2-3-3,1 5 0,0-2-2,2-1 2,0 1 3,0 0-1,-3 1 1,4-1-2,-3 1-1,-1-3 0,2 1 1,-6-3 0,0 3-1,4 0 4,-6-1 2,2 2-6,-1 0 19,2 0-3,-1 1-12,-1 0 12,-3-1 12,3-1-8,-3 2 5,2-3 4,-3 2-3,1-2-23,0-1 16,-2 2-16,5-3 23,-4 3-1,-1-1-2,-2-5-1,0 3 3,-2-2 4,2-1 6,-2 0 13,0 0-1,0 0-2,0 0-1,0 0-12,0 0-7,0 0-6,0 0-16,0 0-3,0 0-11,0 0-59,0 0-66,4 0-94,0 0-100,7-4-70,0 4-284,-1-7-516,-50 18 613</inkml:trace>
  <inkml:trace contextRef="#ctx0" brushRef="#br0" timeOffset="126116.9068">9727 9536 802,'0'0'554,"0"0"-382,0 0-172,0 0-35,0 0 35,0 0 49,0 0 13,0 0 7,0 0 22,0 0 29,0 0 19,0 2-6,0-2-26,0 0-32,0 0-30,0 0-26,0 0-19,0 0 0,0 0-19,0 0-65,0 0-81,0 0-59,0 0 52,0 0 12,3-2 24,-1-2 22,2 1 55,-2-1 53,-2-1 6,2 3 61,-2-3 57,0 3 18,0-2 17,0 0 3,0 4 6,0-5-35,0 1 6,0 0 19,-2 0-7,0 1 6,-2 1-31,2-2-31,-3 2-2,3-1 6,-5 3-20,5-3-6,-2 3-16,2 0-9,-2 0 12,-3 0-25,1 0-29,-4 0-22,-1 0 6,2 3 0,-3 2 16,-2 3 0,2 1-1,0 0-27,-4 6 12,8-1 15,-3 1-12,3 4 10,2 3-26,-1 0-3,5 2 4,2-2 5,0 2 10,0-5-12,2 0-1,7-4-25,1-2-10,1-2-12,-1-3 24,6-4 5,-2-1 2,-2-3 0,8 0 0,-5-7-6,4-4 3,-4-4 3,0 0 16,-2-3 0,-3 1 7,-4-2 3,-2 2 14,-2 1 2,-2 1 13,0 3 7,0 1 22,0 4-4,0 3 37,0 0-14,-2 1-13,0 3-13,0 0 4,0 0-1,2 0-9,0 0-10,0 0-19,0 1-2,0 5-29,0 5 31,0 2 52,0 5-31,2 3-21,2-2 0,6 2-3,-4-3 3,2-1 0,0 0 0,1-3 1,0-4 13,1 0-12,-1-2-1,-3-1 1,2 1-2,1-2 0,0-2-3,-3-3-16,-2 1-20,0 0 1,0-2-20,2 0-22,0 0-40,-2 0-54,2 0-149,-2 0-109,2 0-72,-2-2-285</inkml:trace>
  <inkml:trace contextRef="#ctx0" brushRef="#br0" timeOffset="126650.0049">10077 9978 437,'0'0'1167,"0"0"-1007,0 0-118,0 0 16,0 0 82,0 0-14,0 0-70,0 0-27,0 0 0,-8-97 65,8 75-62,4-1 23,0 0-55,3 4-13,-1 0 12,-1 6 0,-1 1 1,0 6 26,0 1-24,-2 5 0,0 0-1,2 0-1,0 0-2,4 4 2,-2 5 16,0 3 23,0 3 0,-2 4-4,0 1-6,-1 0-13,-1-1-14,3 0-1,-3-2-1,0 0-13,0-8 9,-2-2-25,2-3 4,0-2-4,-2-2-1,0 0-15,2 0-42,0-5-17,2-3 30,3-10-23,-3-1-27,5-2 1,-1 0 61,-1 4-16,1-3 16,0 6 4,3 0 6,0 3 19,-3 4 33,-2 2 0,0 3 69,2 2 18,-4 0 43,0 0-9,0 7 47,0 1-12,2 4-10,-1 1-24,-3 3-12,0-2-16,0 2-30,0 1 1,3-4-17,-5 3 0,2-5-19,0 3-27,0-4-2,0-1-2,0-1-1,0-1-29,1-1-29,1-2-33,0-1-41,-2-1-33,2 0-123,2-2-86,1 0-85,0 0-258</inkml:trace>
  <inkml:trace contextRef="#ctx0" brushRef="#br0" timeOffset="126869.8465">10623 9869 365,'0'0'1251,"0"0"-988,0 0-263,0 0 95,0 0 96,0 0 29,0 0-71,0 0-33,0 0-3,113-5-26,-99 2-17,2-1-31,-2 0-38,1-2-1,0 3-2,0-3-50,-5 0-60,1-1-43,-2 0-22,-5 2-63,-2-1-39,-2-1-78,0 1-118,-4 1-327</inkml:trace>
  <inkml:trace contextRef="#ctx0" brushRef="#br0" timeOffset="127050.8002">10667 9719 912,'0'0'1029,"0"0"-872,0 0-157,0 0 0,0 0 110,0 0 29,0 0 0,0 0 4,0 0-18,0 0-44,62-22-59,-43 16-22,-1 2 0,0-1-48,0 1-120,-4-1-19,-1 2-114,2-2-134,-2 0-102,-5-1-265,-206 71 423</inkml:trace>
  <inkml:trace contextRef="#ctx0" brushRef="#br0" timeOffset="127396.5502">11035 9406 935,'0'0'1195,"0"0"-1052,0 0-143,0 0 0,0 0 61,0 0 43,0 0-26,0 0 47,0 0 24,0 0-14,0 0-58,-3 79-55,-1-61-12,2 2-10,-2-3-3,2-1-1,0-1-15,0-2 18,2-2-12,0 1 10,0-2-23,4-3 4,2 3-1,0-5 20,6 1-29,-2-2 30,0 0-11,1-3 12,2 1 1,2-2 1,-5 0 0,6 0-1,-4 0-3,0 0-16,2 0-30,-2-2-18,-3 1 6,-1-3-7,1 0-29,-3 2-29,1-2-68,-3-1-17,0 1-30,-2-4-29,-2 0-55,2-1-86,-2 1-172</inkml:trace>
  <inkml:trace contextRef="#ctx0" brushRef="#br0" timeOffset="127654.8304">11196 9467 1050,'0'0'680,"0"0"-430,0 0-198,0 0 10,0 0 135,0 0-3,0 0-42,0 0-20,-4 99-26,6-73-45,7-1-12,-3 3-21,-2-5-24,1 2 12,-1 0-15,-2-8 1,0 2 11,0-1 3,-2-4 3,2-2-18,-2 0 12,0-4-11,0-3 0,0 1-2,0-4-1,0-1-2,0 2-20,0-3-25,0 0-32,2 0-48,-2 0-33,2 0-23,0 0-88,5 0-108,0-4-4,-1 0-107,6-5-279</inkml:trace>
  <inkml:trace contextRef="#ctx0" brushRef="#br0" timeOffset="128595.8918">11580 9680 95,'0'0'123,"0"0"50,0 0-26,0 0 124,0 0-108,0 0-49,0 0-17,0 0-2,0 0-4,0 0 10,28-27 13,-26 21 19,-2 0 4,0 1-8,0-1 4,0-2-13,0 0-19,0 1-17,0-1-13,0-1 0,0 1 6,0-1-9,-2 0-4,-2 2-6,-3-1 0,3 1 3,-2 1 0,-1 1-19,1 1-16,-2 0-23,-3-1-1,2 2-1,1-1-2,-2 3 0,-2 1-15,2 0 3,0 0-19,-3 0 0,0 5-7,0 0 10,1 6 1,1-2 12,0 2-4,3 2-6,0 1 10,1 1 16,0 2 0,5 3 26,0-1-26,2 0-18,0-2 2,0-2 0,2-1-7,4-2-3,4-3 4,-2-1 3,2-3 15,1-3-28,2 0 13,0-2 6,-1 0 11,1 0-40,0-4-10,-1-4 0,2-1-9,-2-3-13,-4-1-1,3 0-6,0 0 13,-3-2 10,-1 3 9,-3 0 7,2 1 19,-2 0 21,1 2-1,-1 4 3,-2-1 0,0 4 16,-2 0 16,0 2 27,0 0 19,0 0 19,0 0-6,0 0-17,0 0-38,0 2-35,0 6 50,3 1 24,-1 3-1,0-1-23,0 3-18,2-2 5,-2 1-12,0-2-7,2 2 10,2-2-25,2 4-1,-2-6-3,0 0 0,2-1-16,-2 0 16,1-1 16,4-2 19,-3 2-16,1-3-19,-1-1 4,3 1 8,-2-2 11,-1-2-7,-2 0 0,0 0-3,1 0-13,-2 0-23,-1 0-2,-2 0-4,0 0 6,0 0 1,0 0-4,0 0-45,0-2-16,-2 2-9,2 0-14,-2 0-68,0 0-72,0 0-49,0 0-29,2 0-56,-2 0-144,-14 2 33</inkml:trace>
  <inkml:trace contextRef="#ctx0" brushRef="#br0" timeOffset="129515.4582">11927 9882 282,'0'0'202,"0"0"42,0 0-25,0 0-40,0 0-7,0 0 20,0 0 7,0 0 12,0 0-16,0 0-20,-2 0-26,0 0-30,2 0-19,-5-1-10,3-6 7,-1-1-39,1-1-23,0-1-9,0-2-26,-2-3-16,2 1-26,0-3 10,2 0 6,-2 2-3,2 1-29,0 2 20,0 3 12,0-2 23,0 6-13,2 1 13,0 1-16,2 1 18,-2 2 0,2 0 1,1 0-1,2 0 0,-1 0 1,0 5 1,2 4-1,-1-2 2,-1 4-2,1-1 0,-1 1-3,-2 1-19,1-2 22,-1 3 0,-2-2 0,-2-1 0,0-1 1,2 1 12,-2 0-13,0-3-9,0-2 6,0-1 3,0-2 1,0 1-1,0-3-12,0 0-1,2 0-3,-2 0-4,2 0-6,0-7-9,2 0-1,1-6-32,-1-1-13,3-1-12,-3 0 28,2-1 26,0 4 10,0-1 29,2 4-3,-2 0 3,0 7 25,0-3 24,-2 4 26,1 1-8,-1 0 11,-2 0-10,5 0 10,-3 6 2,0 3 11,2 1-1,-1 1-7,-1 0 1,-2 1-1,2 1-28,-2-2-26,-2 1-27,2 0 30,-2-1 0,2 0-30,-2-1-1,0-1 0,2-2-2,1-2-11,-3-2-20,2-2-41,-2-1-49,0 0-58,2 0-59,1 0-156,1 0-115,0 0-76,0-6-433</inkml:trace>
  <inkml:trace contextRef="#ctx0" brushRef="#br0" timeOffset="129731.5455">12328 9820 995,'0'0'1019,"0"0"-1019,0 0 0,0 0 152,0 0 72,0 0-53,0 0-52,0 0 0,0 0-6,0 0-43,99-13-44,-88 12-25,0-2-1,-5 1-16,1 2-45,-3 0-48,0 0-39,-2 0-7,-2 0-16,2 0-111,-2 0-66,4 0-65,-2 0-213,3 0-54</inkml:trace>
  <inkml:trace contextRef="#ctx0" brushRef="#br0" timeOffset="130164.9345">12570 9783 313,'0'0'505,"0"0"-195,0 0-177,0 0-28,0 0 31,0 0 60,0 0-44,0-105-28,0 92-24,0-1 14,0 2-14,0 0-32,0 4-29,0 3 26,0 1-23,0 1 9,0 1 7,0 2 0,0 0-6,0 0-4,0 0-9,0 0-13,0 0-14,2 5 5,0 4 60,0 6 57,2 0-19,-1 1-54,-1 6-19,0 0 5,0-2-15,2 1-16,0-2-14,1 1 0,-1 1 18,2-2-18,-1-2 23,-1 1 4,-2-4-10,0 0 13,-2-3-13,2-2 3,-2 1 0,0-5-21,0 4 1,0-6 14,0 1-3,0 0 2,0-2-11,0 0-1,0 0 0,0-2 0,0 0 0,0 0 0,0 0 13,0 0-14,0 0-1,0 0-1,0 0 0,0 0-19,0 0-28,2 0-29,-2 0-39,2 0-21,-2 0-24,2 0-33,2-4-67,1 2-219,0-2-125,-1-3-609,-28 24 849</inkml:trace>
  <inkml:trace contextRef="#ctx0" brushRef="#br0" timeOffset="131812.94">13276 9626 863,'0'0'824,"0"0"-652,0 0-172,0 0 10,0 0-10,0 0 130,0 0 22,0 0 10,0 0-33,0 0-41,22-7 95,2 7-38,7 0-42,13 0-42,6 0-19,-3 3-13,-1-3-27,-1 0 17,-1 0 0,5 0-18,4 0-1,0-3-1,-2 3-2,7 0-10,-6 0 7,1 0-20,3 0 4,-5 0 2,-5 5-18,-3-2 15,-3 2-22,-6-1 23,0-1-7,-6-1 7,-9 0-1,-2-2 1,-2 0-14,-1 0 10,4 0 7,-2 0-10,2 0-4,-8 0 33,-1 0 0,-1 0-16,-2 0 14,1 0 2,-3 2 1,-2 0-1,3-2 0,-3 2-2,-2 0 2,0-2 2,2 2 0,-2-2 0,0 0 0,0 0 1,0 0 13,0 0 4,0 0 6,0 0 2,0 0 5,0 0-1,0 0 0,0-4-32,-6-4-16,-3-3-52,-2-2 33,1-3 9,-3-1 17,-2-1 5,0-1-12,-1 1-16,-2-4 9,1 4 23,-2-2 0,2 3 17,3 4 28,0 2-16,6 1 54,0 3 1,4 5-33,2-1-9,2 3-22,0 0-20,0 0-35,0 0-16,4 0 35,6 5 16,5 8 54,4 0-35,9 4-17,-3-2-2,1 1-3,-1-1-7,-2-4 8,3 1 1,-7 0-1,3-3-10,-6 0 11,-6-1-3,4-3 2,-8 2 0,-4-2 2,-2-1 0,0 0 42,0 3 12,-10 1 14,-6 1-37,2 5-31,-6-2-1,4-1-28,1-2 0,2 0-58,4-1-38,5 1-65,4 0-81,0-3-147,4-1-93,3-3-159</inkml:trace>
  <inkml:trace contextRef="#ctx0" brushRef="#br0" timeOffset="132556.2706">15602 9319 228,'0'0'232,"0"0"-10,0 0 94,0 0-134,0 0-61,0 0 35,0 0 65,0 0 42,0 0-19,0 0-44,12-14-51,-12 10-81,0-2-17,-4 1 4,-2-4 13,-1 1 19,-1-1-30,-1-2 11,-1 4-36,-6-1-3,4 2-29,0 1 2,-6 3 25,4 0-27,-6 2-13,3 0-13,-1 2 4,0 8 21,2-1 1,-2 4 1,6 3 0,1 1 0,0 7-1,5 5-2,4 0-24,2-4 0,0-6 23,2-4-19,9 0-10,4 3 12,-1-7-34,8-1 18,-4-3 33,4-5-32,-1-2-7,0 0-19,-2 0 2,1-4-21,-4-3 12,0-4 3,-6 3 13,0-6 7,-3 3 13,2 0 19,-7-3 13,0 2 6,0 3 10,-2-1 4,0 3 12,0 3 33,0 2 9,0 2 23,0 0-6,-2 0-37,2 0-31,0 0-4,0 6-3,0 5 42,0 2 48,0 5-13,0 1-44,0 1-27,4-5 4,2 3 12,1-1-9,1-4-17,3 2 15,0-3-27,-1-2-16,0-1-3,4 1-29,-2-4-35,3 0-42,0-4-78,0 0-39,4-2-185,-6 0-181,5 0-499</inkml:trace>
  <inkml:trace contextRef="#ctx0" brushRef="#br0" timeOffset="133052.2007">15927 9610 378,'0'0'1251,"0"0"-978,0 0-227,0 0 28,0 0 92,0 0-4,0 0-78,0 0 13,0 0-20,0 0-48,-28-34-3,28 22-26,6 1-26,2-2-9,4 0-7,-2-1 38,0 4-15,1 1 19,2 1 1,-3 5 28,-1-1 0,-1 4 4,3 0-8,-2 0 1,-1 7 19,0 3 10,4 1-7,-6 2-25,0 2 6,-2-1-16,-2 1 6,-2-3-17,0 0 1,0-3-2,0-1-1,0-3 0,0-3-29,0 0 10,0-2 0,0 0-7,0 0-3,0-7-45,0-5-71,0-1-4,0-5 10,2 1 42,4 2 0,6-2-7,-2 5 36,0-2 22,5 2 33,0 4 13,0 1 18,0 2 86,-2 5 74,-1 0-10,-1 0-35,0 3 6,-3 4-26,-4 5-30,1 3 20,-1-2-10,-4 5-13,0-1-19,0-2-13,0 2-19,0-3-29,0-1-1,-2-4 1,0 0 0,-1-4-26,3-2-73,-2-3-26,2 0 0,-4 0 9,0-5-26,-2-10-275,2 0-356,-8-13-616</inkml:trace>
  <inkml:trace contextRef="#ctx0" brushRef="#br0" timeOffset="133362.5645">15619 8487 280,'0'0'1217,"0"0"-928,0 0-285,0 0 100,0 0 38,-17 105 69,17-68-39,0-1-24,0-2-12,0-9-27,6-6-48,0-6-19,1 1-23,-1 1-19,4 2-1,6 0-12,-4-3-15,6-3-43,-4-3-32,3-3-13,2-2-62,-2-3-162,2 0-118,-6 0-183</inkml:trace>
  <inkml:trace contextRef="#ctx0" brushRef="#br0" timeOffset="133869.6498">15856 8678 935,'0'0'797,"0"0"-657,0 0-140,0 0 0,0 0 39,0 0 55,0 0-6,0 0-17,30-108-9,-23 95-4,-5-1-39,0 2 1,2 5-19,-4 1-1,2 2 16,-2 4 10,0 0 19,0 0-3,0 0-16,0 0-26,0 2-18,0 6 18,0 3 32,0 4 55,0 7-19,0-2-49,0 6-15,0-2-1,0 0 26,0-2-10,0 0-3,0-4-3,0-1-12,0-4-1,4-1 0,-2-4-3,0-1 0,0-3 0,0-2 1,0-2-14,4 0-6,-2 0 9,2-2-3,2-5 14,2-5-27,4-2-36,0-3-35,-1 2-17,0 1 17,2-3 32,-5 5 3,0 2 46,2 3 3,-6 2 5,-2 5 11,0 0 45,-2 0 65,0 2 4,0 6-1,1 4-16,-1-1 38,-2 4-22,0 0-33,0 1-22,0-1-13,0-3-13,0 5-16,5-6-15,-5-2 0,2 0 2,-2-6 10,2-1 0,-2-2 3,0 0 7,0 0-23,0 0-36,0 0-47,0-5-26,0-6-52,2-2-227,0-2-127,0-1-103,-2 1-187</inkml:trace>
  <inkml:trace contextRef="#ctx0" brushRef="#br0" timeOffset="134153.5005">16098 8426 893,'0'0'720,"0"0"-691,0 0 1,0 0 145,0 0 59,0 0-43,0 0-49,0 0 0,0 0-6,123 80-7,-108-55-20,4 6-29,-4 3-38,-2 5 9,-6-9 0,-5-7-22,-2-6 0,0-3 9,0 3 0,-2 3 1,-5-3-23,0 1 6,3-3-19,0-2 10,0-1-13,2-3 0,0-1-22,0-2-52,2-3-57,0 0-51,0-1-59,0 0-79,6-1-250,0 1-49,7-2-603</inkml:trace>
  <inkml:trace contextRef="#ctx0" brushRef="#br0" timeOffset="134637.3023">16784 9515 1819,'0'0'593,"0"0"-467,0 0-110,0 0 62,0 0 134,0 0-6,0 0-85,0 0-44,0 0-10,0 0-10,108-4-31,-91 3-5,3-2-21,-6 2-3,1-2-16,-2 3-7,-5-3-31,-4 1-45,1 0-36,-5 0-12,0-2 31,0-3-7,0-4-216,-9 3-210,-3-4-14,-2 3-131</inkml:trace>
  <inkml:trace contextRef="#ctx0" brushRef="#br0" timeOffset="134828.8827">16763 9370 1061,'0'0'1142,"0"0"-906,0 0-158,0 0-27,0 0 27,0 0 9,0 0 41,0 0 97,0 0-1,0 0-59,67-2-54,-45 2-44,-3 0-45,5 0-22,-6 0-3,2 0-23,-6 0-12,-1 0-38,-4 0-41,-3 0-46,-4 0-51,0 0-104,-2 0-212,0 0-227,-8 0-612</inkml:trace>
  <inkml:trace contextRef="#ctx0" brushRef="#br0" timeOffset="140216.0318">17683 8974 271,'0'0'117,"0"0"-55,0 0 23,0 0 114,0 0 52,0 0-62,0 0-43,0 0-29,0 0-3,0 0 13,0 0 13,0-3-95,-4-2-19,2 3 59,0-5 18,-2 1-38,2-1-10,-2-1-29,2-3 16,0 1-25,-2-2-4,0-1-10,-1 2 19,1-1-18,-1-1-1,-1 2 10,2-1 0,0-1-10,-1 1 19,-1-1-22,0 0-17,0-2 17,-3 6 20,2-4 19,1 2-38,-2-1 0,0 2 20,-4 3-1,2-1-20,4 3 26,-5 1-1,0 2 27,3 0-29,-3 1-1,3 1 7,-3 0-29,2 0 0,1 0 29,2 0-12,0 1-1,-4 3-4,4 0-12,0 1-1,2 3 1,0-1 0,0 3 1,-3 0 12,3 1-10,-3 1-1,3 0 0,2-1-2,-2 0-1,2 1 1,-3 0-1,3-1 1,-2 0 0,2 0-1,0-1 0,0 1-1,2-1-1,-2 1 2,2-1-1,0 1 2,-2 1 0,2 0 16,-3-1-13,1 3 17,2-4-17,0 5 12,0-4-15,0 0 0,0 0 3,0 1 10,0 0 0,0 1-12,0-1 12,0-2-10,0 2-3,0-3 16,0 3-13,0 0 10,-2-2 1,2-1-14,0 0-13,0 2 12,0-3 1,0 2 0,0 0 13,0-1-10,2 0 17,3 3-8,-1 2-11,2-3-1,-2 2 17,1-2-15,1 3 14,-2-2-16,0-1 1,3-2 0,-3 0 0,1 2 0,-1-3 12,0 1-13,0-2-1,0-1 0,0 2 1,0 0 0,1-1 1,0 3-1,1-3 0,-2 2 1,2-2 0,-2 1-1,3-1 1,-3-1 15,5 1-3,-3 1-11,0 0 14,-1-3-16,1 2-2,0-2-10,-2 1 12,3 0 0,0-3 10,-3 3-10,0-1 0,2-2-14,0 1 14,0-1 1,4-1 15,-2 1-14,-2-3 11,2 2-11,4 1 1,-2-1 11,-2-2-14,1 0-13,4 0 11,-2 0-10,-1 0 12,2 0 0,2 0-1,-4-2-2,0-1 0,-1 1 0,2 2-10,-3-3 12,1 1 1,-1 0 2,1-2-1,-3 3 1,3-2 0,-3 3 0,2-5 11,-2 3-10,2-2 10,-2 1-11,0 0 21,-4 0 12,2 1-6,0 0-13,-2 2 6,0-2 10,-2 2 13,0 0 32,0 0 12,0 0-3,0 0-4,0 0-9,0 0-10,0 0-9,0 0-4,0 0-6,0 0-12,0 0-20,0 0-12,0 0-3,0 0-28,0 0-23,0 0-28,0 0-35,0 0-64,0 0-83,0 0-176,0 0-382,5 0-447,-10 0 639</inkml:trace>
  <inkml:trace contextRef="#ctx0" brushRef="#br0" timeOffset="143464.7584">18106 9005 320,'0'0'687,"0"0"-140,0 0-358,0 0-95,0 0 20,0 0 42,0 0 19,0 0-30,0-4-16,0 4-25,0 0-14,0 0-10,0 0-25,0 0-23,0 0-13,0 0 1,0 0-8,0 0-10,0 0-2,0 6 0,0 4 9,0 3 59,0 2-27,0 3-39,0 1-2,0 1 1,0 0 1,0-2-2,0 4-3,0-5 0,3 0-13,-3-2 13,2 1-13,2-3-10,-2 0-6,0-2 6,1-1-9,-1 0 19,-2-2-6,2 1 9,-2 0-16,2-5 3,-2 4 4,0-3-11,0 2-2,0-3 35,0 1-13,2-1-13,-2-2-6,0 0 3,2 0 16,0-1-6,0 1 16,3-2 3,-1 2 18,2-2 17,0 0-15,6 0 15,-6 0-15,2 0-1,0 0-6,-2 0 0,4 0-10,-2 0-3,-2 0-1,3 0 1,-3 2-3,3 1-9,-3-1 11,0-2-2,-1 3-19,1-3 22,0 2 0,-2 0 1,3-1-1,-2-1 0,-1 3-12,0-3 9,-2 0-16,0 2 3,0-2-23,0 0-10,-2 0 11,2 0 5,0 0-5,0-5-4,2-3 0,-2 1-36,4-2-6,-4-1 9,-2 1-12,0-2 19,0 2 22,0-4-2,0 2-4,-2-1 29,-4 2 23,2 3 0,0-1 23,-2 1 29,2 1-13,2 1 32,-2 1-26,0 0 30,1 1-10,1 1 16,-3 2-17,3 0-15,2 0-10,0 0-20,0 0-19,0 0-1,0 0 0,0 0 1,0 0-1,0 0 1,0 9 35,0-1 20,0 1-13,0 3-3,2-2-3,1 2 18,-1 2 1,0 1 6,1 0 13,-1 2-13,0 0-29,2 3-9,-2 1-1,2-2-7,0 0-15,0 3-2,0-4-11,4-1 13,-4 1 2,0-5 10,0 2-12,0-4 0,-2 1 0,0-2 0,2-3 0,-1-1-3,-3-2 1,2 0 2,-2-3-3,0-1-9,0 0-4,2 0-1,-2 0-5,0 0-13,0 0-13,0 0-10,0 0-16,0 0-13,2-3-29,-2-5-46,2-1-175,1-3-111,-1 0-122,0 3-189,-15 62 461</inkml:trace>
  <inkml:trace contextRef="#ctx0" brushRef="#br0" timeOffset="144535.6075">18353 8736 114,'0'0'336,"0"0"-69,0 0-19,0 0-101,0 0-37,0 0 1,0 0 16,0 0 39,0 0 29,2 5 0,-2-5-14,0 0-22,0 0-23,0-5-49,0-1-85,0-4 53,-2 0 19,0 1-35,-1-2 3,3-1-17,-2 0-5,2-1 2,0-2-22,0 0 0,0-1-3,0 1 0,5 2-26,-1-1 29,0 1 13,3 1-13,-3 3 0,0 2-23,3 1-9,-3 4 3,2 0 0,-2 2 27,5 0 2,-3 0 16,1 8 13,1 1 0,0 3 0,4 2-13,-4 4-14,-2-1 0,0 1 2,0 1 18,-1-2-20,-3-2 14,0-2-16,1 1 1,-1-5 22,-2-1-7,0-3-13,0-1 10,0-1-10,0-1 0,0-2 17,0 0-4,0 0 0,0 0 13,0 0-7,0 0-19,0 0-3,0-5-18,0-2-78,0-5-46,0-1 72,0 0 37,0-3-12,2 1-6,2 0-8,0 2 21,0-1-11,-2 4 36,3 1 13,-1 2-2,0 1 2,0 2 0,3 1 2,-3 3 18,1 0 6,-1 0 19,-2 0-13,4 0 13,-2 5 26,2 5 6,2 1-6,-2 4 26,0 2-30,-2 0-16,-2 0-6,0 0 0,0 1 6,0-3 13,-2 0-26,2-3-2,-2 0 5,0-1 13,0-4-10,0 0-9,0-2-3,0-1-6,0 0-4,0 0-3,0-2-4,0-2-13,0 1-2,0-1-3,0 0 0,0 0-13,0 0-12,0 0-42,0 0-60,0 0-68,0 0-84,0 0-111,0-1-324,0-8-514,0 18 689</inkml:trace>
  <inkml:trace contextRef="#ctx0" brushRef="#br0" timeOffset="152113.5592">15196 10403 853,'0'0'782,"0"0"-568,0 0-194,0 0-20,0-3 104,0 3 64,0 0-3,0 0-32,0 0-23,0 0-26,0 0-7,0-2-16,7 2-16,-1-2 33,4 0 2,3 0-6,4 0-7,0 1-19,7-3 13,-4 2-14,6-2-5,4 0 3,6 1-20,9-4 0,1 2-9,1-3 3,-3 0 0,-1 1-16,3-1-3,-1-2 1,-3 2-1,2-1 0,-4 4-4,0-3-8,-1 0 11,-4 3-22,-3-1 23,0 1-15,-4 3 11,-10-1-15,2 1 3,-6 2 0,8-2 15,-1 2-1,7-2-1,-3 2 0,0-1 2,5-1-1,2 2-14,7-2 15,-8 2 1,-3 0-2,-7 0 2,-2 0 0,3-2 1,0 2 0,13 0-1,-12-2-3,2 0 2,3 2-2,-4-2 3,1 0-2,1 0 2,-4 1-1,2-1 1,0 0 0,-3 0-2,2 2-25,-4-3 27,5 3 0,-4 0-1,2 0 0,-3-1 1,5 1 2,-6 0 0,4 0-2,-1 0-22,0-2 22,-4 2 3,5 0 1,-4-2-1,4 2-3,-4-3 3,4 3 10,-5 0-13,2 0 0,-2 0-2,1 0-2,-4 0 4,3 0-3,-2 0 1,0 0 2,4 0-19,-4 0 18,1 0 1,4 0 0,-4 0 8,2 0-8,-1 0 0,2 0-2,-2 0 1,2 0 1,0 0-13,1 0 13,-2 0 3,1 0 0,0 0-1,0 0-2,3 0 1,-4 0 0,4 0-1,0 0 0,-1-2 2,2-1 0,-2-1-2,5 1 1,-3 1-2,0-2 0,-2 0-18,1 2 6,-1-1 11,-4 1-1,0 0 3,0 2-13,-2-2 11,2 2 0,-2 0 2,-1 0 0,2 0-2,-2 0-8,4-2 10,-2 2 2,1-2-1,0 1 12,0 1-10,3-5-5,-2 3 2,2 1-2,-2-3 2,2 1 2,-1 1-2,2 2-1,-4-3 1,0 1 1,0 0-1,-2 2-1,0-1 0,0 1-2,-3-3-10,4 3 11,-4-2 1,0 2-1,4 0-11,-4-2 0,1 2 13,2-2 2,0 2 1,-1-1-2,4-1 0,-4 0 1,6 0-2,-4 0 2,6 0 0,-3-2 11,2 3-13,-2-3 0,3 2-1,-6 0-1,6-1 1,-5 3 2,4-2-2,-6 2-14,1 0 15,2-3 1,-6 3-1,1-2 0,0 2 1,-5 0 0,5 0 0,0-2 0,0 2 14,-3 0-15,3-1-1,0-2 1,-1 3 2,1-1 11,0 1-13,0-3 11,2 3-9,-3-2-1,1 1 1,2-1 0,0 2-1,-5-4 15,3 2-14,0 0 10,-5 2-12,3-1-10,2-2 10,-3 3 16,3-1-15,-1-1 1,2 2-2,-4-2 0,2 0 1,2 2 19,-4-2-20,3 0 0,0-1 0,-3 3 3,1 0 13,-1-3 9,4 3-3,-4-2-9,0 2 0,2-2 9,-4 2-9,0-1 16,2 1-4,-1-2-24,0 0 34,-1 2-6,-4-3-4,3 3 19,-3-1-12,0 1-4,-2 0 10,0-2 19,-2 2 25,0 0-7,0 0 1,0 0-10,0 0 3,0 0-3,0 0-7,0 0-22,0 0-18,0 0-7,0 0-12,0 0-1,0 0-45,0 0-54,-2 0-86,-6 0-93,-7 0-185,-2 0-872,-16 0-573,108 0 1909</inkml:trace>
  <inkml:trace contextRef="#ctx0" brushRef="#br0" timeOffset="165865.4129">1075 11340 366,'0'0'206,"-2"0"-167,2 0-3,0 0 221,0 0-16,0-2-101,0 2-61,0-2-5,0 2 4,0 0-22,0-1-7,0 1 6,0 0 13,0 0 13,0-3 7,0 3-20,0 0-16,0 0-19,0 0-30,0 0-3,0 0 0,0 0-3,0 0 1,0-2 2,0 2 26,0-1 20,0-3 19,0 0 9,0 1-16,0-2 46,0-1 3,-2 3-1,2 0-3,0 2-6,0 1-4,-2 0-3,2 0-20,0 0-28,0 1-42,0 5-27,0 10 21,0 7 6,2 10 48,4 5-48,0-2-12,0-6-14,-4-9 7,2-6 3,-2-1-19,0 1 22,2 2-3,0 1 16,1-3 0,-1-2 0,-2-1-48,3-5-3,-3-1-4,0-2-3,-2-2-13,2-2-9,-2 0 22,0 0 35,0 0 21,0-6 1,0-4-48,-2-5-148,-2-4-56,-1-4-3,-1 0 120,-1 0 5,1-2-90,0 3 3,-2-7-30,-2 4-16,2 0 3,0 0 72,0 4 189,-3-1 39,2-2 124,1 4 121,1 0 23,1 1-60,4 4-52,0 2-45,2 1-49,0 0 0,0 3 55,0 2 45,4 0-58,0 0-50,5 1-21,-1 1-1,3-1-13,0 2 0,1 3-26,4-2 13,-2 3-12,3 0-17,0 0-14,0 0-2,0 6-1,0 2-2,-3-1-26,2 1 29,-6 0 3,-2 1-3,1-1-1,-4 1 1,-5-1 0,0-1 2,0-1 17,0 4 29,-5 0 7,-4-1-10,-3 3-16,0-1-6,-4-1 2,2 1-21,-2-2 12,2-1 3,3 0-19,1 0 0,3-5-13,3 1-22,2-4-42,2 0-55,0 0-72,0 0-93,8 0-164,3-1 188,4-4-7,-3 0-229,12-7-184</inkml:trace>
  <inkml:trace contextRef="#ctx0" brushRef="#br0" timeOffset="166463.7167">1414 11310 42,'0'0'362,"0"0"-55,0 0 74,0 0-159,0 0-89,0 0-32,0 0 13,0 0 19,0 0-13,0 0 49,0 25 3,-3-9-30,1 5-64,2 0-46,-2 0-29,2 2-2,0-2-1,0 1 0,0-5 13,0-3-14,0-4 1,0-2 0,0-4 2,0-4-2,0 0 0,0 0-2,0 0-26,0-2 28,0-8 0,0-11-3,0-7-143,0-7 33,0 8 74,0 3 0,0-1-16,0-1-29,0-5 16,0-1-20,0 10 4,2 7 45,0 1 39,-2 3 0,3-2 16,-1 1 52,0 7 46,0 1-40,-2 4-12,0 0-10,0 0-16,2 0-17,0 2-18,2 5 93,2 2 45,4 7-45,0 5-13,2 8-10,1 7-23,0-3-16,-3-7 7,-3-8-36,-1-3 10,1 0-10,-1 4-3,3-2 0,-3 0 2,0-1 0,0-5-2,1 0-16,-2-5-16,-3 0-35,2-4-37,-4 0-28,2-2-43,0 0-78,-2 0 0,0-10 32,0 1-144,-4-2-715</inkml:trace>
  <inkml:trace contextRef="#ctx0" brushRef="#br0" timeOffset="166631.1636">1392 11384 871,'0'0'1143,"0"0"-949,0 0-123,0 0-12,0 0 51,0 0-13,0 0-13,0 0-1,0 0-28,0 0-42,-4-5-13,8 2 0,7 0 0,0 2 0,3-2 0,4-2-64,-2-2-36,4 1-65,-4 1-62,5-3-87,1 0-67,2 1-107,-8-1-216</inkml:trace>
  <inkml:trace contextRef="#ctx0" brushRef="#br0" timeOffset="167515.6545">1800 11171 222,'0'0'329,"0"0"101,0 0-231,0 0-118,0 0-67,0 0 109,0 0 50,0 0-33,0 0-20,0 0-29,-43-7 13,37 7-95,-5 0 11,1 4-33,-3 1 26,0 2 22,3 0-2,-1 0 22,0 1-10,5 1-25,4-1-20,0-1-13,2 4-3,0-2-13,6 0 19,2 1 10,8-3 35,0 4-32,4-2 0,1-1-1,0 2-2,0-2 2,-1-1-1,-2-2-1,2 3-22,-4-2 19,0 0 2,-4-1 1,-1 4-1,-5-4 1,0-1-2,-1 5 4,-5-3 12,0 2 12,0-3 16,0 4 13,-5-1-19,-1 0 3,-2 2-39,-3-1-14,1-1-19,-1-3 4,0 0-16,1-4 0,2 0 12,-2-1 1,2 0 3,2 0 29,2-1-3,0 0 3,2-4 0,2 3-35,0-1-30,0-2 32,0 2-25,2-3-36,4 1 71,4-2 22,3-1 1,0 1-1,4 0 1,-2-1-13,2 1 3,-1-1-3,2-2 10,-2 2-13,2-1 14,-2 1-24,-3-1-17,2 3 4,-4 0-13,-3 3 20,-2-2 9,-1 5-3,-5 0 13,2 0 13,-2 0 16,0 0 10,0 5 10,0-2 36,0 6 19,0 0-20,-2 0-51,0 2 9,-1 4-26,1-4 13,0 2 4,2-2-17,0 1 20,0 1-23,0-4 0,4 1-30,3 0 30,2-5 15,1 0 4,0-3-16,4-2 12,-2 0-15,3 0 0,0-7 0,0-1-16,-3-3 16,4 0 0,-6 0-19,0-3-4,0 1-7,-6 0 30,-2-3 35,-2 4 1,0-5-20,0 2 56,-6 1-14,-6 0-25,2 2-32,-5 1 44,0 2 4,-2 1-14,0 1-12,2 4 9,-1 1 33,2 2-65,0 0 3,1 0-6,0 3-7,3 6 7,-1-1-10,3-1-13,1 0 0,3 1-6,2-1-4,2-1-12,0 2-14,0-2-16,0-1-48,8 1-72,5-3 48,4-2-16,7-1-46,6-6-149,-6-1-314</inkml:trace>
  <inkml:trace contextRef="#ctx0" brushRef="#br0" timeOffset="168067.6143">2443 11165 450,'0'0'678,"0"0"-496,0 0-152,0 0 12,0 0 78,0 0 40,0 0-50,0 0-19,0 0-19,0 0 2,9-35 7,1 32-48,0 2-10,2 0-4,-2 1 46,3 0-49,-3 0 16,1 0-19,-2 2-12,-1 5 32,0-4-20,-1 3-13,0-1 0,-3 3 2,0 0 46,-2 4-15,-2-1-4,0 4 3,0 1-3,-2 3-6,-6 1-5,-2 2-18,0-1 0,0 0 0,1 0 0,-2-2-2,5 0-21,-3-2 21,3-2 2,2-1 0,0-3-1,2-3 1,0 0-3,2-3-23,0 1 3,0-2-2,0 0 2,0 0 10,4 0-2,2-4 14,0 5 2,1-3 12,1 0-12,1 0 22,1-2 25,1 2-16,1-2 7,0 1 6,2-1 13,-1 0-19,0 0-3,-1 0 25,-1 0-36,-2 0 8,-1 0-17,-2 0-3,1 0 15,-1 0-24,-4 0-3,2 0 0,-2 0-1,-2 0 0,0 0 1,0 0 15,0 0 3,0 0-17,0 0-2,0 0 0,0 0-13,0 0-22,0 3-39,0-2-42,5 1 58,-1 0-58,3 0-120,-1 0-146,2-2-67,0 0-101,8 0-371,-70-12 921</inkml:trace>
  <inkml:trace contextRef="#ctx0" brushRef="#br0" timeOffset="168246.2889">2934 11454 157,'0'0'831,"0"0"-242,0 0-361,0 0-108,0 0 42,0 0 39,0 0-33,0 0-35,0 0-40,0 0-51,2-6-29,0 3-13,0-3-87,0-3-81,2-2-104,0 2-68,-2-5-106,0 4-248,-2-5-36,-20 98 730</inkml:trace>
  <inkml:trace contextRef="#ctx0" brushRef="#br0" timeOffset="168415.1687">2887 11176 821,'0'0'1161,"0"0"-966,0 0-95,0 0 69,0 0 95,0 0-42,0 0-61,0 0-50,0 0-56,0 0-55,-11-8-26,11 8-51,0 0-19,0 0-41,0 0-56,-2 0-43,2 0-178,-4 4-132,1 0 237,-7 7-399,40-22 191</inkml:trace>
  <inkml:trace contextRef="#ctx0" brushRef="#br0" timeOffset="169837.2276">970 11961 147,'0'0'189,"0"0"-20,0 0 125,0 0-7,0 0-76,0 0-64,0 0-11,0 0 8,0 0 11,0 0 5,0-6-18,0 6-25,0 0-27,0 0-18,0 0-18,0 0-12,2 0-16,0 0 3,2 0 10,2-2 13,1 2-27,4 0-5,-1 0-4,3 0 10,2 0-10,2-2-14,1 2 11,2 0-11,1-1-2,3-2 3,-3 2 7,2-3-8,-1 0-2,-2 2 1,4-1-1,-5-2 11,3 2-11,-2-1 0,0 1-1,-2 3-1,4-5-1,-3 3 1,0 0-1,2 0 0,-1 0-12,-2 1 14,2-2 1,-3 2-2,2 1 2,-2 0 0,-1 0 0,2 0 0,0-2 3,0 2-3,1 0 0,-2 0 2,0-2-2,0 2 0,2 0 2,-2 0-2,-2 0 1,2 0-14,-2 0 12,-2 0 1,1 0 1,4 0 1,-4 0 0,4 0-1,-2 0 1,1 0-2,0 0 0,0 0-4,0 0-6,0 0 10,-3 0 1,4 0-1,-3 0-14,0 0 14,2 0 19,-5 0-18,3 0-1,0 2 0,-1-2 0,0 0 1,0 0 1,2 0-2,-2 0-2,1 0 2,2 0-1,0 0 1,-5 0-3,6 0 3,-4 2 1,2-2 0,-2 0 9,-1 0-9,2 0-2,-2 0-1,-1 0 0,0 0 2,0 0 13,0 0-13,-3 0 1,4 0-1,-3 0 0,1 0 0,0-2 3,2 2-1,-3-2 14,0 0-14,2 2-2,-2-2 2,-2 2-1,3-2-1,-2 2 0,1-1 0,-2 1 0,1 0 1,2-2 2,-3 2 26,3-2-6,-3 2-21,3 0 11,-2 0-11,-1-2 0,2 2 0,1 0-1,0 0-1,-1 0 0,-1-3 0,-1 3 0,1 0 0,-1 0-10,1 0 9,-1 0 1,-2-1-4,3 1 4,0 0 3,-1 0-1,0 0-1,-2 0-1,4 0-13,-4 0 13,2 0 0,1-2 11,-3 2-10,3 0 1,-3 0-1,3 0-1,-3 0 16,2 0-14,1 0-1,0 0 12,-3 0-10,2 0 15,-2 0-17,-2 0-1,6 0 4,-4 0 18,-2 0-21,2 0 2,-2 0 17,1 0-18,-1-2 20,-2 2-9,5 0 22,-3-3-12,-2 3-20,0 0 19,0 0-9,0 0-10,-2 0 13,0 0 6,0 0 10,0 0 4,0 0 8,0 0 4,0 0 12,0 0 4,0 0-4,0 0-6,0 0-3,0 0-7,0 0-12,0 0-1,0 0-12,0 0-6,0 0-13,0 0-15,0 0-42,0 0-35,0 0-37,0 0-43,0 0-68,0 0-129,0 0-307,-4 0-524,8 0 356</inkml:trace>
  <inkml:trace contextRef="#ctx0" brushRef="#br0" timeOffset="173104.689">4023 11732 316,'0'0'242,"0"0"-102,0 0-68,0 0-40,0 0 24,0 0 71,0 0 36,8-18-1,-8 16-31,2 2 2,-2-2 7,0 2 3,0 0 0,0 0-10,0 0 6,0 0 0,0 0-3,0 0-10,0 0-23,0 0-10,0-3-6,0 1-49,0-2-25,-2 0 13,-2 0 25,0 1-34,-1-1-17,-1 0-1,-2 1 1,-1 0 0,2 3 0,-3 0-30,2 0-18,0 0 0,-2 0 25,2 6-18,0 2-1,-1 1 7,-2 4 9,5 1 6,0 3 19,1 3 0,-1 0-24,2 1 8,2 1-2,0 0-16,2-3 35,0 1-32,0-6-14,0 0 27,4-4-4,2-2-2,5-3 8,-3-1-5,7-2-1,0-2 23,-3 0 0,6 0 0,-2-4 3,2-3 1,-1-5-4,0 0 0,0-1-23,-1 0 20,-2-1-29,-2 0 9,-4 2 5,-1 0 18,0 2 0,-5 1 0,-2-1 42,0 5-23,0 1 16,0 0 20,0 2 23,-2 2-49,-3 0 16,3 0 23,0 0-14,-1 0-25,1 0-29,0 0-21,0 4 2,0 3 19,0 3 9,0 1 17,2 3-10,0 1 0,0 2 7,0-2-4,2-1-16,4 1 11,-2-1-13,6-2-2,-4-3 0,2 2 0,0-2-1,1-1 2,0 0 0,-1-2 1,-1-1-1,-1 1 1,0-2-2,-2-2-1,0 0-14,-2 0 3,3 1-6,-2-3-27,-1 0-5,0 0-39,0 0-26,0 2-49,0-2-101,2 0-201,2 0-51,-2 0-192</inkml:trace>
  <inkml:trace contextRef="#ctx0" brushRef="#br0" timeOffset="173663.3109">4353 12170 404,'0'0'1125,"0"0"-965,0 0-124,0 0 3,0 0 61,0 0-28,0 0-69,0 0 88,0 0-26,0 0-43,-12-102-18,16 85 9,2 2 2,-2 1-15,6 2-16,-2 1 16,-2 3 0,3 1 19,-3 3-6,3 3 10,-1-2-9,-1 3-13,-1 0-2,0 0 2,-2 8 18,5 1-15,-4 1 25,-1 1-10,0 2-17,-2 1 18,0-1-4,-2 4-13,0-5 0,0-1 13,0 1-16,0-4 3,0-3-2,0-3 1,0 0 1,0-2 20,0 0 12,0 0-5,0 0-5,0 0-25,0-2-22,2-3-4,2-5 0,2-3-65,4-2 17,0-3 71,0-1-17,3 3-2,0 1-1,0-2 22,-1 4 1,1 4 19,0 2 30,-3 2 9,-4 1-13,4 4-15,-4 0 41,-2 0-32,0 0 12,-2 2 11,2 5 9,-2-2 6,1 2-10,-1 3-5,0 0-5,-2 4-18,2-2-23,-2 3-2,0-1-12,0-1-2,0-1 13,2-3-11,-2-1 0,0-3 11,0 1-12,0-4-1,0 0-64,0 0-52,0-2-48,0 0-26,0 0 8,0-2-83,0-2-76,-4-13-708</inkml:trace>
  <inkml:trace contextRef="#ctx0" brushRef="#br0" timeOffset="174200.4449">4273 11018 170,'0'0'329,"0"0"75,0 0-212,0 0-68,0 0-29,0 0 71,0 0 55,0 0-13,0 0-43,0 0-48,-15-13-46,15 13-29,0 0-22,0 5-19,0 6 51,0 8 70,0 8 11,0-2-69,4 0-35,1-5 3,-1-3-6,0 1-10,5 1 7,-3 0 3,3-3-23,-1 2 0,-2-2 0,3-4 0,-2 1-3,1-2 0,-2-3 0,-2-1-14,2 0-31,-1-4-45,0 1-48,-1-4-30,0 0-49,0 0-59,-2-4-16,2-6-86,-2 0-368</inkml:trace>
  <inkml:trace contextRef="#ctx0" brushRef="#br0" timeOffset="174713.6738">4398 11071 192,'0'0'578,"0"0"-334,0 0-45,0 0 25,0 0-35,0 0-7,0 0-3,0 0-24,0 0-38,58 107-39,-54-94 19,-2 2-39,0-3-10,0 1-3,-2-1-19,2-3-10,-2-1 7,0-1-21,0-2 11,0-2-12,0-1-1,0 0-3,0-2-16,0 0-17,0 0-16,0 0 1,-4-2-43,-2-3-103,0-3-63,-1-4 82,-2 0 67,5 1-104,-2-4 26,2-1 56,-3 1-14,3 0 53,0-2 42,2 0 52,0 0 84,0-1-67,2 1-4,0-1 6,0 1 86,0 2 9,4 1-10,2 1 16,1 4-22,-1 2-20,0-1-13,-2 4 7,5 2 35,-2-1-16,-1 3 0,2 0-40,-2 0 8,3 5-10,0 4 22,-1 1-36,0 1 1,-3 3 3,1-3-7,-4 3-12,3-3-18,-5 1 30,0-1-9,0 1 12,-5-1-2,-1-2-4,-3 1 16,-1-2-16,-3 1-13,2-3-16,1 0-3,2-3-49,1-1-9,-2-2-49,5 0-36,0 0-103,2 0-109,0-5-143,2-1-219</inkml:trace>
  <inkml:trace contextRef="#ctx0" brushRef="#br0" timeOffset="175013.4057">4564 10944 359,'0'0'1038,"0"0"-956,0 0-34,0 0-48,0 0 173,0 0-27,0 0 10,0 0 42,0 0-85,0 0-13,66 66-32,-60-49 3,3 0-48,-3 3 3,-2-2-4,0 1-2,-1-1-1,-1 2 23,-2-3-4,0 0 27,0 1-30,0-1 17,-2 1-30,-1-1-9,1-3-12,0 1-1,0-4-1,2-2 1,0-1 0,0-3-19,0 0-33,0-2-83,0-3-58,0 0-79,0 0-192,4 0-21,3 0-183</inkml:trace>
  <inkml:trace contextRef="#ctx0" brushRef="#br0" timeOffset="175486.8179">5201 12007 760,'0'0'687,"0"0"-674,0 0 7,0 0-11,0 0 47,0 0-8,0 0 57,0 0-40,0 0 16,114 19-52,-96-19-29,-4-4-71,0 0-89,-4 0-71,-4 0 0,0-3-127,-4 3-135</inkml:trace>
  <inkml:trace contextRef="#ctx0" brushRef="#br0" timeOffset="175696.461">5175 11894 658,'0'0'1336,"0"0"-1073,0 0-173,0 0-57,0 0 83,0 0 17,0 0-17,0 0-10,0 0-55,0 0-16,23-5 49,-7 3-70,2 0-14,0 0 0,-2-1-13,2 2-45,-3-1-54,-1 0 18,-1-1-89,-2 3-18,1-3-139,0 1-79,-2-2-63,-2 1-280</inkml:trace>
  <inkml:trace contextRef="#ctx0" brushRef="#br0" timeOffset="176146.3325">5785 11301 143,'0'0'1282,"0"0"-859,0 0-423,0 0-89,0 0 89,0 0 153,0 0-23,0 0-52,0 0-10,0 0-33,0 0-9,78-7-26,-68 13-19,0 1 19,-2 1 3,-2 2-3,-4-3-12,0 1 12,0 2 1,-2-1 32,0 3-4,0 1 6,-6 0 7,0 0 10,-2 3-29,-4 1 29,4-2-17,-2 3 4,2-3-10,-2 2-10,4-4-17,-2 3 11,2-1-13,-1-2 0,1-1-16,1 0 13,1-1-12,2-2 14,-2 3-14,-1 0-1,3-1-39,-2 0 13,2-2-42,0 3-23,0 0-49,0-1-29,2 0-49,0-3-3,0 1-14,0 0-81,0-3-128</inkml:trace>
  <inkml:trace contextRef="#ctx0" brushRef="#br0" timeOffset="176488.9195">5881 12066 124,'0'0'502,"0"0"-202,0 0-176,0 0-13,0 0 16,0 0 39,0 0 19,0 0 46,0 0-72,0 0-55,27-32-52,-23 23-4,-4 1-9,2 1-16,-2 0 15,0 1-2,0 0-4,0 3-6,-2 1-22,-2 0 67,-1 2-13,1 0-10,2 0-12,-2 0-7,2 0-13,0 0-16,0 2-16,-2 3 16,2 1 0,-3 2 3,2 1-3,3-1 0,-2-3-16,2 2-10,0-4 0,0-1-32,0 2-68,0-4-68,0 2-144,0 0-126,2-1-263</inkml:trace>
  <inkml:trace contextRef="#ctx0" brushRef="#br0" timeOffset="188879.1444">4256 13341 85,'0'0'460,"0"0"-288,0 0 161,0 0-151,0 0-12,0 0-5,0 0 40,0 0 29,0 0-59,-2 0-78,0-2 20,-2 0 12,2-2-13,-2 0 4,-1-1-27,2 0 13,-3 2-7,2-4-22,0 2-39,-2-1 7,0 1-3,-1-1-21,0-1-20,1 0 1,-2 2-1,-1-3-1,1 2-17,-3-1 16,0 1 2,1-1-2,2 5-26,-4-3 27,4 5-13,2 0-6,-2 0-39,-1 0-19,0 3 20,-1 4-11,1 3 4,1 3 3,-1 3 13,1 3 15,1 2 8,1 0 9,4 3-17,0 2 11,2-4-17,0-1-19,0-1 9,4-6-38,2 1 32,5-4 20,2-4 5,0-1 1,3-4 7,0-2-4,0 0 6,2 0-12,-2-8-17,1-1-6,0-3-6,0 0 15,-4-1-12,0 2-11,-5-1-2,-2 2 19,-2-1 39,-1 4 10,-3-3 6,0 4 36,0-1 29,0 2-6,-3-2 45,1 5-58,-2 0 45,2 0 26,0 2-39,0 0-26,0 0-16,2 0 3,0 0-7,-2 4-12,2 5-21,0-1 14,0 12 26,0-2 3,0 4-19,2 0 12,4-3-38,2 3-26,2-3 23,0-2 0,0-2-32,1-3 33,0 0-21,0-5 4,-3 1 17,0-3 0,-2-1-31,2-2 11,-4-2-17,0 2 3,0-2-2,-2 0-34,0 0-35,0 0-16,-2 0 16,0-2 3,0 0-22,2-2-69,-2-1-79,2-1-335,0-1-47</inkml:trace>
  <inkml:trace contextRef="#ctx0" brushRef="#br0" timeOffset="189479.4471">4472 13759 78,'0'0'476,"0"0"43,0 0-308,0 0-93,0 0 5,0 0 63,0 0-5,0 0-122,0 0-59,0 0-36,-2-63 0,2 39 36,0 0 23,0 0-22,0-2-2,0 8-18,0-4 19,0 5 35,4 3-35,-2 5-29,6 1 7,-4 3-4,0 3 26,2 0 16,0 2-15,1 0 35,-1 4-14,5 3 24,0 6-30,-3-1 20,0 3-34,1 4 46,-2-1-22,-1-1-26,-2-2-29,-2-2 0,0 1 26,0-7-30,-2 1-35,2-6 3,-2 3 49,0-5 16,0 0 32,0 0-12,0 0-20,2 0-17,-2-3-16,2-3 1,-2-1 6,2-4-39,4-3-169,-2-1 116,4-1 118,-2 1 30,5 0-30,0 1-16,1 3 16,1 2 23,-1 0 0,2 2 49,-4 3 2,-4 4-2,0 0 32,2 0 26,-4 0 6,2 6-12,-2 1 2,2 5 7,-2 0-17,0 3-29,1-1-22,-3 6-11,3-1-9,-5-1-25,2-1-18,0-1-1,-2-3 0,0-4 0,0 0 0,0-3-1,0-2-21,0 0-47,0-4-12,0 1-4,0-1-29,0 0-46,0-3-42,-2-6-59,0-3-456,-7-10-380</inkml:trace>
  <inkml:trace contextRef="#ctx0" brushRef="#br0" timeOffset="189881.6946">4450 12872 450,'0'0'421,"0"0"-105,0 0-124,0 0-20,0 0 59,0 0 19,0 0-20,0 0-58,0 0-37,0 0-28,-9-6-20,6 8-16,1 6-26,2 6-10,0 1 36,0 5 2,0 2-31,0 2-20,0-2-21,2-3 18,5 2-19,0-4-4,-1 0-8,2-1-4,0-5-7,2 0 1,-2-1-26,0-4-10,1-1-26,-1-3-35,1 0-6,-1-2-24,3 0-119,-3 0-21,3-7-121,-2-1-68,-1-7-341</inkml:trace>
  <inkml:trace contextRef="#ctx0" brushRef="#br0" timeOffset="190362.9148">4601 12901 453,'0'0'1046,"0"0"-773,0 0-243,0 0 5,0 0 128,0 0-24,0 0-32,0 0-23,33 107-3,-29-94-39,3 5 7,-3-5-25,0-2-24,-2-2-13,0-2 13,0-3 0,-2-3 0,0 2-29,0-3-3,0 0-13,0 0-30,0 0 17,0 0 39,-2-7 18,-6-1-259,0-5 169,-3-2 30,0 0 48,-1-2-59,0-2 14,2-1-4,2 1 62,2 1 45,-1-1 37,5 3 12,2-1-3,0 1-33,0-1 7,6 4 16,3 0-48,-1-1-31,2 4 27,4 1 10,-4 1 0,1 4 6,2 1-16,-5 1 3,3 2-28,-3 0 40,0 0-43,1 0 14,-2 5-13,-3 2-2,0 0 16,-2 0 0,0 1 1,-2 1 2,0-1 0,0 0 10,-2 2 0,-4-3 4,-3 3-7,1-3-4,-1-1-3,-1 1-15,-1-2 8,3-1-12,-1-1-3,2 1-23,-1 0-28,4-2-21,0 0-21,4-2-31,0 0-51,0 0-45,0 0-83,0 0-137,0 0-169,6-6 27</inkml:trace>
  <inkml:trace contextRef="#ctx0" brushRef="#br0" timeOffset="190665.9343">4783 12741 756,'0'0'1193,"0"0"-1193,0 0-111,0 0 111,0 0 169,0 0 6,0 0-81,0 0-6,0 0-7,57 105-23,-48-87-3,-3-1-23,-2 1-19,-2-3 13,-2 3 3,0-5 29,0 0 3,0 0-3,0-4-4,-4 4-9,0-4-6,0 1-7,2-5 3,0 2 4,-3-5-14,5 3-9,-5-3-14,5-1-1,0 2 1,0-3-2,0 0-19,0 0-42,0 0-38,0 0-30,0 0-19,0 0-49,0 0-155,10 0-132,-2-3 74,-2 3-320</inkml:trace>
  <inkml:trace contextRef="#ctx0" brushRef="#br0" timeOffset="191203.8729">5284 13556 734,'0'0'1071,"0"0"-802,0 0-269,0 0 3,0 0 127,0 0 48,0 0-45,0 0-43,0 0-25,0 0-20,65 7-3,-49-7-13,-2 1-26,-1-1 19,2 0-22,-2 0 0,-1 0-1,-1 0-44,0 0-22,-3-4-56,0 0-48,-2-1-49,2-5-4,-6 1-49,-2-5-78,0 4-190,-2-5-216</inkml:trace>
  <inkml:trace contextRef="#ctx0" brushRef="#br0" timeOffset="191465.9588">5322 13380 16,'0'0'1267,"0"0"-688,0 0-400,0 0-140,0 0 90,0 0 75,0 0-26,0 0-33,0 0-39,0 0-42,4-5 23,5 5-10,1-3-13,2 3-3,2-2-48,-2 2 31,1-3-25,0-1-3,0 4-3,-3-2-10,1 0 0,-2 2-3,-1-1-2,-2 1 1,-2 0-18,-2 0-16,0 0-16,0 0-16,0 0-26,2 0-19,-4 0-23,2 0-33,-2 0-84,2 0-156,-2 0-37,2 3-239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21:26.0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5774 13522 313,'0'0'284,"0"0"-193,0 0 160,0 0-130,0 0-40,0 0-39,0 0 4,0 0 9,0 0 27,0 0-4,0 10-3,0-10 9,0 0 20,0 0 26,0 0-3,0 0-14,0 0-25,0 0-10,0 0-20,0 0-9,0 0-7,0 0 6,0 0-3,0 0 4,0 0-20,0 0-29,0 0-16,0 0-7,0 0 7,0 0 14,0-5-14,0 3-10,0-6-1,0-2 27,0-7 68,2-12-13,0-7-33,0-5-21,0 3 0,-2 6-1,0 1 0,0 1-19,0-1 3,0 0 13,3 1 1,-3-3-15,0 9 16,0 3-12,2 5-6,-2 3 17,0-2 0,2-3-2,-2 1 2,2 2 0,-2-1-20,2 3 18,-2 2-12,2-2 13,0 2-13,3-2 13,-1 4-14,-2-1-21,2 3 2,1 0 34,-3 4-21,0-1 10,2 4 11,-4-1-34,2 1 7,0 0 29,-2 0 1,0 0 28,2 0 14,0 3 5,0 4 10,5 5-9,0 5-7,-1 3-3,2 4-30,0 0-9,4 0 0,-4 0-13,2-2-16,1 2 29,0 0 0,-1-2-2,1 0-1,-3-1-4,3-1-5,0 2 6,-1-3 5,-2 0 1,2 0-22,-2 1 22,0-3-26,-2 0 25,1-2-12,-5 0 0,2 0-10,3-2-9,-5-1-4,0 0 10,0-7 0,0 1-22,0-2-27,-2-4-25,0 2 9,0-2 13,3 0 26,-3 0 23,0 0 6,0 0-3,0 0-10,0 0-13,0 0-26,0 0-9,0 0-1,0 0-19,0 0-23,0 0-52,0 0-56,0 0-182,-5 0 81,10 0 336</inkml:trace>
  <inkml:trace contextRef="#ctx0" brushRef="#br0" timeOffset="318.2756">5799 13324 671,'0'0'824,"0"0"-632,0 0-166,0 0-24,0 0 102,0 0 48,0 0 1,0 0-66,0 0-9,0 0-26,36 22-10,-20-22 29,-2 0-32,2 0 3,-2 0-23,-1 0-15,0 0-4,-3 0 0,-1 0 2,-3 0 11,0 0-12,0 0 9,-1 0-10,0 0-3,-1 0 1,-2 0-17,2 0-27,0 0-12,-2 0 13,2 0-36,0 0-26,1 0-64,2 0-14,-3 0-56,2 0-26,0-2-68,-2 1-167,3-1-20,-66 7 522</inkml:trace>
  <inkml:trace contextRef="#ctx0" brushRef="#br0" timeOffset="700.7477">6029 13415 224,'0'0'196,"0"0"-102,0 0-42,0 0 183,0 0 49,0 0-86,0 0-81,0 0-35,0 0 2,0 0 17,0 36-7,4-25-25,0 1-52,3 2-15,-1-1-2,3-2 13,-3 2 13,0-1 0,0-2 10,1-1 3,0-1-39,-3-1 0,0-2-2,-2-1-24,0-1 26,0-1 10,-2-2-10,2 0-16,-2 0-19,0 0-21,0 0-9,0 0-6,0-5-14,0 1-19,0-4-29,-2-2-82,0 1-143,0 1-138</inkml:trace>
  <inkml:trace contextRef="#ctx0" brushRef="#br0" timeOffset="1883.7539">6277 13186 447,'0'0'270,"0"0"105,0 0-163,0 0-56,0 0-39,0 0-42,0 0-26,0 0-23,0 0 3,0 0-5,-13 0-24,13-2 0,7-3 19,-3-2 20,7 1 23,-1-1 0,-1 1-43,-1 3 17,3-1 6,-2 0-29,-1 4-12,0 0-1,-2 0 39,4 0-39,-2 0 37,-2 5-35,2 3 22,-1 1-24,0-2 1,-1 1-1,-2 3-1,2-4-1,-4 3-12,3-3-25,-3 1 35,0 0 2,-2-4 0,0 3-21,0-1-3,0 1 10,0-1 3,0 2-19,-2 0 6,-5-1-10,3 1 0,0 1 15,-2-1 20,-3 0-31,5 0-3,-5 2 18,3 0-5,0 0 22,0-1-4,-2 0 1,4 2-10,0-4 12,0 4-19,-2 1 17,2-2-13,0 0 16,1-1-2,-1-1 0,2-1-11,-3-2 12,3 1 1,0 0 0,2-1-2,0-3 0,0 3-11,0-1 12,0-3 0,0 1-2,0-2 0,0 3 0,0-3 2,0 0 1,0 1 3,0 1 16,2 0 14,2 0 9,1 0-19,-1 0 22,3-1-3,-1 1-13,2 0-6,-2 0-21,6-2 15,-2 3 12,0-3 19,-1 0-12,4 1 13,-3-1-36,1 2 52,2 0-20,-2 1-16,1-3-13,-2 2 0,4 1-16,-6-1 3,0-2 35,-1 2-12,-5-2 7,2 0-17,-1 0-13,-1 0 13,-2 0-3,0 0 10,0 0 9,0 0 4,0 0-1,0 0-6,0 0-9,0 0-7,0 0-13,0 0-13,0 0-13,0 0-23,0 0-25,0 0-52,0 0-78,0 0-36,0 0-92,0-7-88,0 5-98,2-11-101,-4 35 611</inkml:trace>
  <inkml:trace contextRef="#ctx0" brushRef="#br0" timeOffset="3784.3284">6486 12987 274,'0'0'222,"0"0"-125,0 0-8,0 0 253,0 0-166,0 0-82,0 0-35,0 0 22,0 0 7,-10 0 0,10 0 13,0 0 16,0 0 6,0 0-13,0 0-29,0 0-19,0 0-10,0 0-7,0 0 0,0 0-9,0 0-10,0 0-13,0 0-10,0-2 13,0-3 0,-2 5-16,2-2 0,0 0-3,-2-3 0,2 2 0,0-2-33,-2-4-6,0 4 29,2-3 11,0 1-18,0-2 1,0 1-10,0-2 3,0 0-6,4 1-7,-2 0 0,6-4 26,-4 4 10,0-1-23,0 3 26,0 0 0,0 2-4,-2 2 2,2-1 2,-2 1 2,1 3 2,-1-3-2,2 3-2,1 0-2,-1-2 0,0 2-1,0-2-13,0 2 14,3 0 1,-3 0-12,0 0 13,0 0-1,1 0 1,-1 4 41,1 4-2,1 2 10,-2-1-17,2 4-9,-2 0 2,2 0-12,2 2-12,-4-4-1,2 0-2,-2 1-14,0-3 16,0-1 0,-2-1-2,1 2 2,-1-4 23,0 0-23,1 0-17,-3-3-8,2 3 2,-2-3 21,0 0-1,0 0-10,2 0-4,-2-2-15,0 0-10,0 0-4,0 0 1,0 0 16,0 0 27,0 0-2,0-2 1,0 0 3,0-2 13,0-1-11,0 1-2,0-4-21,0 3 4,0-5 4,0-2 10,0 3-20,0-1-3,0-2 23,0 3-20,0-2 20,0 0-19,0 3 9,0-2 9,2 2-9,0 1 0,0-1 0,0 3-6,0 0 3,0 2 16,0-1 0,0 1 19,3-2-3,-1 3-16,-2-2 13,2 2-13,3 1 4,-3 1 13,0-3-17,1 3 0,-1 0 0,0 0 13,-2 0 6,2 0-15,-2 0 25,2 0 20,1 4-20,0 0-3,-1 0 3,-2 1 13,2 0 7,-2-2-36,2 1 9,-2 2-19,0-2 16,2 2 13,-2-2-12,-2 1-1,3-1-6,-1 1-10,-2 2 17,2-4 3,1 2 9,-3 2-16,2-2-13,0 3-3,0-2 1,-2 1 11,2 1-9,0-3-3,-2 4 0,0-2-1,2-1 1,-2 1 1,0 2 1,0-4 17,0 3-3,0-1-14,0-1 0,0 0 2,0-1 12,0 1-3,0-3 6,0 2-6,0-2-12,0-1 12,0-2-13,0 0-1,0 0-2,0 0 0,0 0-14,0 0-5,0 0-20,0 0-49,0 0-48,0 0-46,0-2-36,2 1-107,0-1-229,-6 7-329</inkml:trace>
  <inkml:trace contextRef="#ctx0" brushRef="#br0" timeOffset="6285.042">13818 4230 64,'0'0'444,"0"0"-242,0 0 26,0 0 16,0 0-104,0 0-36,0 0 7,0 0 9,-2-2-6,2 2-10,0 0-23,0 0-22,0 0-7,0 0 9,0 0 4,0 0 0,0 0 0,0 0-10,0 0-17,0 0-8,0 0-11,0 0 4,4 4 15,0-2-12,5-1-6,0 3 25,3-1-26,-1-2-6,3-1 3,2 0-16,-2 0 1,4 0 1,-4 0-2,1 0 0,0 0-42,-2 0 0,-3 0-64,1-1-33,0-2-23,-5 2-7,-2-3-52,-2-2-101,-2 1-29,0-1-138,0-6-136</inkml:trace>
  <inkml:trace contextRef="#ctx0" brushRef="#br0" timeOffset="6518.406">13786 4125 492,'0'0'613,"0"0"-333,0 0-172,0 0-40,0 0 43,0 0 67,0 0 7,0 0-19,0 0-79,0 0-19,60 6-32,-43-6 3,-3 0-37,6 0 25,-4 0-27,2 0-3,-6-2-16,3 0 6,0-2-42,-2 2-42,-1-2-33,4 0-9,-4 1-30,0-2-88,2 0-42,-6 1-190,0-4-297</inkml:trace>
  <inkml:trace contextRef="#ctx0" brushRef="#br0" timeOffset="7348.6566">14362 4003 163,'0'0'411,"0"0"-209,0 0 52,0 0-94,0 0-23,0 0 6,0 0 13,0 0 0,0 0-23,0 0-42,-9-7-36,7 7-19,2 0-7,0 0-9,0 3-7,0 4 87,0 1-13,0 3-35,0 3-23,0-1-18,2 3-9,0 1 9,0-2-11,5 1-2,-3-3-34,0 0 30,1-2 6,-1 2 13,0-4-13,-2-2-20,2-1 7,-2-2-6,0-3-4,0 2-3,-2-3-3,0 0-3,0 0 9,0 0 23,0 0 2,0 0 15,0-3-17,0-4-30,-4-1-90,-2-3 86,2 0 33,-2-2 2,-1 2-3,1-1-27,-3 0 29,5 0 22,0 1 4,-1 0-25,1-1 0,0 0 37,2 4-37,0-3 35,0 2-7,2 0-29,0-1-23,0-2 7,0 1 13,0-1-38,2-1 40,0-3-21,2 3-1,0-1 22,-2-2 0,3 0-1,-1 3 2,2-1 10,1 3-8,-1 0 37,1 0-20,-1-1 7,0 0 0,0 1-9,4 1-15,-4 1 11,0-1-12,0 3 28,0 0 0,1 4-6,0-1 3,-3 2 3,0 0-10,0 2 13,-2 0-6,0 0-13,0 0 7,0 0 2,3 0 7,1 2 4,3 0 5,-3 2-36,3-1 11,-3-3-10,0 3-2,0-3 0,1 0 12,-2 0-13,1 0-4,-2 0-38,0 0-25,-2 0-34,2 0-31,0-3-30,-2-2-69,3-2-126,-2 1-259</inkml:trace>
  <inkml:trace contextRef="#ctx0" brushRef="#br0" timeOffset="8783.3165">14659 3621 117,'0'0'212,"0"0"-68,0 0-27,0 0 229,0 0-43,0 0-144,0 0-58,0 0-3,0 0-4,0 0 23,-4-6-7,4 3-28,-2 0-18,2-1-18,-2 3 16,2-4 12,0 2-19,-2-1-16,2 0 16,-3 0-55,3 0-5,-2-1 5,2-3 12,0 0-12,0 0-35,0-1 19,0-1-13,0-1 25,0 2-31,2-3 9,3 0 24,-1-1-31,2 2 17,0-1-5,0 2 19,4-2-9,-2 4 9,-2 0-14,0 0-3,-1 5-14,-1-2 11,0 3-11,3 2 1,-3 0 16,0 0-10,-2 0 23,2 0 3,1 0 52,-3 2 16,2 5-45,2 1-3,-4-1 35,5 3-33,-5 2 11,0-3-8,1 2-25,-3 0 0,0 1 10,0-1 9,0-2-19,0 2 0,0-2 3,0-2-2,0 1 28,0-2-29,0-2 1,0 0 0,0-2-1,0-2-1,0 0-1,0 0 0,0 0 2,0 0 2,0 0 1,0 0 14,0 0-14,0 0 0,0 0 20,2 0 9,-2-5-32,0 2-39,0-3-20,0 1 58,0-3 1,0 2-26,2-1 3,0-4 10,0 4-9,0-3 2,0 1 20,0 1 8,0-1-8,2 2-20,0-3 7,4 0 0,-2 2 10,0 1-29,0 0 19,-2 0 11,5-1-1,-3 3-16,3 1 17,-3-1 2,1-1 0,-1 2 0,0 2-2,0-1 2,1 1 0,-2-1 32,1 3-8,-4 0-22,2 0-1,0 0 51,-2 0 9,2 3-35,0 0 10,2 3-10,-2 2-4,-2 1 24,2 1-43,-2 0 55,0 1-35,0 0-4,0 0 30,0 2-11,-2-2-38,2-2-7,0 0 7,-2 1 29,2 0 0,-2-1-13,3-1-16,-3-2 1,0 1 0,0-2 0,0 0 25,0-2 3,0 2-7,0-2-5,0 1 8,0 0-2,0 2 6,-5-1 6,3 1-34,0-1-1,2 1-2,-2-4-11,2 0 0,0 3-16,0-4 0,-2 1-28,2 0-24,0 1-64,0-3-133,0 0-69,4 0-183,0-3-626</inkml:trace>
  <inkml:trace contextRef="#ctx0" brushRef="#br0" timeOffset="11200.6903">11306 4834 355,'0'0'310,"0"0"238,0 0-366,0 0-91,0 0 13,0 0 30,0 0 21,0 0-21,0 0-31,-2 0-18,2 0-14,0 0-16,0 0-10,0 0-12,0 0 9,5 0 35,-1 0-6,2 0-35,1 0-14,1 0 17,1 0-26,-1 0 3,7 0 16,-2 0-30,1 0-1,6 0-1,-6 0 0,6 0 1,-1 0-1,0 0 13,0-2-13,3 2 1,-4-2 15,2-2-12,1 2-2,-2-1 0,0-1-1,-3-1-1,4 0 0,-3 2-16,0-2 0,-2 3-3,2 1-14,-2-2 20,-1 2 11,2-1-17,-2 2 19,-1 0-23,2 0 23,0 0 0,-3 0 0,4 0-1,-4 0-2,3 0 2,0 0 0,-3 0-12,4 0-4,-2 0 15,-1 0-12,2 0-6,0 0 4,-3 0 0,2 0 16,0 0 1,-2 0-1,4 0 16,-4 0-14,1 0 1,0 0-3,0 0-1,-3 0 1,3 2 1,2-2 15,-5 0-16,6 0-17,-2 0 17,-1 0 32,4 0-29,-2 0 10,2 0 6,-2 0 0,1 0-19,4 0-3,-6 0 3,6 0 2,-5 0-2,1 0-4,2 0 4,-4 0 0,2 0-2,-2 0 2,-4 0 0,6 0 3,-2 0 17,-1 0 5,4 0-22,-2 0 16,-3-2-19,6 2 0,-6-2 1,6 2-1,-4 0 0,1 0 1,2-2-1,-2 2-2,-3 0 1,4 0-12,-4 0 13,6 0 13,-4 0 0,1 0 12,2 0-12,0-2 7,-2 2-19,2 0 0,-1-2 0,2 0 18,-1 0 1,2 1-8,-2-1-9,2 0-1,-2-2 17,0 1-17,2 3 12,-4 0-14,0-3 0,0 3 0,-3 0 0,2 0 0,-2 0 1,-2 0 19,4 0-17,-2 0 7,-2 0-6,3 0 12,-2 0 3,2 0-18,-3 0 12,3 0-10,0 0 10,-1 0-12,4 0 2,-4 0 0,3 0-1,0 0 11,0 0 0,-3 0-13,4 0 13,-4 0 3,2 0-3,0 0-10,-2 0-2,3 0 31,0 0-32,-2 0 0,2 0 16,-2 0-14,-1 0-1,4 0 0,-4 0 1,0 0 0,1 0 12,0 0-14,0 0-1,-3 0 1,5 0 2,-4 0-2,-1 0 3,6 0-3,-4 0 19,0 0-16,4 0 16,-4 0-6,1 0 9,2 0-20,0 0 2,-3-2 8,4 0-9,-2 2 0,-1-1 9,2 1-10,-3 0 8,6-2-8,-3 2-1,-3-3 12,6 3-13,-2-2 2,-4 2-2,6 0 0,-3 0 0,2-1 3,-2 1-3,-3 0 2,4 0 7,-2-1 2,-2 1-9,2-3-1,-2 3 0,-1-3 2,2 3-3,-3 0 0,-1-1 0,3 1 0,-1 0-10,0 0 10,-1 0 0,4 0 0,-2 0-3,0 0 3,1 0 3,0 0-3,0 0 0,1 0-1,2 0-2,-6 0 1,4 0 2,0 0 0,-4 0 12,3 0-11,0 0-1,-3 0 3,3-2 4,0 0-7,0 0 0,-3 0 0,3 0 12,-2 1-12,-1-3-2,0 2 1,2 0-11,-2 2 10,1-2 1,-1 2-2,1 0-11,0-1 14,-3 1 2,2 0-2,4-3 0,-6 3 3,2-1 0,-1-2-3,2 2 0,-1 1 3,1-2-3,-1 0 1,1-1-1,0 3-2,-1 0-5,1-2 7,-2-1 0,1 3 0,-4-2 0,2 2 2,4-2-2,-6 2 0,0-1 0,-2 1-4,1 0 3,-1 0-12,0 0 1,3 0 12,-3 0 0,0 0 2,0 0-1,1 0 0,-3 0-1,2 0-1,0 0 1,-2 0 3,2 0-1,0 0 0,-1 0 18,-1 0-8,0 0-11,-2 0 1,0 0 18,0 0-8,0 0 4,0 0-3,0 0 3,0 0 6,0 0-6,0 0 13,0 0 2,0 0 7,3 0 26,-3 0-17,0 0-12,0 0-6,0 0-1,0 0-3,0 0 3,0 0 4,0 0-1,0 0 4,0 0-4,0 0 7,0 0 3,0 0 0,0 0 0,0 0 3,0 0-3,0 0-1,0 0 1,0 0-7,0 0 0,0 0-6,0 0-3,0 0-7,0 0-2,0 0-1,0 0 4,0 0-16,0 0 13,0 0-13,0 0-2,0 0-1,0 0-2,0 0-1,0 0-10,0 0 1,0 0 9,0 0-10,0 0 11,0 0 0,0 0 1,0 0 0,0 0 0,0 0 1,0 0 1,0 0 1,0 0 1,0 0-1,0 0 1,0 0 10,0 0-13,0 0 0,0 0-13,0 0-2,0 0-4,0 0 1,0 0-13,0 0-13,0 0-21,0-3-19,2 3-33,-2-4-37,4 1-51,0-3-131,2 1-128,0-1-315,-4-5-744,-26 49 961</inkml:trace>
  <inkml:trace contextRef="#ctx0" brushRef="#br0" timeOffset="13600.7199">4025 14178 186,'0'0'447,"0"0"-314,0 0 112,0 0-89,0 0-22,0 0-33,0 0-17,0 0 7,-7 0 26,7 0 33,0 0 2,0 0-9,0 0 3,0 0-20,0 0-35,0 0-49,0 0-26,0 0-3,0 0-11,0 0 0,0 0 14,0 0 7,2 0 9,3 0 0,-1 0 4,2 0-14,5 0 1,0 0-10,-1 0 6,5 0 3,0 0-22,2 0 4,0 0 11,2 0-15,2 0 0,0 0 0,1 0 0,1 0-1,2 0-16,-1 0 17,1 0 1,1 0-1,0 0 2,-4 0-1,2 0-1,-1-3 0,-1 1 3,-2 0-3,2 1 0,-3-1-1,0 2 0,0-2 1,3 2 1,-6-2 0,4 0-2,-1 0 3,-2 0-1,0 0 1,2 0-2,-2 0 0,-3-1 3,4 1 1,-2-4-4,2 4 2,-1 0-2,-3-1 0,4 3-20,-2-2 18,0 2 2,0-2 0,-1-1 3,2 3-1,-2 0 1,2 0 10,0 0 18,3 0-31,-2-2-2,2 2 2,0-5 2,0-1 0,1 0-2,-2 1 3,2-1 0,1 0 0,-4 1-2,4-2-1,-3 2 0,2 3-1,0-2-16,-1 2 17,-2 0 7,2-1-5,-1 3-2,-5-2-3,6 0-10,-6 0 13,4-2 0,-4 0 2,4 1-2,-4-1 1,3 0 13,-2 1-14,0-2-2,-1 2 1,4-1 1,-4 1 0,2 1 0,-2 1-16,1-1 16,0 2 0,2 0-20,-5 0 20,6-2 10,-1 2-9,-2 0-2,2 0-1,0-2 2,0 0 2,-1 2-2,2 0-1,-2-2 1,0 1 13,0-2-10,-3 2-1,2-1-1,-2 0-2,-1 0 1,4 2-16,-4-2 15,0 2-1,4 0 2,-2 0-13,1 0 13,0 0 0,0 0 0,0 0 0,0 0-2,-1 0 2,0 0 14,0 0-14,1 0 0,0 0-2,0 0-19,-1 0 21,2 0 0,-2 0 1,4 0 0,-4 0-1,1 0-2,4 0 2,-2 0 0,1 0 0,0 0 0,0 0 10,-2 0-10,-1 0-3,2 0-10,-2 0 10,-2 0-1,2 0 4,-3 0-2,2 0 1,-2 0-1,0 0-8,2 0 10,-2 0 2,3 0-2,0 0-2,-2 2 1,1-2 1,2 0 4,-2 2-4,-1 0-1,2-2 1,0 2 0,-3-2 0,3 1-2,0 2 2,-5-3-2,2 1 6,0-1-1,-4 0-3,3 0 2,0 0 13,-3 0-15,-1 0-1,1 0 0,-2 0 1,3 0 13,-2 0-12,1 0 18,-2 0-19,-2 0 16,5 0-14,-4-1 14,-3 1 7,2 0-7,-4 0-14,2 0 17,0 0 1,-2 0 2,0 0 0,2 0-2,-2 0 5,0 0-2,0 0-4,0 0-3,0 0-14,0 0 11,0 0-13,0 0-12,0 0-84,0-3-64,2 2-53,2-5-185,4-1 74,-3 0-343,-24 31-579</inkml:trace>
  <inkml:trace contextRef="#ctx0" brushRef="#br0" timeOffset="14532.9262">8186 13518 375,'0'0'388,"0"0"189,0 0-353,0 0-116,0 0-21,0 0 8,0 0 47,0 0-2,0 0-17,-2 73-3,2-58-20,2 0-55,2 1-9,-2-5-20,2-1 10,1-3-10,-1 0-15,-2-2 0,0-3-1,-2-1 0,3 2 0,-3-3-1,0 0-1,0 0 2,0 0 22,0 0 4,0 0-7,0 0-19,-7 0-39,-2-4-23,-1 0 4,-3-1 36,-2-2-4,0 3 3,1 0 22,-4 1 0,4 1 1,-1 0-1,0 0-28,-2 2 6,2 0 20,0 0 3,3 2 25,-2 2 7,4 2 4,2 1 15,-1 3-18,3-1-14,-3 3-19,5 1-13,0 1 10,2-1-17,0 1 1,2-5 18,0 3 1,0-2 32,0 0 7,6-2 3,0 1-10,3 0-9,2-1 6,-1-1 0,2 0-26,2-3 13,0 2-3,-1-3-11,2-1 21,-2-2-23,-1 0 0,1 0 16,-2 0-7,-1-2-9,-2-3-15,4-1 15,-4-1 0,0 0-22,-1 0-4,-1-3-3,1 1-26,-3-2-32,0 0-39,0-4-16,1 2-46,-3-2-29,0-3-111,0 4-102,0 2-124,-2-5-66</inkml:trace>
  <inkml:trace contextRef="#ctx0" brushRef="#br0" timeOffset="15217.2756">8135 13234 639,'0'0'740,"0"0"-434,0 0-141,0 0 11,0 0 38,0 0-23,0 0-56,0 0-35,0 0-45,0 0-36,-12 0-18,12 0-1,0 0-19,0 0-7,0 0 26,4 0 3,0-2 14,0-3 12,0 3-29,-2-3-14,0 2-6,0 0-2,-2 1 2,0 0-9,0 0-9,0 2-8,0 0-70,0 0-78,0 0-82,2 0-162,0 0-334,14 2 12</inkml:trace>
  <inkml:trace contextRef="#ctx0" brushRef="#br0" timeOffset="16337.4417">7944 13471 95,'0'0'769,"0"0"-166,0 0-574,0 0-3,0 0 3,0 0 62,0 0-39,0 0-35,0 0-16,0 0 15,91-99 23,-84 99 19,-3 0-9,-4 0 32,0 0 39,0 8 4,-2 10 2,-11 9-42,0 9-39,-7 2-9,4 2-34,4-6 17,3-7-3,2-8-13,5-5-3,2-3 0,0-1-42,0 1-23,0-4-22,9-2-33,2-5-33,3 0 56,2-5 42,2-8 0,-1-3 6,4-6 7,-2 1-36,1 1 26,-6 0 37,4 3 15,-8 4 16,-2 3-14,-3 4 24,-3 2 13,-2 2 49,0 2 74,0 0 59,0 0-40,0 6-90,-7 5-91,1-2-10,-2 4 10,-2 0 23,0 3-11,4-1-11,0 0 16,0 0-17,2 3-3,1-3-26,1 3 13,2-3-19,0-2 19,0 0-20,0-5 0,7-3-77,3-3-7,2-2-6,6 0 54,-2-10 49,4-3-3,1-2-16,1-3-13,-4 1 16,0 1 16,-4 3 0,-1 1 10,-2 2-3,-3 4 16,-4 1 13,-2 5 7,-2 0 77,0 0 160,0 2 31,-6 7-133,-4 4-113,-6 3-25,4 3 8,-3 1-8,0 4 31,1-4-13,0 0-32,6-1-3,0-3-10,3-3-13,3-1-15,2-5 2,0-2-38,0-3-94,0 0-46,4-2 6,3 0-78,1-4-7,3-7-46,-2 0-202</inkml:trace>
  <inkml:trace contextRef="#ctx0" brushRef="#br0" timeOffset="17404.3763">8875 13287 10,'0'0'261,"0"0"-216,0 0-45,0 0 0,0 0 0,0 0 20,56-99 16,-50 77-17,1 3-19,-3-2 2,-2 2 34,0 2-23,0 4-12,-2-1 29,0 5 29,0 1-24,0 5 109,-4 1 68,0 2-79,-3 0 11,1 0-24,0 5-25,-3 3-60,3 1 17,-1 3-13,3 0-13,0 1-3,0 0 0,2 2 13,0 1 0,2-3-1,0 2-12,0-1 32,6-1 23,0 0-19,3 0-7,4 1-13,-3-2-39,3 0-2,-1-4 0,2 1 2,0 0 0,-2-1 1,4-5 2,-2-1 39,4-2-41,-1 0 18,-3-4 1,6-5-20,-4-7 0,6-6 0,-1-9-1,4-10-16,-5-5-25,-3 0-19,-9 5-27,-4 7 20,-4 2 6,0 6-3,0 6-16,0 4-1,-6 1-12,-2 0 35,-3-2 59,-2 1 62,-2 3-3,3 5 29,-4 2 35,4 4 66,2 2-30,-2 0-49,6 0-52,2 4-25,0 2-4,0 4-13,2-1 20,0 4 9,2 3-3,0-1-10,0 3-3,2 1-9,4-1 28,0 8 26,2 2-6,8 5-29,-2 1-4,1-2-9,-2-6 3,-2-8 0,-3-5-27,5 2-2,0-3 27,1 4-27,4-1-2,0-3-21,0 1 4,1-6-20,0-1-45,2-3-25,-2-2-33,4-1-78,-1 0-62,-1-8-134,-2 1-151,4-8-425</inkml:trace>
  <inkml:trace contextRef="#ctx0" brushRef="#br0" timeOffset="19053.794">9793 13014 457,'0'0'580,"0"0"-398,0 0-159,0 0 45,0 0 63,0 0 28,0 0-32,0 0-4,0 0 14,0 0 25,-96 32-20,88-19-45,2 0-25,-1 4-14,3-1-29,4 2-29,0-3-3,0 2-17,0-4-2,9 0 22,-1-3-30,3 0-11,-1-3 28,5-3 10,0 1-35,1-4-5,4 1 1,-5-2 17,4 0-27,-2 0 10,-2-6 21,0-1 20,-3-3 1,4-1-2,-4-1-11,-2 2 13,1-7-1,0 3-27,-3-1-11,-1 2-7,-3 2 4,0 0 16,-2 0 13,-2 4 13,2 1 13,-2 5 16,0-2 17,0 3 19,0 0 13,0 0 9,0 0-6,0 4-13,0 2-16,0 4-20,0 2 3,0 1-2,0 0-4,5 2-16,-1-1-13,2-1 0,1-2 0,-1-1 0,2-2-1,4-1-25,-2-2 13,0-2 11,1 1-14,0-4-20,-3 0-16,-2 0 36,3 0-16,-5 0-1,0-2 4,3-2-6,-5-2 32,0 1 0,0-5 1,-2-2-27,0-1-26,0-2-39,0-3 10,-4 4 12,-5-3-22,3 2 23,-3 1 41,-1 2-15,0 0-1,-4 4 46,4-1-2,0 1 6,-4 5 57,6 1-12,0 2 23,-1 0-8,3 0-21,-1 0-27,1 0 20,4 0-17,0 4-6,0 4-10,-1-3 23,3 5 13,0 0 23,0 1 15,3 0-18,1 1-37,4 0-2,1-1 6,2-2-23,1-1 23,1 0-7,0-5-16,-1 1 20,4-1 14,0-3-37,-1 0-4,4 0 2,0-5 1,3-2-15,-4-1 15,2-1 0,-1-3-2,-2 0-56,-2 2 14,-3-2 26,2 0-4,-4 0-13,-4-1 11,0 1-30,-2 0 29,-1 0-13,-3-2 23,0 6 16,0-2 16,0 0 13,0 3 3,0 1-19,-5 1 16,1 0 7,0 2 26,0 0-37,0 3 47,2 0-11,-2 0-9,2 0-14,-3 0-9,0 4-25,1 3 12,0 0-14,0 4-1,2 0 31,-2 6-3,4-5-3,-2 2-24,2-2 0,0 3 9,0-2-11,4 0 0,2-2-1,2 0-16,2 1 15,0-2 2,2 0 0,2-3-3,0 3-9,-1-3 10,4 1-1,-2-4-35,-1 0 5,4-2-5,-4-2 21,4 0 15,-2-6-33,1-6 6,2-1-16,-4-2-30,5-6-19,-4-8-16,2-4-3,-6-1-4,-2 2-23,-7 1-19,-1 4-23,-2 0 45,0 1 4,0 4 12,-2 5-12,-1 5 133,-1 2 0,-2-2 58,0-1 24,-2 2 38,0 1 20,4 3-49,0 2 23,2 1-16,0 3-20,0-1 29,0 2-13,2 0-3,0 0 19,-2 0 4,2 3-24,0 4-41,-2 8-47,2 11 53,0 14 52,0 8-10,2 4-30,4-4-15,0-6-23,3 0 12,0 0-21,1 2 9,-2-3 0,1 0 14,4-5-42,-3 1 30,1-3-27,2 0-1,-2 0 29,-1-1-32,-2-2 0,-2-4 0,4-7-3,-6-6-10,2-1 0,-2-1 0,0-1-9,0-1-13,-1-5-1,-3-1-2,2-4-14,-2 0 14,0-4-4,0-5 0,-2-11-61,-7-10-72,-5-10-3,-2-8 32,2 0 30,-1 4-1,0 7-30,0 4 53,3 0 58,1 7 17,4 6 3,3 9 16,0 1 74,2 3 34,0 0-27,2 0-36,0 4 24,0 3-8,0 0-35,0 0-6,4 0-4,2 0 46,3 2 9,4 1 23,-1 2-29,1-5-43,4 3-20,-2-3-2,-1 0 3,4 0-2,-2-3-1,2-7 0,-1 0-25,-5-2 2,4 1-12,-4 0-14,-4-1 13,2 0-6,-4 1 3,-2 1-6,-2 2 22,-2-1 23,0 4 0,0 1 39,0 2 10,0 0 12,0 2 11,0 0 5,0 0 14,0 2-10,0 4-20,0-1-26,0 4-9,0 6 10,0 2 12,2-3-6,4 4-7,2-1-23,-1-1-11,4-6 1,-3 3-2,1-4-10,-3 0-13,5-7-22,-3 0-23,3-2-22,-3 0-55,0 0-72,4-7-20,-4-4-94,-2-1-213,-2 0-468</inkml:trace>
  <inkml:trace contextRef="#ctx0" brushRef="#br0" timeOffset="19226.8284">10768 12834 767,'0'0'1409,"0"0"-1409,0 0-188,0 0-1,0 0 98,0 0 62,0 0-88,0 0-52,0 0-59,52 62-121,-41-59-91,8 5 64</inkml:trace>
  <inkml:trace contextRef="#ctx0" brushRef="#br0" timeOffset="19667.5564">11042 13002 199,'0'0'329,"0"0"229,0 0-295,0 0-155,0 0 9,0 0 59,0 0 2,0 0-35,0 0-13,0 0-14,0 0 17,-50 32-52,46-23-23,-2 2 3,2 2-6,2 3-20,2 1-12,0 1-22,0-3-1,4 2-23,2-3 4,2-2 6,4-2 0,-2-3-25,0-3-27,1-2-22,2-2-7,-3 0 10,1 0 3,2-6 29,-3-1 23,1-3-10,-3-2 0,1 1-6,-2-2-1,-1-1-15,-2 1 15,-2 0 27,0 3 19,0 0 16,-2 2-3,0 3 7,2 3 25,-2 2 13,0 0 27,0 0 9,0 0-7,0 0 10,0 5-22,2 0-30,0 3 23,0 3-1,3 0-12,2 2-16,-3 2-23,2-4 3,0 0-6,1 0-10,1-3-2,1-1-1,1 0-22,-1-4 6,-1 2-39,3-2-45,0-1-35,-1-2-89,-2 0 4,4 0-134,-4-4-161,-2-2-153</inkml:trace>
  <inkml:trace contextRef="#ctx0" brushRef="#br0" timeOffset="19828.7626">11129 12917 938,'0'0'443,"0"0"-443,0 0-254,0 0 133,0 0 92,0 0-114,0 0-174,0 0-18</inkml:trace>
  <inkml:trace contextRef="#ctx0" brushRef="#br0" timeOffset="21053.0661">11383 13138 173,'0'0'293,"0"0"76,0 0-122,0 0-94,0 0 0,0 0-19,0 0-14,0 0-35,0 0-27,0 0-15,0 0-14,44-79-10,-44 64-16,0 2-3,0-1 0,0 1-35,0 4 35,-2 3 13,-2 2 22,0 4 14,2 0 23,-2 0 25,2 0 7,-2 0-42,-1 6-62,0 1-52,1 3 52,2 3 62,0 3 6,2-1-13,0 3-16,0-1-20,0-3-19,0 3 0,4-5-2,2 2 0,4-5-37,-2 2 7,0-7 30,3 2-18,0-1-12,-1-5-10,1 0 19,-1 0-13,3 0-9,-2 0 22,-1-7 23,4-1-2,-6 1-40,2-4-16,-4-2 6,1 1-20,0-2-28,-3 1 22,-2-1 9,0 4 35,0-1 34,-2 4 2,2 1 1,-2 3 13,0 1 7,0 2 32,0 0 17,0 0 9,0 2-16,0 1 13,0 1 6,0 1-16,0 3-35,0 4-7,0 2 6,0-2 0,0 2-30,0-3 11,0 1-9,0-3-4,2-1 1,5 1-1,-3-5 0,2 0-33,3-2-15,-1-2 9,1 0-10,-1 0-22,0 0 16,4-6 22,-4-1 8,2-3-8,-1-1-32,2-1 10,-3-1-78,0-2-46,-1 2 65,-3-2 10,0 2 35,1 2-2,-1 0 6,-2 0 35,0 4 17,-2 2 13,0 0 13,2 4 46,-2 1 26,0 0-7,0 0-3,0 0 9,0 0-12,0 4 6,0 0 0,0-1-26,0 4-26,0 0 13,0 3 10,0 1 16,0-2-13,3 3 9,-1-4-6,2 1-9,2-1-30,0-3 0,6 1 20,-2-2-34,2-1 21,-1-3-1,4 0-9,0 0 12,0 0-25,0-3-36,-3-3 14,6-3-7,-6-1 6,0-3-26,2-1-3,-4-3-9,-4-3-20,1 0-17,-3-3 17,-2-4 19,0 5-26,-2-2 1,0 2 15,0 5-3,0-3 10,-2 5 36,-2 4 29,0 1 25,-3 6 53,3 2 0,0 2 49,0 0 65,0 2-23,-3 5-134,4 3-31,-1 4 44,2 1 62,0 2-12,0 2-21,2 0-15,0 3-20,0-3-6,0 1 9,4 2-23,2-1-22,6-4-2,-2 0-14,1-4 13,-1-1-17,3-3 17,0-1-23,-1 0 23,4-4 1,-2-1 1,-1-1-15,2-2 14,-3 0-2,-1 0-12,4-2 13,-4-1-20,-3-5 20,0 1-20,-1-3-35,0 1-3,-3-6-33,-2 3 3,0-5 10,-2 0-17,0 3 20,0-3-71,0 2 15,-2 1 14,-2 4 120,0 5 13,-1 1 120,0 4 17,1 0-23,2 0 38,0 0 27,2 6-46,-2-1-75,2 3-32,0 3 12,0 2 20,0 1-3,0 1-16,0 0-7,2 1 13,2-3-23,5 0-24,-2 0-10,1-2-1,0-2 3,0-1 10,4-1-13,-2-1 0,-2-1-16,1 0-7,0-2-9,-3-1-32,0 0-17,-1 1-29,-1-3-58,-2 0-91,0 0-33,0 0-56,-2-3-79,0-1-140</inkml:trace>
  <inkml:trace contextRef="#ctx0" brushRef="#br0" timeOffset="21275.4556">11839 12853 359,'0'0'2008,"0"0"-1759,0 0-249,0 0-65,0 0 65,0 0 161,0 0-93,0 0-36,0 0 23,0 0-1,90 28-34,-73-28-10,4 0-10,-2 0-106,0 0-35,0 0-66,1-2-162,-6-3-212,3-1-598</inkml:trace>
  <inkml:trace contextRef="#ctx0" brushRef="#br0" timeOffset="22017.0221">12740 13084 287,'0'0'336,"0"0"198,0 0-289,0 0-138,0 0-19,0 0 35,0 0 27,0 0 15,0 0 27,0 0-24,0 12-32,0-12-27,2-2-28,-2-2-39,0-6-23,2-5 18,0-7-37,2-9-2,4-3 2,0 1 14,0 0-14,-2 2-35,0 1-10,-2 2 10,0-1-1,4 5-12,-6 4-14,2 4 20,0 3-9,-2-2 22,2-2 6,0-1 22,-2 5-1,1 4 1,-1 3 1,-2 2 17,2 4 31,-2 0-2,0 0-24,0 0-21,0 0 2,0 6-2,0 3 1,2 5 59,0 1 10,2 10-3,3 8-33,4 6 17,-3 6 2,2-4-15,2-2-10,-2-10 12,-2 0-18,0-1 18,4-7 11,-4-2-27,-2-4-6,-2-3-18,3 0-1,-1 2 0,1 0 0,-3-3 11,0 1-11,-2-5 1,0-2-1,-2 2 0,3-5-3,-3 0-48,0-2-29,0 2-26,0-2-16,-3 0-7,-5 0-26,-3 0-220,-2-4-112,-1-5-262,0 4 58</inkml:trace>
  <inkml:trace contextRef="#ctx0" brushRef="#br0" timeOffset="22206.7497">12714 12949 881,'0'0'1366,"0"0"-1295,0 0-71,0 0 0,0 0 104,0 0 77,0 0-56,0 0 1,0 0-10,0 0-27,92 9-28,-76-9-38,4 0-3,-1 0-20,2-4-26,-2 3-112,3-3-48,-4 0-78,4-2-176,-7 4-233</inkml:trace>
  <inkml:trace contextRef="#ctx0" brushRef="#br0" timeOffset="23067.0762">13669 13046 321,'0'0'270,"0"0"206,0 0-241,0 0-128,0 0-9,0 0 25,0 0 20,0 0-6,0 0 32,0 0-24,24-48-47,-16 28-34,-1-5-38,-1-8-26,-2-3-26,-2-2-19,-2 3 29,0 3-13,0 8 16,-4 8-3,-2 1 6,-1 0 10,-3 1 0,0-5-46,-4-1 46,2 5 13,2 4-13,-2 1 20,6 2-20,2 6 23,0 2 32,2 0-20,-3 0-34,3 0-1,0 10-45,0 4 19,0 6 26,0 9 87,2 12 4,0 2-23,8-1-29,3-1 9,-1-7 4,6-4-49,-6-5-1,-2-8-1,1-5 11,0 0-9,-1 1 13,2-2-14,1 2-2,2-4-2,-5-2-1,-1-1 0,-1-4-26,-2 0 3,0-2-10,1 0 23,-3 0-22,3-6 9,1-5 7,-2-1-39,2-5-23,0-2-55,0-3 9,4 2 30,-2 1 10,0 1 18,1 5 50,-1 1 4,1 4 15,-1 6 55,-1 2-3,-1 0 16,0 0-10,3 8 147,0 6-24,-3 1-68,0 2-29,2 2-17,-1-2-5,0 5-17,-1-3-5,0 0-39,-2-2 1,0-2-2,1-3 0,-1-3-17,0-1-28,-1 0 0,1-4-71,-2-1-61,2-1-59,0-2-24,3 0-143,-1 0-66,2 0-124</inkml:trace>
  <inkml:trace contextRef="#ctx0" brushRef="#br0" timeOffset="24110.9656">14181 12925 375,'0'0'447,"0"0"-151,0 0-188,0 0 12,0 0 1,0 0 54,0 0 11,0 0-8,0 0-6,-113 7-39,105 2 16,-2 4-30,2 4-80,-2-1 0,6-1-23,0 2-16,4 3 0,-2-4-29,2 1 29,0 0-13,0-2-10,2-4-3,6 0-12,2-4 8,0-2-18,2-3-33,1-2-3,4 0 48,-2-4 7,4-7-3,-2-3-13,3-1 25,-6-2-35,1-3-3,0 0-17,-5-2 29,-1 0-2,-3 0 28,-2 3-22,-2 2 13,-2 2 7,0 1 22,0 5 42,0 3 62,-2 3-23,-2 3-25,0 0 51,-2 0 13,3 0-33,-1 1-48,0 7-4,2 0 7,0 2-22,0 0 25,2 4-3,0-1-13,0 1-16,0-2-3,0 3-10,0-2-13,2-2 13,4-1-23,0 0 23,1-3 10,3-1-10,1 0-29,0-3 28,1-1-35,4-2 17,0 0-20,-3 0 36,4-2-36,-4-4-6,2-1 3,-2 0-59,-5-5 43,0 0-20,0-1-3,0-4 10,-4 1 19,-2-2 10,0 1 6,-2 1 36,0 1 1,0 1 25,0 4 45,0 5 17,0 3 48,0 2-9,0 0-37,0 0-38,0 5 13,-2-3-4,0 7-26,2 0-33,-2 4 23,2 2 27,0 3-20,0 0-9,0-1-22,0 1 14,4 0-15,2-3-19,-2-2 15,2-3-9,3-1-28,0-2 21,-3-5-12,2-2 9,1 0-12,-1 0-10,1 0 6,2 0 36,-3-9-39,2 0-1,4-2-15,-4-1 19,-2-2 10,1 1-6,2 0 9,-5 2 0,0-3-10,-2 2 13,-1-1 10,1 6 13,-2-2 16,-2 2 22,2 6 24,-2-2 9,0 3 0,0 0 7,0 0-16,0 4-11,2 3-9,3 5-40,1 11 76,5 12-17,3 9-3,6 1-39,0-3 15,2-2-34,-5-3-17,2-3 16,-6 0-2,-1-7-10,-3 1 10,-4 0-9,-1-2 12,-2 1 1,-2-4-1,0-6 4,0-2 8,-2-3 17,-5 2-29,-4 1 0,1 0-16,-3-1 13,-4-3-19,0-3 19,-4-3-29,0-1-6,-3-4-7,3 0 32,-2-2 10,4-9 0,-3-4-10,6-7 0,-2-9 13,8-6 39,2-1 3,3 1-7,5 7 4,0 12-7,0 5 17,7 0-1,1 0 3,2-3-19,6 1-6,-2 0-4,6 3-22,-4 0-3,4 3-29,-3-1-6,-1 3-49,4-1-58,-6 0-116,6 4-144,-8-1-200,5-3-535</inkml:trace>
  <inkml:trace contextRef="#ctx0" brushRef="#br0" timeOffset="24799.429">15431 12925 235,'0'0'257,"0"0"144,0 0-107,0 0-102,0 0 3,0 0-36,0 0-13,0 0-19,0 0 16,0 0 16,7 0-20,-7 0-23,0 0-22,0 0-11,0 0 1,-5 0-84,-5 0-55,-2 0-16,-6 0-25,2 0 8,-6 0 88,1 0 52,-1 0-52,4 2-16,0 5-7,6 0-2,1 3-5,5-3-37,2 3 15,4 0-10,0-1 1,0 1 19,0-1-30,8-1 27,5-1 13,-1-2-20,6-5-10,-4 0 26,8 0 35,-3 0-31,2-5 12,-2 0 20,1 1 13,-4 1 16,4 3 10,-6 0 46,-1 7 15,0 3 95,0 7-24,-1 5-35,3 9-56,-2 9 7,-1 0-13,0 1-29,-4-5 13,-2-6-16,0 1 9,-2-2 1,1-2-14,-1-5-19,0-3 3,-1-5 7,-1-3-13,0 3-16,0-3 2,0 2-2,-2-3-3,2-3-70,-2-2-33,0-4-19,0-1-10,0 0-17,-2 0-48,-6-7-98,-5-4-306,0-6-113,1 6 46</inkml:trace>
  <inkml:trace contextRef="#ctx0" brushRef="#br0" timeOffset="25505.9801">15379 13225 798,'0'0'1336,"0"0"-1220,0 0-116,0 0-126,0 0 126,0 0 168,0 0-74,0 0-45,0 0-14,0 0 17,0 0-10,123-24-16,-100 13-26,-4-3-32,5-1-49,-6 0-81,2-1-52,-5-1-13,-3 2-20,-1-3 42,-4 1 42,-3 0 43,-2 2 42,-2 1-56,0 1 134,0 4 17,0 5 101,-4 2 54,-3 2-54,3 0 12,-5 0 123,3 2 11,2 2-99,0 3-165,-1 5 49,1 0 48,2 1 22,0 2-22,2 1-35,0-2-11,0 2-12,4-5-20,5 1 4,-3-2 0,4-3-23,4-3-3,-2-1 0,2-3-20,2 0 22,0 0-1,2-1-27,-1-9 16,-1 0-12,4-3 8,-6 1-21,4-2-27,-6-1 13,-1 2-15,0 2 8,-5-3-2,0 1 22,-4 1 16,0 1 9,1 4 14,-3 1 13,0 1 23,0 3-4,0 0 17,0 2 3,0 0 3,0 0-13,0 0-20,0 2-2,0 0-20,0 5-4,0 3 4,4 1 49,0 2-4,2 3-26,3-1-19,0-4-2,-1 1-1,2-4 1,4-1-31,-2-1 14,-2-2-13,8 0-10,-4-4 22,-1 0-15,4 0-52,-4-3 9,-1-4 26,4-3 0,-6-2-35,-4-2-37,1-3-18,0-3-37,-3 3 32,-2-2-41,-2 0 38,0 0 7,-2 2-1,-7-1 4,2 5 117,-1 2 23,2 4 153,-2 5 163,-2 2-39,4 0 113,2 2-33,-2 7-143,4 0-72,-2 4-3,4 5 2,0-1-25,0 4-33,2-2-25,6 2-23,2-3-35,4 2-3,-2-5-45,8-1-45,3-2-32,11-3-10,6-7-62,4-2-208,-7-2-205,-7-10-611</inkml:trace>
  <inkml:trace contextRef="#ctx0" brushRef="#br0" timeOffset="27049.9525">16669 12893 267,'0'0'369,"0"0"-14,0 0-111,0 0-107,0 0-23,0 0-59,0 0-12,0 0 28,0 0 7,-115 48 23,105-35 35,0 4-6,1-3-20,0 1-22,3 1-56,4 1-19,2-4 3,0 0-12,0 0 19,6-5-23,7-1-29,2-4-29,-1-1 56,8-2 2,4-3 0,-3-7-16,3-6-39,-2-1-4,2-5-35,6-7-16,-4-6-20,-9 0 0,-5 7-3,-6 5 45,-8 10 16,0-1 36,0 1 10,0 0 26,-10-3 0,2 5 0,0 1 62,-1 6 3,-2 3 78,3 1 33,0 0 3,1 1-82,1 8-58,0 0-36,-1 6 39,3 2 52,-1 3 0,3 2-29,2 2-23,0-2-24,0 1-17,0-1-2,7-5 17,-1 1-16,3-4 19,1 0-19,1-3-49,6-4 17,-2-1 32,-1-1 22,6-2-22,-1-3-34,0 0 34,0 0-29,2-4-4,-4-4 30,1-4-36,-4 2 10,-2-2 13,0-2-7,-4-1-38,-2 0 9,-4 1 20,-2 1 9,0-3 23,0 5-2,0 0-5,0 1 7,-2 3 59,0 0-17,0 7 3,0 0 17,2 0 12,0 0-16,0 0-16,0 5-3,0 1-23,0 0-16,0 3 0,0 4 36,6 3 12,1-1-46,-1 0-2,5-1 4,2-1 6,-3-4-10,4-3-16,2 0 3,-4-4-6,6-2 6,-4 0 10,1-2-36,2-8 23,2-7-33,5-10-64,-1-9-16,-2-5-59,-6 4 15,-4 0 34,-7 7 44,-2 5 37,-2 4-50,0-4 14,0-3-39,-4-5-27,-7 0-26,3 11 43,1 8 143,-1 4 49,0 1 88,-2-1 130,2 3-121,2 5 33,2 2-81,0 0 42,2 2-56,0 5-84,0 5 3,2 3 10,-3 8 114,3 5 26,0 10-11,3 3-45,5-1-22,0 0-11,4-3-12,4-1-26,-4-3-24,1-3-2,0-9-10,-4-2-6,-3-8-13,-2-2-39,0 0 0,0-3 10,-2-1 10,0-1-1,-2-4 7,0 0-39,0-2-23,-4-5-88,-6-8-165,-3 3 54,-4-5 202,2-2 101,-1-1 43,-4 1-41,6 0 32,-2 0 41,4 4 23,3 0 12,3 3 4,2 3 39,4 1-72,0 4 10,0 1-16,0 1-7,0 2 10,6 0 58,3 0 20,-1 0-59,4 0-20,4 2 7,-2 3 16,6 1-64,-1-1-17,2 3-16,-2-3-1,3 0-1,-6-3 2,2-1-3,-2-1-3,-3 0-19,2 0-7,-2-5-3,-5-1-17,0-4-15,-1 1 6,0-3-46,-5 0 7,-2-1 3,0 2 7,0 0 45,0 0-40,-2 4-5,-3 2 38,1 0 49,-3 4 55,3 1-12,0 0 5,0 1 63,-1 6-14,1 3-97,0 1 3,2 4 33,0 3 45,2 1-43,0-1 11,0 1-4,0 1-22,6-2-23,3-3-10,-1-3 8,5 0 2,0-5-61,-1 0-4,4-6 49,-4 1-26,0-2 6,4 0-29,-6-2 43,3-4 5,-3-1-12,3-2 0,-2-3-23,-1 0 16,4-1-3,-6 1-35,0-2-14,0-1-29,3-2-20,-2 3 4,-1-1-4,-4 1 1,3 2 77,-3 3 59,-2 5 98,0 2 9,-2 2 53,0 0 74,0 0-33,2 2-22,-2 4-11,0 1-3,2 2 26,1 6-33,-1-1-71,0 3-23,0 0-19,0-1-7,3 0-23,-1-2-15,-2 1-25,4-4-30,0 0-48,4-5-32,0-1-110,-2-5-105,2 0-114,2 0-289</inkml:trace>
  <inkml:trace contextRef="#ctx0" brushRef="#br0" timeOffset="28014.1193">17854 12850 75,'0'0'470,"0"0"194,0 0-439,0 0-176,0 0-49,0 0 23,0 0-23,0 0 39,0 0 26,-2-104 0,2 91 23,2 1-17,4 5-16,-1 1-13,-1 2-12,2 4-14,1 0 13,-1 0-9,-2 0 25,3 8 56,-3 4 25,2 1 48,0 5-86,3 2-30,-2-1-45,-1 0 3,0-2-16,-2-3 13,2-5-13,-1-1-26,2-5 25,-3-1-12,0-2-6,2 0-20,-2-2 10,5-5 9,2-6-9,-1-3-48,1-1-14,-3-2-12,5-1 15,-4 6-13,-3-1-2,2 1 25,0 2 32,2 3 1,-4 1 32,-2 5 0,0 1-4,-2 2 17,0 0 52,-2 0 52,0 5 17,0 4 44,0 3-19,0 4-59,0-1-42,0 3-3,0-4-29,0 0 33,2-3-45,3-2 0,-1 1-1,0-4 1,3 0 25,-1-4-26,1 0 0,1-2-20,0 0-2,3 0-1,0-4 4,-1-3 15,0-5-51,2 2 7,-4-1-27,0 0 14,-1-3-1,-1 2-2,1-1 15,-3 2-6,-2-2 6,0 4 33,0 1-10,-2-1-10,2 4-13,-2 1 49,0 2 51,0 2 63,0 0 25,0 0-48,0 4-26,0 0-13,0 1-39,0 5 9,0-1 30,0 4 32,0 3-19,0 1-20,3-1-16,1-1 6,2 0-31,0-2-2,3-3-2,2 0 0,-3-3-22,0-3 20,6 0 2,-4-1-3,-2-3-10,5 0 13,0 0-26,-2 0-25,-1-3-1,1-5 13,0-1-29,-3-2-32,2-1 13,-4-2 9,4-1 10,-6 2-1,0-3 1,0 3 26,-2 0-13,-2 2-4,2 1 30,-2 2 29,0 2 36,0 4 81,0 2 32,0 0-16,0 0 3,0 2-13,0 4 13,0 2-62,2 2 0,2 7 64,1-2-19,-1 4-68,5-2-31,-3-2-8,0 1-9,5-3-3,-1-1-3,4-5-48,-4 0-51,2-5-5,2-2-37,-2 0-92,1-7-23,2-12-114,-7 4-333</inkml:trace>
  <inkml:trace contextRef="#ctx0" brushRef="#br0" timeOffset="28155.4462">18423 12501 795,'0'0'848,"0"0"-848,0 0-429,0 0 57,0 0 144,0 0-62</inkml:trace>
  <inkml:trace contextRef="#ctx0" brushRef="#br0" timeOffset="28616.6912">18657 12739 476,'0'0'492,"0"0"-449,0 0-43,0 0-150,0 0 74,0 0 76,0 0 26,0 0 36,0 0 42,66-100 52,-58 95 17,0 3-46,-1 2 32,-1 0-22,0 2-27,3 3 40,-3 7 31,1 1-61,-5 1-49,2-1-6,-2 0-20,0-1 1,0-2-21,-2 1 8,0-2-33,2-3-12,-2 0-1,0-5 0,0 1-19,2-2-23,-2 0-13,2 0-39,0 0-29,1 0 23,2-6 25,-1-1 52,4-2 7,0-1-42,3-2-50,0-1-12,-1 2 16,1-2 42,2 4 20,-5 2 55,-1 3 26,-1 2 84,-2 2 27,-2 0 39,2 0-27,0 5 91,3 3 39,-2 1-124,-1 0-23,0 2-36,0 1-51,-2-3 4,2 1-27,0 0-22,1-3-16,2-1-16,-3-1-32,2-3-88,0 0-41,5-2-92,2 0-23,-3 0-92,1-4-223</inkml:trace>
  <inkml:trace contextRef="#ctx0" brushRef="#br0" timeOffset="29237.6702">19223 12671 382,'0'0'612,"0"0"-231,0 0-280,0 0 7,0 0-27,0 0 33,0 0 58,0 0-42,0 0 61,0 0-10,-61-39-19,52 37-46,1 2-20,1 0-54,1 0-16,0 0-10,-1 2-16,-1 5-7,-3 3-10,3 1 17,0 0 23,-2 3-1,4-1 1,2 1-23,2 0 0,2-3-13,0-2-16,0 0-16,0-1 0,4-1 9,2-2 17,0-1-10,6-3-22,-4-1 28,0 0-16,5 0 14,0-1-27,0-6 0,-1-2 1,4 0-63,-6-2-28,2-1-4,-2 0 13,-2 1 35,-4 1 27,0-1 23,-2 4 48,0 0 46,-2 5 9,2 2 7,-2 0 16,0 0 42,0 0 35,0 0-35,0 7-10,0 0-39,0 3-3,0 1 22,0 0-25,2 1-52,1 2-11,-1-5-2,0 0 1,0 0-2,3-4-21,-1 0-3,-2-2-4,2-2-13,0-1 0,1 0 19,1 0-29,0-5 23,5-4-29,0-3-36,1-2-22,0-1-17,2 0 3,-2 1 55,1-1 33,0 3 26,-2 3 16,1 1 36,1 3 9,-4 1 53,-1 4 31,0 0-31,4 0 21,-4 6-12,-2 4 3,2-2 6,-1 4-64,2 0-7,-5 1-4,2-2-21,-2 3-20,0-3 0,3 3-32,-3-5-59,2 1-44,1-3-59,-3 1-71,0-4-53,1 0-92,-1-3-115,-2-1-212</inkml:trace>
  <inkml:trace contextRef="#ctx0" brushRef="#br0" timeOffset="29834.8329">19669 12654 196,'0'0'179,"0"0"-94,0 0 26,0 0-30,6-112-25,-6 88-11,-2 4 50,-2 7 55,-2 0 94,0 1-98,-1 2 53,1 6 113,-3 4-108,5 0-16,0 0-61,-3 4-34,1 6-73,0 2-7,-5 6 103,2 1-36,1 7-12,4-4-23,0 1-16,2 0 3,2-4-10,0 2-6,2 0 13,4-5-16,0 1-13,4-2 1,2-1-1,0-3-19,1-2-3,2 0-20,-2-3 19,-3-2-9,3-2 13,-2 1 18,-1-3-25,0 0 10,4 0-23,-4-3 1,1-3-4,-1 0-3,3-3-23,-4 0-39,1-2-38,-2-1-4,2 0 64,-4 3 17,-2 3 32,-2 2 36,0 4 48,-2 0 24,2 0-43,0 2-28,0 2 54,4 4 87,1 1-12,2 2-69,-1 1-12,-2 2-48,5-2 21,0 0-22,2 0 0,-3-1-1,0-1-9,4-5-26,-6 1 17,4-2-20,0-4-3,-2 0-33,-4 0 40,5 0 33,-5-2 2,3-4 58,-1-3 0,-4 0-13,1-3-9,-3 0-4,0-1 0,-2 0 10,0 0 17,-2-5-18,-7 1-18,1-1-7,-7-1 3,-2 1 36,-3 0 3,2 5 3,-2 4 19,2 3-57,1 4 25,2 2-48,2 0-58,1 3-90,-4 9 29,6 2-84,-3 1-91,0 4-85,5-4-317,-5 4-517</inkml:trace>
  <inkml:trace contextRef="#ctx0" brushRef="#br0" timeOffset="48269.4249">19709 3858 909,'0'0'778,"0"0"-778,0 0-88,0 0 88,0 0 110,0 0-48,0 0-23,0 0-1,0 0-38,119 92 0,-108-64 38,0 4 4,-7 8-16,-4 6 13,0-2-38,-6-2 41,-8-1-19,0 3 10,-3 0-4,-2 0 0,0 4-10,-5-1 20,3 2-37,0 0-2,4-1-17,0-2 17,4-2 0,3-3 0,3-2-13,7-3 10,0 0-23,4 0 25,9-1 1,2-2-26,5-1 23,0-2 3,2-2-10,-1 1 11,2 0-2,-6-2 1,3-1-2,-6-1 2,1 3 1,-4-4 31,-5 5-15,-4-1 2,-2 3-3,0 3 4,0 2-4,-10 5 13,-6 0-13,2 5 23,-4 0-37,0 2 37,3 1 16,-4-5 6,4 2 1,2-1-33,4-4 10,3-2-10,4-3-14,2 0-14,0-1-2,6-2 0,8 1-17,-2 2 16,1 1 1,4 1-28,-4-2 10,1 2 16,4-2-20,-8 2-13,2 1 1,-3 1 9,-2 4-25,-5 4 50,-2 4 2,0 3-1,-2 2 3,-12 2-3,2 2-10,0 2 8,-6-1 2,4-1 0,-1-3 20,2 3-4,4-3 10,3 0 3,2-3 13,4 0-4,0-1-38,2-2 0,6-1 18,5-3-18,4 3-1,0-1-2,3 0 3,0 0 3,4 1 0,-3-1-3,2-1 2,-4 1 0,1-2-2,-8 0-29,-2 5 27,0 1-23,-8 3 5,-2-2-25,0 1 19,-6-5 7,-8 3 19,4-2 12,-1-1-11,-2-1-1,3-3 16,-1 1 26,5-4 6,2 2 1,2-2-20,2 2 3,2 1 6,8 3-37,1 0-2,6-2-3,0 0-15,1-2-3,4-2 9,-3-1-36,2 1 23,-2-4-19,1-1 23,-4-1-1,0-3-16,-6 2 4,-2 0 18,-3-1 2,-3-1 14,-2 1 1,0 2-1,0 2-25,-5 6 26,-3 0-9,2 0-8,-2 3-12,-2-1 27,4 0-14,0 1 13,0 1-1,2-2-18,2 1-14,2-3-71,0 0-10,0-2-16,2-2 55,2-4 46,2-3-27,2-3 27,2 0 6,-2-1 26,0 0-23,0-1 20,3-1-7,0 4 10,-3-3 26,3 3-7,2-1 14,-5 2-33,3 1 32,-1 2-15,-4 0-4,4 0 6,-6 3 17,-4-3 29,2 0 26,-2 0 29,0 0 13,-2-3 3,-4 0-26,-4-1-13,4-1 6,0 2-35,0 1 28,-3-3-34,5-5-30,-3-8-16,5-8-14,0-2-2,2-4-42,0 1-87,0-6-87,0 0-240,0-17-171,0-1-397</inkml:trace>
  <inkml:trace contextRef="#ctx0" brushRef="#br0" timeOffset="49232.6367">20385 4585 443,'0'0'216,"0"0"-40,0 0-163,0 0 42,0 0 141,0 0 93,0 0-67,-19-105-27,17 94 29,-1 0-20,1 2-16,2-2-82,0 4-15,-2-3-14,2 1-16,0 0 0,-2-3-15,2 0-1,0-3-7,0-7-38,-3-7-13,3-12 10,0-5-23,0-2 23,0 2 6,-2 2-19,0 1-13,-2 1 26,-2 6-16,2 1 18,0 5 1,0 5-13,-2 7 3,4 5 8,2 7 2,-2-2 13,2 5 16,0-1-14,0 2-15,0 2-19,0 0-4,0 0 4,0 4-13,4 6 32,10 9 64,2 13-9,8 19-36,-5 11 13,3 1-29,-6-2 23,0-9-26,-2-5 3,1-1-2,4-5 1,-4-6-1,0-2 0,-5-9-1,-1-6 0,-1-5-2,-4-1 2,3 0-3,0-1 3,-3-2-38,0-3-43,-2-4-28,2-2-39,-2 0-92,-2-4-58,0-11-20,0-1-443</inkml:trace>
  <inkml:trace contextRef="#ctx0" brushRef="#br0" timeOffset="49403.52">20276 4267 1091,'0'0'1489,"0"0"-1370,0 0-119,0 0 0,0 0 65,0 0 73,0 0-32,0 0-45,0 0-29,0 0 22,38 11-54,-6-9-25,9-2-68,1 0-39,-2 0-28,-10 0-95,-9 0-124,-3 0-124,-12 0-184</inkml:trace>
  <inkml:trace contextRef="#ctx0" brushRef="#br0" timeOffset="50433.6672">20646 4377 179,'0'0'326,"0"0"-81,0 0-89,0 0 43,0 0 29,0 0-72,0 0-58,0 0 26,0 0-24,0 0-48,0-92 13,0 75-26,0-1-23,4 6 1,0 2 2,1 5-16,-1 3 14,0 2-16,0 0 21,4 3 102,4 12 31,-2 10-48,4 7-33,2 5-22,-6 0-10,-1-11-13,-3-6-28,1-7 1,-3-4-4,0 2-12,0-2 1,1-1-3,-1-3-13,0-3-23,-2-2-22,-2 0-17,0 0 91,2-10 25,-2-3-25,0-6-62,0-2-18,0-1 44,0 0 33,0 1-33,0 1 4,0 1 19,0 4 0,0 4 0,0 1 0,2 3-7,2 1 18,1-1 2,2 7 15,-3-2-14,0 2 11,2 0 27,2 0 20,1 2 12,2 3-42,-3 1-10,3 1 14,4 1-31,-5 0-2,5-1 1,0-2-2,-2 2-13,1-4 14,2 0 0,-4-1-28,1-2 27,-2 0-18,-1 0-3,-1-7 5,-1-1-5,0 0 6,-1-6-1,-5 1-5,0-5-7,-2 1-26,0 0 54,-4 0-56,-7 2-14,1 0 67,1 3-31,-3 2 35,1 2 0,-2 5 45,5 1 49,-2 2-39,0 0-51,2 0 38,2 2 23,2 7-39,-3 4 12,3 5-21,-3 1-1,5 4 0,0 0 7,2 1 9,0 0-16,0-2-14,4-1-1,3 0-1,2-3-3,-1-1-26,2-6 6,4 2-6,-2-8 7,0-2-46,4-3 51,-2 0 4,1-1 12,2-11-21,-2-2 18,3-1-18,-4-4-7,1 0-10,0 0-4,-3 1 11,-1-2-4,0 2 4,-5 5 16,1 2 16,-5 1 2,0 7 17,0-1-2,-2 4-1,0 0-3,0 0 16,0 0 29,0 1 4,2 5 16,0 4-4,2-1-6,-2 5-42,2-1 3,-2 1-13,3-2 10,0 1-24,-1 0-2,0-2-2,2-2-17,0 1 6,3-3 12,2 0-15,-1-2 15,1 1-3,1-4 4,1-2-19,-2 0-23,-1 0 6,4-8-3,-2-1 4,0-4-4,2-3-10,-4-1-16,3 0-3,-5 0 23,1 3 16,-3 1 6,-4 1 7,1 3 16,-3 1 16,0 5 29,0-2 10,0 5-3,0 0 55,0 0 49,0 0-30,0 0-58,0 8-52,0 1-3,-3 4 26,3 2 9,0 0 7,0 3-36,0-3 7,3-2-10,3 0-16,0-1-1,2-4-12,4-1 12,-4-1-1,2-5-30,6 2-30,-4-3-44,3-3-46,4-9-78,-2-5-59,0-1-296</inkml:trace>
  <inkml:trace contextRef="#ctx0" brushRef="#br0" timeOffset="50600.3499">21357 4009 1611,'0'0'656,"0"0"-656,0 0-72,0 0-93,0 0 106,0 0 56,0 0 1,0 0-99,0 0-107,0 0-211,53 28-324</inkml:trace>
  <inkml:trace contextRef="#ctx0" brushRef="#br0" timeOffset="53175.7393">21792 4153 300,'0'0'352,"0"0"52,0 0-257,0 0-59,0 0-4,0 0 66,0 0-39,0 0-23,0 0-27,-38 39-28,38-24 6,0 1-7,0-1 1,0 0-33,2-4-14,7-1 14,1-2 13,-1-2 9,3-5-5,4-1-17,-4 0 20,4-4-20,0-5 0,-4-4 0,1 0 0,-2-3-3,-7-1 3,-2-1 12,-2 1 23,0 2 17,-4-1-16,-9 3-33,-4 2 1,1 1 18,-6 3-22,5 2 97,-4 5-71,6 0-9,0 0-17,2 5-11,3 5 11,2-1 68,0 2-20,4 0-47,4 4-1,0-1-22,0-1 0,10 1 21,0 0-32,2-5 32,6 0-31,-1 2-3,4-3 32,0 1-16,5-2-20,-3 4 10,0 0 16,0 4 7,-1-1 6,0 6 1,-4-1 18,-3 2-3,0 2-15,-2 3 19,-5 7 9,-4 4-3,-2-5-23,-2-7 29,0-8-9,-2-6 0,-4 3 6,-5 1-26,1 2 26,-5-3 4,0-1-7,3-5-23,-6-3 29,6-3-9,-1-2 2,-2 0-25,2-6-37,3-6-18,-3-2 52,2-3-14,5-5-2,0-4 19,4-4-2,2-8-8,2 1 10,6 2-16,7 3 5,0 5 9,-3-2-25,3 1 11,0 0-10,0-4 10,-3 7 3,0 7-10,-6 2 23,-2 3 0,2-2 10,-2 0-10,3 2 17,-5 2-15,3 4 29,-5 5 46,0 0 27,0 2-17,0 0-16,0 0-7,0 0-28,0 0-36,0 4-22,0-1-26,0 5-17,0 1 40,0 6 2,0-3 7,0 2 0,2-2-17,2-3-2,4 1 16,1-3 12,1-2-3,5-1 10,0-1 1,5-3 3,-4 0-4,3 0-52,0-4-3,-2-2 0,0-2 3,-4 1 0,-3-1 0,2-2 20,-6 3 3,-4-1 29,0-1-2,-2 1 4,0 0 64,0 2-1,-4 2-23,0 1-13,-3-1 10,-2 4 45,1 0-49,2 0-9,-1 0-16,1 0 25,-3 7-22,5 0-9,0 3-4,2 1 0,2 0-1,0 3-19,0-1 7,2-2-19,4 1 0,5-2 4,0-3 28,1-1 0,4-3-7,-4 0-12,4-3-36,2 0 32,-3 0 10,2-6-3,-2-2 16,-3 0-23,1-2 20,-4 1-23,-3 0 26,0 1 14,-2 1 22,-2 1 12,0-1-6,-2 4 17,0 1 2,0 0-35,2 0 6,-2 2 17,0 0 12,0 0-9,0 0-28,0 0-24,0 0-29,0 0-35,0 0-36,0 2-43,8 0 30,-4 2 71,2 0-62,0 0-55,3-1-65,1 0-118,1-3-140,-5 0-186,-66-22 456</inkml:trace>
  <inkml:trace contextRef="#ctx0" brushRef="#br0" timeOffset="53899.4232">22652 4156 97,'0'0'401,"0"0"-173,0 0 91,0 0-133,0 0-33,0 0-6,0 0 9,0 0-36,0 0 26,0 0-71,-70-61-40,57 57 3,-2 0-37,1 0-2,-1 4 4,0 0-3,2 0 60,1 0-58,0 2-4,0 4-11,4 1-26,-1 0 26,0 1-16,1 4-4,0-3 17,3 3-10,-1 1 24,4 1-24,-3-3-13,3 2 7,2-1 3,0 0-17,0-3 4,0-1-17,5-1 11,1-2 9,0 0 35,3-3-38,1-2 42,4 0 11,-2 0 31,2-2 17,6-5-24,-5-3-32,4 0 16,-4-1 14,-1-2-33,4-2-13,-6 3 13,-2-2 3,4 2 10,-8 1-10,0 0 23,-2 2-24,-1 2-1,-3 2 42,2 2 21,-2 3 18,0 0-5,0 0-8,0 0-1,0 0-23,0 3-13,0 2-30,0 5 37,0 1-3,4 5 29,3 0-44,-1-2-21,0 2-16,5-5 0,-1-1 3,1-3-7,0-1 8,-3-4-24,0-2-16,4 0 0,-4 0 51,2-8-12,1-3-3,0-5-16,-3-1-4,1-1 17,-3-4 6,2 3 13,-1 1-49,-1 0 20,-1 4 29,-3 2 21,0 3-1,0 4-17,0 2-3,0 3 2,0 0 31,-2 0 19,2 0 3,-2 3 19,4 4 65,0 3-42,4 5-26,-2 0-9,0 5 12,2-1-26,-2 1 3,6 0-38,-4-3-13,-2-1 0,3-2-13,1-2-32,3 0-48,-2-4-78,5-5-143,2-3-88,-4 0-353</inkml:trace>
  <inkml:trace contextRef="#ctx0" brushRef="#br0" timeOffset="54868.5015">23695 3961 258,'0'0'375,"0"0"-56,0 0-195,0 0-26,0 0-24,0 0 27,0 0-13,0 0 23,0 0-4,-115-22 17,109 33-24,-3 3-57,2 2 5,1 3 1,2 2-20,0 1 0,4 0-3,0-1-26,0-1-13,2-2-9,4-3 6,5 0-33,-2-2 20,1-6-1,2 0 11,6-3-30,-4-2 46,4-2 1,-4 0 2,3-2 0,0-5 36,0-3-23,1-1-13,-2-2-3,-1 1-13,0-3-20,0-1-25,-5 1 28,3 0-22,-6 2 52,-1-2 2,-2 6 1,0 0 1,-2 1 34,-2 5-15,0-1 32,2 1 52,-2 3-20,0 0-25,0 0-20,0 0-23,0 3-16,0 1-42,0 3 42,0 3 22,0 2 30,2 3-19,6-2-14,-4 2 3,0 0-22,2-2-19,2-1 19,1 0 17,2-3-17,-3-2 2,3 2 1,-1-4 0,3-3 26,-2 0-25,-1-2-2,3 0 14,-2 0 0,-1-2 3,3-5-19,2-4 0,-5 0-45,5-2 3,-2-2-26,-2-2 0,-1-1 0,1 0-17,-6 1 66,-1-1-7,-2 4 26,0 3 23,0 1 51,0 5-18,-2 1 28,0 2 39,0 2-7,0 0-22,0 0-16,0 0-17,0 0-29,2 6-29,0 1 48,2 5 55,0-1-32,-2 3-25,3 0-14,2 1-22,-3-2-13,2-2-16,2 0 16,1 2-13,4-6-26,-3 1-9,5-1-52,5-3-48,-4-3-49,6-1-156,-1 0-86,-4-1-137,4-9-463</inkml:trace>
  <inkml:trace contextRef="#ctx0" brushRef="#br0" timeOffset="55342.1792">24465 4006 310,'0'0'763,"0"0"-278,0 0-277,0 0-101,0 0 59,0 0-4,0 0-62,0 0-3,0 0-10,0 0-38,-75-63-23,67 63 3,0 0-29,0 0-26,-2 0 3,0 2 9,2 6 12,-1 2-13,-2-1 15,5 4 19,0-2-19,4 3-18,0 0-24,2-3 23,0 0-20,0 0 3,2-2-9,4-1 16,2-3-10,6 3 16,-4-4 21,2 0-43,4-3 0,-6-1 25,3 0 7,2 0-6,-5-1 19,1-6-42,1-2 3,0-2-4,-2 0 1,0-4-23,0-2-22,-4 2 22,-2 1 39,0-1 26,-2 2-4,-2 4 4,2 0 28,-2 4 34,0 3 26,0 1 58,0 1 16,0 0-23,0 0-48,0 1-50,0 6-40,0 2 17,0 2 41,0 4 24,0 1-44,4-1-38,0 0-1,1 0 20,4-2-18,-1 2-4,0-4 2,1 0 0,1-2-23,3-2-3,-4-2-48,1-1-49,4-2-129,-4-2-24,-2-2-130,0-6-259</inkml:trace>
  <inkml:trace contextRef="#ctx0" brushRef="#br0" timeOffset="55552.2833">24427 3676 1315,'0'0'799,"0"0"-799,0 0-39,0 0 7,0 0 32,0 0 3,0 0-3,0 0-16,26 119 0,-14-97-127,6 1-68,0 0-157,-5-8-189,10 6-178</inkml:trace>
  <inkml:trace contextRef="#ctx0" brushRef="#br0" timeOffset="56000.0559">24753 4121 496,'0'0'980,"0"0"-804,0 0-160,0 0-16,0 0 0,0 0 75,0 0 87,0 0-90,18-97-1,-14 82-48,4-1-7,-1 4-16,1 3-29,-1 1-10,-1 5 29,-4 3 10,3 0 49,-1 0 42,2 6-23,-2 3 16,2 3-22,4 3-14,-6 2-16,0 0-10,0 1-21,0-2 1,-2-2 9,2-3-11,-2-2-13,2-4 0,-1-3-6,-1-1-1,1-1-12,1 0-33,0-3-2,0-7 66,4-3 1,1-6-64,4 0-37,-3-5-19,3 3 35,-1 2 21,0 2 31,-2 4 33,0 1 0,2 4 16,-4 5 27,0-1 47,1 4 34,-3 0-24,1 0 14,-3 0-1,2 6-16,-2 3-13,3 1-16,-3 1-10,2 3-13,-2-3-19,3 1-23,-2 0 13,-1-3-16,2-1-22,-2-1 22,0 1 4,2-4-4,-2-3 0,2 1-65,0-2-22,-2 0-16,2-3-43,5-11-32,4-11-71,-5 0-194,-1 4-224</inkml:trace>
  <inkml:trace contextRef="#ctx0" brushRef="#br0" timeOffset="56574.666">25140 3435 977,'0'0'508,"0"0"-326,0 0 23,15 102 25,-2-55-29,0-1-94,-1-2 6,1-8-29,0-1-45,1-3-4,0-1 7,-4-7-19,-2-5-7,-1-4-16,-1-4 1,1 0-2,-1 3 2,0 1 11,3-4 6,-3-1-18,-2-3-35,3-2 34,-3-2-10,-2-1 8,0 0-29,5-2 10,-3 0-30,4-2 10,2-5 20,2-3-14,0-4-32,1 2-16,2-1 0,-5 2 32,1 3 17,-3 3 35,1 1 3,-4 2 36,-1 2 3,0 0 0,0 0 32,-2 0-12,2 2 25,0 4 3,1-1-35,0 2-7,-1 1-28,-2 2 21,2-2-28,0 1 3,2 1-16,0-2 0,4 0-1,-2 3 0,0-4 2,1 1-1,-1-3 4,1-1-2,-3-1 30,3-3-19,-1 0 6,-2 0 32,3 0-28,-2-8 15,-3-2-25,2-3-13,-2-2-9,0-3 7,-4-1-16,0 2 17,0 0 2,-4-1-1,-4 2 1,0 2 0,-6 3 2,2 1-3,-1 3 28,-2 0 4,2 7-12,-1 0-16,-2 0-4,2 3-45,2 4 3,-4 0-6,4 4 3,3 0-51,-2-1-46,3-1-32,-1 1-85,3-4-146,4-5-122,-6-1-580</inkml:trace>
  <inkml:trace contextRef="#ctx0" brushRef="#br0" timeOffset="56784.7713">25025 3632 1535,'0'0'1450,"0"0"-1386,0 0-64,0 0-122,0 0 122,0 0 67,0 0-28,0 0 18,0 0-34,0 0-23,151 31-14,-98-30-28,1-1-64,-8 0-128,-3 0-199,-9 0-239,-7 0-678</inkml:trace>
  <inkml:trace contextRef="#ctx0" brushRef="#br0" timeOffset="58115.6408">26274 3862 378,'0'0'255,"0"0"139,0 0-231,0 0-124,0 0 0,0 0 3,0 0 17,34-98 19,-30 93-10,2 2-6,-1 2-6,-1 1-11,0 0 10,3 0 46,-3 1-26,2 5 35,0 3-13,0 1-45,0 5-13,0 1-16,-4-1-23,2 0-1,-2-1 1,2-1 1,-2-2 12,0 1-10,0-2 0,3-3 10,-3-1 7,5 0-4,-5-3-16,2 1 0,0-2 0,0-2 18,0 0 2,3 0-19,1 0 0,3-7-2,0-7-34,3 1-7,4-5-26,-4-1-42,1-2 25,0 3 21,0-2 15,-2 3 13,-1 2 36,1 3 3,-3 5 59,4 0-16,-6 7 48,0 0 26,-2 0-7,6 0 7,-6 4 2,4 5-41,-1-2 0,-3 2-46,3-1-22,-3 1 10,-2-2-8,1-2-15,-3 0-4,0-5 1,-2 0-8,0 0 11,0 0 26,0 0 16,0 0-10,0 0-9,0 0 9,0 0-26,-4-7-6,-3 1-51,-1-1 12,-5-1 4,0 2 32,1 3-26,-4-1 29,4 2-36,0 2 1,-6 0-17,3 2 36,0 4 18,0 1-2,3 4 2,4-1 15,-4 4-1,4-1-3,4 0-13,0 0 3,4 2 8,0-6-11,0 0-16,2 2-7,6-7 22,3 2-2,2-2-17,-1-1 20,8-3-13,-3 0-9,3-5 18,2-3 4,0-3-22,-4 0 9,-1 0-13,-2-2-6,-2 0-4,-5 2 20,-2-1 16,-1 0 20,-2 3-8,-1 1 11,-2 3 0,0 3 25,0 0 23,0 2 10,0 0-10,0 0-36,0 0-20,0 2-15,0 4-32,0 3 32,0 3 0,0 1 29,4-2-29,2 0-1,0-1 0,4-1-3,4-4 1,-2-1 0,3-2-20,2-2 11,2-2 12,3-7-49,0-7 27,0-3-62,-3-3 26,-2 0-7,-4-2-6,-3 2-23,-1-1 23,-7 0-3,-2-1-4,0 0-49,0 2 14,-11 0 22,1 1-23,-5 5 33,0 0 58,0 7 23,1 3 78,0 2-6,0 4 41,4 0 24,-4 5 22,4 5-72,2 6-6,3 1-13,1 4-13,2 6 0,2 2-10,2 8-25,4-2-17,5-10 52,-3-6-54,3-4 28,-2 2-29,5 3 0,4-2 0,-2 2 15,4-5-15,-4-2-2,3-3 2,1-2-1,0-5-24,0-1 25,4-2 35,-6 0-35,1 0 20,-1-7-20,-4-3 1,2-2-2,-4-1-21,-2-3-4,1-1-32,-2-1 20,-3-2-30,-2 1 3,1 1 10,-3 1-39,-2 0 55,0 5 17,0 2 22,0 3 45,-7 7 0,3-3 33,0 3 38,0 0-25,0 0-23,-1 3-23,3 6-13,-3 4 3,3 2 94,0 4-20,2 3-19,0-1-42,0 0-3,0-3 12,4-1-22,3 1-20,4-5-14,-3 2-2,5-3-8,0 0-10,0-3-23,3 0-22,2-3-93,0-1-61,4-5-124,-5 0-248,13-5-504</inkml:trace>
  <inkml:trace contextRef="#ctx0" brushRef="#br0" timeOffset="58656.1696">28031 3924 489,'0'0'1262,"0"0"-1093,0 0-1,0 0-12,0 0-27,0 0 7,0 0-33,0 0 20,0 0-56,0 0-5,-22-84-62,28 46 13,4-2-30,3-4-12,-2 4-16,-3 1 42,-2 2-41,1-2 43,-3 3-24,0 4-10,1 5 32,-3 8-59,0 3 62,-2 7-3,2-1 3,-2 2 11,0 0-11,0 6-36,0-1 36,0 3 3,0 0-3,0 0 0,0 5-16,0 13 16,2 11 61,5 11 39,1 6-68,2-2-13,2-4 26,-4-7-16,2-3-3,1-2-10,0-3 0,-5-6-14,0-5 24,1-1-9,-1 2-15,-2 3 12,5-1-11,-7-4 9,2-2-11,1 0-2,-3-6-17,0 1-11,0-2-16,-2-3-26,0-1-51,0 0-39,0 0-33,0 0-46,-4-1 13,-3-5-472,-8-7-487</inkml:trace>
  <inkml:trace contextRef="#ctx0" brushRef="#br0" timeOffset="58816.4315">27989 3737 817,'0'0'1393,"0"0"-1189,0 0-204,0 0 0,0 0 71,0 0 65,0 0-26,0 0-24,0 0-15,0 0-35,137 40-36,-95-40-40,2 0-105,3 0-77,-5-3-157,-3-5-261,-12 1-187</inkml:trace>
  <inkml:trace contextRef="#ctx0" brushRef="#br0" timeOffset="59225.178">28757 3615 753,'0'0'785,"0"0"-486,0 0-20,14 134-84,-6-83-79,0-2-16,1-9-29,0 1 13,-3-1-29,0-1 0,3 1-17,-3-4-12,-2-1-26,3-9 29,-5-9-29,0-3 0,0-9-13,-2 1-6,0-1-7,0-2-38,0-2 3,0-1 12,0 0-15,0-8-7,-2-4-188,-9-9-172,1-12 5,-5-5 97,0-5 39,2 0 84,3 3-81,4 4 13</inkml:trace>
  <inkml:trace contextRef="#ctx0" brushRef="#br0" timeOffset="60019.6678">28749 3714 173,'0'0'310,"0"0"244,0 0-316,0 0-121,0 0-29,49-101 12,-32 87 8,0 3-17,0 5-3,-4 2-7,-1 4 3,0 0-3,-6 2 0,0 6-6,-2 6-20,-2 1-16,-2 2 22,0 1-58,-4 4 9,-4-5-11,-1 1 0,-4-5 3,5-4 31,0 2-34,1-8 2,3 1 17,-1-4 2,5 0-22,0 0-3,0 0-36,0 0 1,2 0 21,5-7-31,0-2-56,3-2-103,4-2 123,6-3 32,-1 1 16,0 0 3,2 2-41,-1 1-4,-2 0 45,2 1-3,-6 3 17,2-2 17,-6 5-26,-2 1 28,-1 2 19,-3 2 79,-4 0-11,0 0 14,0 0 13,0 0 22,0 0-19,0 3-43,0 3-3,0-2 13,0 4-29,0 2-16,0-1-13,0 3-4,0 0-22,0-3 0,2 0-2,7 1 1,-3-3-8,3 1 9,-1-5 3,0 2-3,4-1-2,-4-4-38,0 0 38,0 0-16,4 0 18,-6-4-2,0-4-33,2-1 12,-3-3-6,-1 1-33,-4-2-35,0-1 33,0-2 28,-4 3-22,-5 3-14,-3-3-25,-2 4-10,0 3 48,-1 2 20,0 3 39,0 1 160,0 0-131,3 0 13,-1 7 10,3 2 91,-2 1-69,4 4-25,2-3-11,2 4 17,0 0-22,4 1-13,0-1-18,0-1-1,4-1 6,4-1 9,0-3-19,6-1 3,-2-1-20,3-2 20,2-2 0,-2-3 0,4 0-1,0-3 2,3-8-23,-4 2 19,4-4-46,-5 0 4,1-3-39,-2 0-7,-2 2 13,2-2 33,-8 3 41,0-1-34,-2 4 12,1 2 25,-3 1-1,-2 3 2,1 4 23,-3 0 32,0 0 59,0 0 2,0 0-22,0 4-42,0 3-26,0 3 55,0 4-1,0 1-28,0-1-23,0-1-27,0 0 1,0-3-1,4 0-2,0-2 13,5-1-10,-1-1 1,0-2-4,3-3-29,2-1-26,1 0-32,4 0-97,1-8-114,0-2-86,-4 3-247,6-8-447</inkml:trace>
  <inkml:trace contextRef="#ctx0" brushRef="#br0" timeOffset="60454.5203">29666 3596 696,'0'0'1041,"0"0"-801,0 0-165,0 0-27,0 0 108,0 0-30,0 0-39,0 0 29,0 0-41,0 0-17,-52-62-10,43 60-45,0 1-3,1 1 0,-3 0-29,3 0-3,-5 6 5,2 3 27,-1 1 29,1 3 16,0 2-26,3 0-19,2 1-26,-1-1 25,5-2-12,2 1 11,0-4-27,0-1-23,0 0 13,5-3 39,3 2-22,2-2-4,4-1 0,-2-2 26,3-2-32,4-1-17,-2 0 30,4 0-10,-2-8-26,3 1-75,0-4 17,0-1-20,-3 0 42,3-2 13,-6 2 48,2 0 30,-4 3 0,-1 4 16,-2-2 65,-5 4 13,0 3 20,-6 0-30,2 0 30,-2 0 15,2 0-22,1 5 19,-1 1-17,2 2-41,2 1-23,1 0-23,-3 2-7,3-2-15,-1-1-1,0-1-26,0-1 25,3-1 1,0-1-82,-1-2-40,4 0-100,4 1-178,-6-3-142,9 0-571</inkml:trace>
  <inkml:trace contextRef="#ctx0" brushRef="#br0" timeOffset="61000.6056">30656 3521 434,'0'0'762,"0"0"-277,0 0-338,0 0-89,0 0-32,0 0 57,0 0-82,0 0 60,0 0-3,0 0 69,-98-90-127,83 89 0,1 1-16,-2 0-23,2 1 7,1 7 32,0-1 2,0 6 16,3-2-18,-1 0 0,5 0-3,-1-1-17,7-2-32,0 2-32,0-3 22,2-2 10,7 1 49,4-1-23,0 0 10,3-3 3,4-1 6,-2 4 7,2-3 26,-3 2-6,0 1 25,0 5 20,0 1 13,-2 3 48,-1 1 14,0 3-72,-2 2-1,0 1-25,0 4 46,-2 5-30,-2 5-4,1 1-12,-3-7-26,1-7-3,-5-8 3,0-1-16,2 3-3,1 0-10,-1-2 15,0-1-4,0-2-21,0-4-48,-2-3-55,2-2-58,-2-2-91,4 0-96,-4-6-165,0-1-211</inkml:trace>
  <inkml:trace contextRef="#ctx0" brushRef="#br0" timeOffset="61189.1404">30626 3688 931,'0'0'1408,"0"0"-1223,0 0-185,0 0-126,0 0 126,0 0 84,0 0 7,0 0-62,0 0-16,129-43-26,-86 26-62,-5 2-67,-8-1-55,-11 5-43,-6 0-85,-3 2-17,1-3 26,2 0 3,-5-1 39,-2 0-22</inkml:trace>
  <inkml:trace contextRef="#ctx0" brushRef="#br0" timeOffset="61774.5543">30955 3466 88,'0'0'434,"0"0"133,0 0-163,0 0-307,0 0-15,0 0 38,0 0-36,0 0-6,0 0-3,0 0 19,-55 9 13,55-3-13,-2 1-52,2 0-20,0 0 14,0 1 0,6-1-36,2-1 0,6 0 0,-4-1-1,3-1 1,4-2 1,-2-2-1,-1 0-20,4 0-12,-4 0-26,1-3 12,-2-3-2,-3 0 9,1 1 3,0-3 35,-5 1 1,0-2 2,1 1-2,-3-1 1,0 1 16,-2 1 18,-2 2-9,0 1 19,0 4 30,0 0-1,0 0-12,0 0-17,0 0-6,0 0-17,0 1-22,0 2-19,2 6 19,0-2 29,3 3 22,2 1-22,-1 1-29,2 0-17,2-3 14,4-1 1,-2-2-1,3 1 1,0-1-24,0-4 23,-1-2-20,2 0-19,-4 0-16,4-2-13,-4-4-13,-2-2 9,1-2 20,-2-1 26,-3-2-26,0-3-20,-4 1-19,1-3-19,-3 1 84,0 0-59,0 1 3,-7 0 46,-1 3 26,-1 2 13,-2 3 95,1 4 51,2-1-46,2 5 50,-2 0-18,2 0-25,0 0-6,2 9 5,0 0 10,2 2 10,0 4-10,2 2-17,0 0 7,0-1-39,4 2-32,4-1 3,4-2 13,2 1 10,-2-5-20,3 0-6,0-2 3,0-1 0,0 0-22,-4-4 14,-1 0-29,-2-2-2,-2 0-30,0-2-4,-4 0-12,0 0-49,-2 0-54,0 0-48,0 0-37,0 0-168,-4 0-317,-16 0-820</inkml:trace>
  <inkml:trace contextRef="#ctx0" brushRef="#br0" timeOffset="64416.4782">20875 5366 191,'0'0'157,"0"0"-72,0 0 19,0 0 79,0 0 129,0 0-119,0 0-119,0 0 86,-4-63-33,4 56 6,0 3 23,-3 0 42,3 2 16,0 2-42,-2 0-40,2 0-26,0 0-6,0 0-26,0 0-6,0 0-14,0 0-19,0 0-9,0 0-26,0 6 1,0 5 14,-2 6 49,-2 12-6,0 6-30,-4 4-15,-4-2-11,2-4 1,4-8-3,2-6 15,0-4-15,-1-3-1,3 3-15,0 1 16,-3-3-16,3-1 4,2-7-4,0 1-4,0-5-12,0-1-25,0 0 9,-2 0 12,2 0 11,0 0 9,-2-7 13,-2-5-110,0-5-3,0-2 116,1-8 8,3-5-8,0-7-20,0-1 20,5 0-3,3 4 6,0 2-6,6 0-35,-6-2 36,4 2 2,0 8 0,-6 3-4,-2 7-22,0 6 23,0-1 6,-2 4 4,2 1 22,-4 3 3,0 3 0,0 0-12,0 0-18,0 0-2,0 0-26,0 0 3,5 5 23,-1 5 65,5 7 41,1 7-35,5 11-23,5 3 19,-2-2-38,4-3 16,-6-3-23,4-1-22,-3-2 2,-1-4 16,0-3-18,-8-7 0,2 0 4,4 0-4,-4 2 0,2 1 0,-1-3 0,-2-1 0,-3-3 2,-2-1-1,1-2-1,-3 0-16,-2-3 3,2-1-25,-2 0-42,0-2-10,0 0 0,0 0-13,0 0-32,-2 0-53,-5-4-356,-1-2-175,2 1-262</inkml:trace>
  <inkml:trace contextRef="#ctx0" brushRef="#br0" timeOffset="64602.0173">20862 5496 1159,'0'0'1512,"0"0"-1503,0 0-9,0 0 0,0 0 84,0 0 102,0 0-32,0 0-32,0 0-62,0 0-34,95-9-26,-69 4-29,2 1-54,-5 0-83,1 0-40,-2 1-97,-2-1-280,-5 1-158</inkml:trace>
  <inkml:trace contextRef="#ctx0" brushRef="#br0" timeOffset="65116.5436">21197 5203 726,'0'0'762,"0"0"-703,0 0-59,0 0 0,0 0 119,0 0 57,0 0-43,0 0-33,0 0 14,119-56-43,-103 54-48,-4 2-22,-2 0-1,2 0 3,-4 5 46,-4 2-49,2 1 35,-1 1-15,-1 2 51,-2 3-39,0 1-16,-2 0-16,0 1 0,0-2-13,-2 2 13,-4-3-16,-3 2-3,3-2-23,-2 0 16,-4-2 9,4-2 17,0 3 3,0-4 10,-4 1-11,6 1 11,0-3-13,2 2-13,0-2 13,2 1-1,-1-1-25,1 1 10,2-1-4,0 2 1,0-2 19,2 1 13,5-1 35,-1 0-48,4 1 39,2-2 10,-2 0-4,2-2 7,4-3 6,-4-1-29,3 0 19,2 0 13,0-1 17,0-6-17,-2 2-7,-1-2-28,0 1-7,-4 0-6,-6 2 0,0 3-13,1-1-1,-5 0-11,0 2 12,0-3 0,0 3 0,0-2-39,0 1-18,0-1-40,0-3-125,-5 2 18,1-3-48,0-1-135,2 1-202,-2-7-563</inkml:trace>
  <inkml:trace contextRef="#ctx0" brushRef="#br0" timeOffset="65571.0488">21439 4950 473,'0'0'723,"0"0"-524,0 0-199,0 0 0,0 0 72,0 0 74,0 0-26,0 0 36,0 0-42,0 0-69,54-82-19,-46 82 7,1 0-20,1 0 58,1 8-13,-4 3-3,1 1 23,-2 3-26,0 2-51,1 1 44,-2-1-43,-3 0-2,-2-2-27,0-3 26,0-2-18,0-3 17,0-3 2,0-3 3,0-1 10,0 0 13,0 0 9,0 0-3,0-1-32,2-9-63,0-1-28,0-3 30,2 1 45,2 0 16,2 2-2,2 1-11,-2 3 13,-2 0 51,2 5 24,-1 0 9,4 2-26,-3 0 19,1 6 62,3 2-14,-1 4-35,0 1-22,1 2 2,-4 0-32,4 1-37,-4-1 19,-2-2-8,-2 1-12,1-6-21,-1 3-46,0-2-32,3 0-59,-1 0-99,0-4-229,1-2-212,3-3-706</inkml:trace>
  <inkml:trace contextRef="#ctx0" brushRef="#br0" timeOffset="66502.7001">22199 5359 512,'0'0'808,"0"0"-551,0 0-211,0 0 25,0 0 102,0 0-18,0 0-35,0 0-22,0 0-24,111-100-19,-83 66-36,-2 5 11,-10 3-27,-5 9-3,-5 3 3,3-2 13,-3 0-15,-2-3 15,-1 4-3,-3 3 51,0 1-64,0 3-1,0 2-25,-5 2 26,3 3 56,-2-1-20,2 2-36,-3 0-41,3 0 11,0 2 11,2 3-16,0 8 35,0 1 36,0 3-10,4 7 13,7 8-10,4 4-27,2-4 1,-6-7 23,-1-5-3,-4-7-9,6 2-14,-4 3-3,0-1 1,0-2 2,-1-2-2,-1-4-17,-1 1 16,-5-3-10,0-4 9,0 1-21,0-2 2,0 0 4,-2 1-10,-7-1-49,-2 0-22,-1 0 38,-6-2-35,4 0 16,-1 0-52,0-2 94,2-4-55,3 1 42,1-2 49,5-1 6,0-1-3,1 0 13,3 0 49,0 1-20,3 2 71,3 1-18,5 1 18,-1 0-13,5 0-16,5 0 4,-4 3-17,8-3-39,-5 1-19,2 0 0,-2 1-3,3-4-9,-2 3-2,2-5 2,-3 1-1,2-3 0,-4 0-52,0-1-9,-4-3 12,-1 3 4,0-3 3,-6 1 10,-2 2 2,0-4 5,-4 4 8,0 0 5,0 2 12,-2 1 0,-2 1-32,-2 2 32,-4 3 29,4 2 46,0 0-46,0 0 3,0 0-29,-1 7 23,0 1 23,1 3 28,2-2-9,0 4-10,2 0-6,-1 1-1,3 1-16,0-1 30,0 1-30,5-2 7,3 0-40,1-1 11,2-2-13,-1 0 0,2-1-20,6-4-24,-2 2-5,4-4-12,-1-1-42,4-2-13,-2 0-48,1 0-121,-1-2-82,-2-4-66,-4 0-228</inkml:trace>
  <inkml:trace contextRef="#ctx0" brushRef="#br0" timeOffset="66888.721">22957 5130 936,'0'0'713,"0"0"-567,0 0-120,0 0 62,0 0 55,0 0-59,0 0 16,0 0 43,0 0 18,0 0-48,-69 49-32,60-32-43,5 0-38,1-1-12,3 0-21,0-2 17,0 2-3,0-5-10,5 1 29,4-2-16,-3-2-33,2-3-47,5-1 18,0-2 39,-2-2 4,3 0-50,2 0 14,-2-6-71,1-3 47,2 0 24,-4-6-30,-1 4 1,1-2 5,-4-1 27,-3 3 43,0 1 25,-2 3 36,-2 3 52,-2 2 87,0 0 33,0 2-20,0 0-39,0 0-33,0 0-25,0 6-23,0 2 44,0 3 53,0 2-34,5 1-44,-3 1-46,3-1 7,-1-1-46,2 0-2,0 0-16,2-1-44,4-5-24,-2 1-63,1-3-21,6-2-106,-2-3-251,-1 0-184,8-3-510</inkml:trace>
  <inkml:trace contextRef="#ctx0" brushRef="#br0" timeOffset="68252.4967">23572 5252 460,'0'0'1139,"0"0"-1139,0 0-62,0 0 62,0 0 114,0 0 13,32-109-56,-22 90 66,4-1-14,4 4-36,-4 3-38,3 4-30,1 1-18,-4 1 16,4 7 18,-6 0-2,0 0 9,4 8-16,-6 4 22,1 5 0,-3 6-44,1 0 9,-5 0-13,-2-1 0,-2-5 0,0 5-20,0-5 19,-2-3-12,-4-4 11,1-1 2,1-3-42,2-3 20,0-1 18,0 0 2,0-2 1,-1 0-1,1 0-27,0-4-59,0-3 7,2-4 13,0-2-13,0 0 7,2 0 9,7-3 13,3 1 23,1 0-4,2 1 1,3 1 31,-2 2 1,1 1 13,-2 3 35,0 3 56,-5 0-32,1 4-11,-4 0-6,-1 0 7,0 0-10,0 6 12,-2 1 1,1 5 16,0 2-7,-3 1-25,0-1-23,2 0 3,0 2-9,0-5-20,2 0-32,-2-5 21,6-1 9,-6-1 1,0-1 1,0-3-1,-2 0-3,4 0-21,-1-10 9,-1-1-10,2-4-32,-1-5-85,-5 1 62,0 0 26,0 2-16,-5-2-78,-3 2-66,-3-1 66,1 0 45,-3 5 68,-2 2-3,3 1 26,-4 5 13,4 3 103,1 0-57,0 2 25,3 0 7,2 2 36,-1 5 9,5 3 26,0-1-58,2 6 16,0-3-36,0 3-3,8-1-65,1 0 23,6-3-13,-4-2 22,5 0-34,2-4-2,-2-2 0,6-3-16,-1 0 16,0-5-34,2-7 3,1-1-40,-3-4-9,-4-2-35,0-2 6,-4 0-36,-2 0 48,-5 0-6,0 1 65,-4 2 36,-2-2-78,0 3 28,0 0-5,-4 2 58,-4 1 26,1 5 16,1 3 43,-3 1 64,3 3 11,-1 2-73,1 0-3,2 0-41,2 3 25,-2 7-29,0 3 12,-1 9 4,3 4 4,2 9-1,0 1 13,5-2-16,3-1 3,0-6-16,3-5-10,-3-3-13,1-4-7,-1-3-11,3 3 0,4-1 34,-2 3-11,1-6-22,4-1-1,-8-3-1,3-3-4,0-2-9,-3-2 7,-1 0-10,-1 0 3,0-7-13,3-3 10,-2-1-16,1-4-13,-2-1 9,2-1-35,-2-1 45,-2 1-42,0 0 52,1 2-23,-1-1 10,-1 3 26,-1 2-13,-2 3 16,0 5 23,-2 1 12,0 2 14,0 0 12,0 0-16,0 0-19,0 2-26,0 3-24,0 5 24,0 3 68,0 3-32,0 1-7,2 0-29,2 0-55,3-3 52,-1-3 3,0 0 0,5-1 1,-2-5 17,1 2-17,0-2-1,4-3 1,-6 0-1,2-2-29,4 0-10,-6 0 10,0 0-6,3-2 19,-3-5-10,3-1-3,-2-2-16,1-4-23,-2 2-17,2-5-25,-4 3 42,0-3-26,-2 2 45,0 3-38,0 0 32,-2 5 45,1 0 10,-3 4 87,0 3 89,0 0 21,0 0-54,0 0-46,0 3-29,0 6-43,0 2 56,0 2 41,0 7-9,0-3-39,0 2-17,0-2-21,4 0-17,3-2-2,-1 1-17,2-3-16,1-4 14,1-1-81,3-1-17,2-5 4,2-2-33,0 0-52,7-9-155,-4-2-194,0 1-215</inkml:trace>
  <inkml:trace contextRef="#ctx0" brushRef="#br0" timeOffset="68675.1061">24955 4991 398,'0'0'1478,"0"0"-1286,0 0-137,0 0-3,0 0 16,0 0 19,0 0 7,0 0 55,0 0 34,-51 21-47,45-10-63,2 0-31,2 5-13,0 0-16,0-2-13,2 3-2,0-2-11,0-1 0,2-2-6,2 0-7,4-5 10,1 1 0,-1-3-29,5-1 19,-2-4-19,1 0 3,4 0 13,-4 0-45,2-6 3,2-2 4,-2 1-1,-1-3 6,0-1-19,-4 0-12,-1-3 8,0 0-18,4 3-1,-8 0 26,0 1 39,-2 2 39,0 4 52,-2-1 32,0 5 23,0 0-13,0 0 23,0 0-1,0 0-12,0 0-27,0 5-38,2 2-13,0 3 112,0 1-25,2 0-55,2 3-33,4-1 7,-2 0 7,2 0-37,1-1-2,4-2 0,-4-3-35,1-1 6,3-3-22,0-3-46,3 0-41,-2-1-56,1-9-145,0-3-155,-4-1-245</inkml:trace>
  <inkml:trace contextRef="#ctx0" brushRef="#br0" timeOffset="68853.8608">25178 4841 2010,'0'0'267,"0"0"-267,0 0-71,0 0 71,0 0 26,0 0-26,0 0-16,0 0 3,0 0-39,0 0-81,32 73-101,-21-63 42,-1-3-198,6 4-405</inkml:trace>
  <inkml:trace contextRef="#ctx0" brushRef="#br0" timeOffset="69448.8313">25433 5032 525,'0'0'554,"0"0"-378,0 0-72,0 0 10,0 0 42,0 0 39,0 0 13,0 0-33,0 0-55,0 0-10,0 0-10,44 102-45,-32-91-20,-6-3-12,0-3-21,0 2-1,0-5 12,-1 1-13,0-3-19,-5 0-20,0 0 13,0 0 26,0-2 15,0-8-15,0-1-148,0-4-37,0 0 147,-5-3 5,0-1-22,3 2-110,0-2 25,2 0 52,0 2 36,0 0-39,9 1 20,0 5 12,1 2 26,1 3 33,-1-1 10,3 7 55,0 0 23,-1 0 19,0 0 14,-2 0-27,-2 8 10,0 1-4,2 3-28,-4 0-1,-2 3 3,0 0-35,0-1-7,-2 1-6,1-4-23,-3 2 9,0-6-12,0-2 2,2-1 7,-2-2-9,0-2-13,0 0-13,2 0-9,-2 0-7,2 0-23,0-7-19,4-4-17,3-2-188,0-4 117,1 1 39,2 0 9,2 0-29,-2 3 101,1 4 52,0 2 62,-1 0 42,-1 5 72,2 2 38,-2 0-9,-1 0 19,-2 9-39,4 0-24,-4 0-32,0 2-13,-2 4-16,1-2-13,-2 2-17,-1 0-54,0 0-13,-2-3-6,0 1 2,2-4-28,-2 0-6,0-4-42,-2-2-23,0 0-41,0-3-47,0 0-61,-2 0-85,-4 0-144,-11-11-773</inkml:trace>
  <inkml:trace contextRef="#ctx0" brushRef="#br0" timeOffset="69650.2171">25507 4759 2259,'0'0'613,"0"0"-539,0 0-48,0 0-1,0 0 88,0 0-5,0 0-22,0 0-12,0 0-36,0 0-37,123-23-1,-99 19-29,-3-1-60,1 3-90,-2 0-119,-2 0-134,-8 2-315,0 0-613,-258 38 1077</inkml:trace>
  <inkml:trace contextRef="#ctx0" brushRef="#br0" timeOffset="72307.3473">26679 4935 416,'0'0'506,"0"0"-190,0 0-235,0 0-13,0 0 20,0 0 3,0 0 10,0 0 32,0 0-16,-6-50 0,4 45 6,0-1-58,-3 2 13,3 1 6,0-1 32,-2-1 4,0 4 2,0-3-38,-5 4 9,0-3-51,1 3-42,-2 0-6,-4 0-26,0 3 6,-1 5 7,-2 3 15,2 1-12,1 0 0,-2 3 0,4-2 3,4 0-9,-4 0 6,6 1 16,0-1-33,4 2 8,2-2-4,0-1-13,0 0-3,8-3 2,2-1 40,4-1-24,0-2 26,4-2 1,-2-3 0,3 0-45,-1 0 10,0-3 33,0-5-11,0-2-29,2-3 6,-3-2 16,4-9-9,-6 4-9,-1-3 35,2-6 0,-6 6-25,0-2 28,0 0 1,-8 5 12,2-4 3,-4 2-3,0 1-12,0 3 45,0 1-30,-4 4 19,-3 1 11,2 2-27,1 3 4,0-1 9,0 5 0,0-1-16,2 4-14,-2-2-2,2 2 3,0 0-3,-1 0-13,-2 2-45,1 5 25,-2 3 17,2 0 16,-2 4 20,-1-2 25,3 3 7,-2 4-1,-3 1 0,3 1-50,1 2 12,1 0-13,2 0 0,0-2 0,2 0-25,0-2 24,4-2 1,5-1-26,1-1 26,1-4 0,2 0 0,1 1 19,2-4 20,-2 0-39,2-3-12,-2-1 12,3-2 4,-2-1 21,0 1-25,-1-2 3,0 0-16,-2 0 13,2-5-4,2-3-47,-4-1 6,3 0-17,-2-6-18,0 2 2,-1-3-3,-1 2 6,-2-3 37,-3 0-21,-2 2 30,-2-1-49,-2 1 26,0 3 50,0 2 2,0 3 0,-2 1 45,-4 2 30,2 2 28,-2 1-102,1 1 92,1 0-19,-1 0-32,1 0 23,0 5-17,0 5-2,0 2-1,1 1-6,1 2-14,2 0 11,0 1-33,0 0 36,0 1-17,7-2-22,-1-1 26,2-2 13,3 1-10,0-4-17,1 2-8,4-4 28,-4-3-6,1 0 22,2-1-47,-5-3 28,3 0-4,-2 0 1,-5 0-13,1 0-13,-3 0-23,-2 0-12,0-2-16,-2 2-20,2-1-19,-2 1-29,0-2-23,0 2-72,2-2-94,0 2-111,-2 0-216</inkml:trace>
  <inkml:trace contextRef="#ctx0" brushRef="#br0" timeOffset="72900.7183">27759 4838 287,'0'0'453,"0"0"23,0 0-313,0 0-95,0 0 30,0 0 64,0 0 36,0 0-19,0 0-7,10-19-98,-4 7-25,0-3-10,0 0-4,1-1-9,-3 4 11,3-3-35,-5 4 24,0 1-25,-2 2 14,2 3 23,-2 3 21,0 0-11,0 2-10,0 0-18,0 0-18,0 0 0,0 2-2,0 8 0,4 2 106,-2 4 32,3 7-51,-1 6-23,0-2 0,0-3-39,-2-5 1,5-3-24,-3-1 11,-2 2-13,3-3-4,-1-4-8,0-3 12,-2-2 0,0-1 2,-2-1-2,0-3-11,0 0-11,0 0-13,0 0-7,0 0-28,0 0-42,-4-4-36,-2-4-252,-3-1-213,-2 3 51,-3-5-269</inkml:trace>
  <inkml:trace contextRef="#ctx0" brushRef="#br0" timeOffset="73198.6865">27556 4668 355,'0'0'548,"0"0"-144,0 0-300,0 0-52,0 0 85,0 0 142,0 0 10,0 0-56,0 0-19,0 0-60,-41 110-35,39-79-16,2 1-13,0 1-36,0-8-22,0-6-19,4-6-10,4 5-2,-4-1 1,2 3-2,0-2-2,3-5-14,1 1 15,-1-3-18,4-3-19,-1 0-30,6-5 7,2-1-61,8-2-23,-2 0-97,1-7-227,-5 0-181,2-10-594</inkml:trace>
  <inkml:trace contextRef="#ctx0" brushRef="#br0" timeOffset="73584.2653">28112 4568 302,'0'0'734,"0"0"-370,0 0-90,0 0 21,0 0-97,0 0-55,0 0-14,98 117 7,-79-94-23,1 1-43,-4 3-31,4 6-37,-6 5 63,-1 0-43,-5-3 17,-3-3-20,-5-5 29,0-4-19,0-4 3,-2-3-3,-7-4 32,3 5-7,-3 0-9,-1 1 25,-1 0-13,0-5-9,1 0 12,2-3-3,-2-1 4,2-3-23,4-2-7,2-3 1,0 1-19,2-2-12,0 0 1,0 0-2,0 0 0,0 0-73,0 0-54,0 0-83,2 0-52,2-3-124,2-4-374,6-4-262</inkml:trace>
  <inkml:trace contextRef="#ctx0" brushRef="#br0" timeOffset="75266.2626">555 1828 258,'0'0'202,"0"0"-202,0 0-131,0 0 56,0 0 62,0 0 13,0 0 59,0 0-13,0 0 13,-52 0-56,41-2 7,1 2 20,1-2 42,-2 1 19,1-1 124,2 0-94,-2-2 38,4 2-19,0-2-63,0 1-76,2 1 83,1 0-24,1-1-58,0 1 22,2 1 2,0-1 0,0 2 49,0-2 35,-2 2 17,2 0 3,0 0-1,0 0 1,-2 0-4,2 0-19,0 0-13,0 0-27,0 0-5,0 0-14,0 0-13,0-3-15,0 3-20,0-3 0,0-3-4,4-1-15,3-6-42,1-3-52,0-3 62,2-1-14,2-2-22,-2 1 64,-4 3 23,1 1 3,-3 4-2,1 4 16,-5 2-5,2 5 14,-2 2-26,0 0-1,0 0-15,0 0 14,0 2-37,0 6 36,0 10 3,2 13 129,2 9-32,-2 6-26,2-3-29,0-3-12,1-7-28,1-9 47,-4-4-2,2-7-45,-1-1 15,-1-1 18,2 1-34,-2-1-1,0-3 2,1-3 9,-3-2-8,0-3-3,0 0 0,0 0-22,0 0-55,0 0-46,0 0 1,0 0-40,0-3-71,0 0-270,-5-11-713</inkml:trace>
  <inkml:trace contextRef="#ctx0" brushRef="#br0" timeOffset="75618.1732">684 1511 176,'0'0'404,"0"0"-19,0 0-118,0 0-84,0 0-34,0 0 98,0 0-39,50 99-52,-35-58-7,-2 0-59,0 0 1,-3-5-52,-2-6-7,1-1 10,-4 0-13,-1-6 16,-2-5 0,-2-3-19,0-2-10,0 3 35,0 1-38,0 0-11,0-3 31,0 1-14,-4-4-18,2-2 12,-3-2 22,0-1-35,1 0 0,0-2-93,0-1-49,0 0-38,0-3-40,-1 0-134,1 0-88,-2-8-721</inkml:trace>
  <inkml:trace contextRef="#ctx0" brushRef="#br0" timeOffset="76232.3237">116 1564 248,'0'0'342,"0"0"124,0 0-277,0 0-91,0 0 6,0 0 65,0 0 88,0 0-20,0 0-59,0 0-61,-11 0-40,9 0-9,2 0-10,-2 3 3,0-1-3,-2 3-16,-2 2-6,0 8-4,1 2 23,-4 7 9,3 9-19,2 7-10,0 4-9,4-4-26,0 1 35,6-9-22,6-1-10,2 2 10,-2-9-12,1-3-1,-2-7 0,1 1 3,3-1 19,5 3-22,-2 1 2,0-3 24,-4-2 9,-1-3-16,-2-3-6,-3 0-11,-4-4 17,1-1-6,-3 0 16,-2-2 12,0 0 16,0 0-3,0 0 7,0 0-4,0 0-13,0 0-19,0 0-25,0 0-15,0 0-93,2 0-118,2 2-148,7 2-317,-5-2 58,13 1-519,-61-14 702</inkml:trace>
  <inkml:trace contextRef="#ctx0" brushRef="#br0" timeOffset="90749.4542">20998 6586 745,'0'0'579,"0"0"-351,0 0-156,0 0 6,0 0 29,0 0 30,0 0 28,0 0 10,0 0-20,-2-6-26,2 6-32,0 0-13,0 0-26,0 0-7,0 0-9,0 0 6,-2 0 16,2 0 10,0 0-23,-2 0-6,-1 0-45,-1-2 0,0 1-2,0-3 0,-2 0-1,0 1 1,-4 0 0,4-2-22,-2 0 24,2 1 0,-3 1-20,-2-1 1,3 0-1,-1 2 19,-1 2-34,-1 0 0,-2 0-20,3 0 4,0 2 9,-4 6 23,4-1-10,2 3-10,-6 2 7,6 1 29,0 3-10,-1 0-13,3 2 4,-1-1-4,3 2 13,0-4 12,4 2-35,0-3-6,0 1 17,0-1 8,6-4 17,3 2-12,-1-2-24,1-3-29,1 0 43,3-4-27,-2-1 7,1-2 13,4 0 3,-2 0-10,-1-8-2,2-1-11,-2-4-6,1-3-4,-1-1 4,-2 0 13,-1 0 6,-2 1 14,0 1 18,-4 1 4,-2 3 17,-2 0 13,2 3-28,-2 2 19,0 4 37,0 1 26,0 1 27,0 0-4,0 0-36,0 0-13,-2 0-19,0 1-39,0 5-13,-2 4-3,-2 3 14,4 3 2,0-2 0,2 3-2,0 0 2,0 1 12,2 0-12,6-3 20,0 2-18,0-3 14,2-1-16,4-1 0,-4-1 10,1-4 6,-1 1-14,1-2 0,0-2 0,-5-2-2,0-1-6,0 1-26,4-2-40,-6 0-28,0 0-42,0 0-30,0 0-56,0 0-90,0-3-122,1-2-248</inkml:trace>
  <inkml:trace contextRef="#ctx0" brushRef="#br0" timeOffset="91283.8115">21227 6915 274,'0'0'336,"0"0"188,0 0-423,0 0-75,0 0 79,0 0-1,0 0-39,0 0 26,-4-110-6,6 95 77,2 0-42,0 2-81,3 0 16,0 1-3,-3 4-6,-2 3-1,0 1 16,-2 4-19,0 0 0,0 0-9,2 0-33,0 5-6,2 3 6,3 5 65,-1 3-4,1 3-22,-1 0-10,-2 2-12,-1-2-15,1-1-4,-2-1 1,2-6-2,-2-2 3,0-2-45,0-5 3,0-2 16,0 0-13,-2 0 4,0 0 17,2 0 18,0-5 19,4-6-19,-4-6-94,4-2-6,-2-2 25,0 0 59,0-1-29,2 4-1,-1 0-14,4 3 59,-3 2-34,-2 2 35,0 9 6,0-3 27,-1 5 25,-3 0 33,2 0 3,0 3-32,0 4 44,2 2 14,1 5-20,-1 1-23,0 2 17,-2 0-33,0 0-29,1-1-3,-3-3 6,2 2-33,0-6 2,-2-1 5,2 1-9,-2-2-2,2-3-33,0 0-33,0-1-2,0-3-85,2 2-39,0-2-52,4 0-85,0-3-39,-2-3-243</inkml:trace>
  <inkml:trace contextRef="#ctx0" brushRef="#br0" timeOffset="91483.616">21635 6704 711,'0'0'1113,"0"0"-1048,0 0-23,0 0-42,0 0 208,0 0-82,0 0-19,0 0-19,0 0-8,0 0-31,100 24-23,-86-24 3,4 0-29,-3 0-65,-3 0-64,3-3-120,-6-2-82,-1-4-89,-4 4-199</inkml:trace>
  <inkml:trace contextRef="#ctx0" brushRef="#br0" timeOffset="91667.724">21644 6602 711,'0'0'1499,"0"0"-1421,0 0-78,0 0-133,0 0 133,0 0 156,0 0-14,0 0-16,0 0-36,0 0-16,0 0-61,89 0-13,-70-3-42,4 1-96,-4-2-72,3 3-166,-4-1-86,0 2-98,-2-2-408,-240 16 968</inkml:trace>
  <inkml:trace contextRef="#ctx0" brushRef="#br0" timeOffset="92183.1082">22045 6711 417,'0'0'1088,"0"0"-975,0 0-41,0 0 68,0 0-14,0 0-2,0 0 31,0 0-77,0 0 0,0 0-27,0 0 4,-17-107-35,17 78 3,4-12-21,0 2 9,3-2 11,-5 5-22,2 3 0,-2 1-1,3-2 0,-3-1-12,2 0 0,0-1-55,0 6 55,-2 4 10,0 8 0,0 4 6,0 5 36,0 2-4,1 1 23,-3-1 4,0 7 18,3 0-6,-3 0-3,0 0-20,0 0-51,0 4-28,2 5 28,4 6 4,2 7 76,2 11-3,4 1-58,-4 2-3,-2-8-13,-1-6 10,-1-4-10,3 3-1,-1-4 1,-1 2 0,3 3 0,-4-2 10,6 3-13,-2 0-12,-2-2 10,3 1 2,2 0-3,-5-3-36,1-2 17,-1-2-7,1-1 10,-3-2-4,-2 1-9,3-4-22,-3 1-17,0-3 32,-2-1-22,0-2-10,0 0-16,0-1 0,-2-3-42,2 3-121,-2-3-58,3 0 54,-3 0 39,0 0-39,0 0-88,0-8-287</inkml:trace>
  <inkml:trace contextRef="#ctx0" brushRef="#br0" timeOffset="92388.2781">22168 6508 1150,'0'0'983,"0"0"-854,0 0-48,0 0 36,0 0 67,0 0 2,0 0-35,0 0-38,0 0-37,0 0-51,9-3-24,1 3 52,5 0-21,0 0-32,1 0-38,6 0-17,-3-2-50,2-1-68,-2 1-56,3-1-123,-6-2-232,0 3-119</inkml:trace>
  <inkml:trace contextRef="#ctx0" brushRef="#br0" timeOffset="92818.9892">22495 6350 1280,'0'0'683,"0"0"-573,0 0-110,0 0 0,0 0 10,0 0 90,0 0-15,0 0 5,0 0-25,0 0-33,87-16-32,-68 16 0,-2 0-42,-2 4 13,0 1 13,-7 2-26,-1 0-39,-3 1 36,0 1 15,-4 2-38,0 0 10,0 4 19,-6-1-10,-3 2 17,1 0 30,-5-2-28,0 0 30,3-1 2,-4 1 0,4-3 0,0 0 11,4-1-12,-1-1 38,0 1 29,5-2 7,0-1-4,0 1-19,2-1-20,0 2-30,0-4 28,2 0-5,2 0 27,5 0-10,-2-3-6,1 2-17,0 0 4,6-2 29,-2 0-4,3-2-9,0 0-7,-1 0 0,1 0-3,0 0-13,-2-2 10,-3-2-26,4 0 0,-6 0-64,-2-1-11,0-1-21,1-1-47,-1 0-74,-1-2-91,-3-2-33,0 3-180,-2-10-245</inkml:trace>
  <inkml:trace contextRef="#ctx0" brushRef="#br0" timeOffset="93383.5334">22733 6122 825,'0'0'1078,"0"0"-977,0 0-101,0 0-71,0 0 71,0 0 45,0 0 36,0 0 26,0 0-19,32-101-11,-24 91-35,-2 3-22,3 0-20,-1 5-2,-1 0-1,-1 2 0,1 0 3,-3 0 20,2 9 12,0 1 16,0 4-22,2 3-13,-2 0 3,-2 1-16,-2-3-1,0-2-1,0 1-9,-2-5 8,0-3-13,0 0 14,0-5-10,0 2 12,0-3 29,0 0 0,0 0-3,0 0 0,0-4-26,0-4-78,-2-1-32,0-4 39,0-2 68,2-2-29,0 1-36,2-2-36,4 1 10,2 0 45,6 1 17,-4 3-20,3 0 52,-1 3 60,-1 2 25,0 6 12,-3-3-3,0 5 13,2 0-10,-4 0-39,2 2 3,-2 5 52,3 6 0,-2-2-23,-1 2-29,-2 4-26,2-2 26,-1 2-13,-1 1-12,0-3 2,-2-2 0,0 1 13,3-2-12,-5 1-23,0-4 0,2 0 25,-2-1-28,0-1-1,0-5-10,0 1-2,0-1 0,0-2-44,0 0-52,0 0-44,0 0-82,0 0-109,0 0-285,0 0-443</inkml:trace>
  <inkml:trace contextRef="#ctx0" brushRef="#br0" timeOffset="94450.982">21078 7675 704,'0'0'698,"0"0"-520,0 0-125,0 0 151,0 0-6,0 0-42,0 0-27,0 0-35,-24-105 29,19 91-13,1-4 6,-1 0-68,-1 1 4,2 2-30,-2-2 39,-1 3-32,1 3 6,-2 0 26,-3 3-32,2 1 0,1 7-26,-2-3-3,-4 3-1,4 3-54,0 6 20,-6 4 10,2 6 5,1 2 1,0 1 3,0 2-10,7-3 4,0 4-10,4-3 19,0 0-10,2-1-15,0-3 36,6-1-24,2-5 7,3 0 15,4-3-21,-3-3 21,3 1-15,3-7 16,-4 0 1,4 0 0,-4 0-21,3-7 20,-2 0-26,-2-3-16,-1-1 6,-1 0 3,0-3-19,-5 3 20,0-3 6,-2 3 29,-2 1-1,0 0 2,0 5-1,-2 1 39,0 2 25,0 2-2,0 0-11,0 0 7,0 0-19,0 0-7,0 3-4,0 4-28,0 1 0,0 5 26,0 3 45,0 4-39,0 1-8,0 1-23,0-2 0,6-1 25,0-3 25,0 1-51,-2-4 2,2-2-2,1-3 29,1 0-29,1-3 1,-3-3 10,0 0-11,1 1-16,1-3 15,1 0-47,-3 0-48,3 0-43,-1-3-32,0-2-68,4-2-159,-4 2-155,2-5-603</inkml:trace>
  <inkml:trace contextRef="#ctx0" brushRef="#br0" timeOffset="94987.163">21328 7924 237,'0'0'531,"0"0"-58,0 0-379,0 0-92,0 0 15,0 0 35,0 0 3,0 0 30,0 0 48,-14-104-74,14 83-11,4 3-31,4-2 51,-2 3-55,-2 4 3,2 2-16,-2 2 68,0 5 0,0 3-19,1 1-4,2 0 4,-3 0 6,2 0-39,-2 5-12,3 4 47,-1 2-5,3 0 2,-5 4-15,0-1-14,0 1-9,-1-2-10,-1 0-1,0 2 1,-2-4 0,2-2 19,-2 1-19,0-2-2,0-1 2,0-3-3,0-2-17,0-2-6,2 0 13,-2 0 12,0 0-21,2 0-24,0-4 1,0-7 3,0-3-120,2-2-43,3-2 63,-2-2 73,-1 3-22,2 0-29,-2 2 68,2 1 52,-2 5 32,-2 4 63,1 0 28,2 5-28,-5 0 44,2 0 23,0 0-16,0 5-45,0 0-4,2 4 39,-2 3 28,2 1-26,0 1-48,-1 1-38,-1 1-49,-2-1 19,2-2-2,-2 0-20,2 0 0,-2-4-68,0 2-31,2-4-24,-2-1-64,0 2-65,2-5-189,-2 1-79,0-2-220</inkml:trace>
  <inkml:trace contextRef="#ctx0" brushRef="#br0" timeOffset="95171.6286">21641 7911 466,'0'0'1072,"0"0"-922,0 0-27,0 0 79,0 0-14,0 0-65,0 0-75,0 0-15,0 0 2,0 0-12,106 0-22,-97 0-1,2-5-43,-3 2-119,1-1-117,-1-2-42,-2-2-86,1 5-193,0-7-52</inkml:trace>
  <inkml:trace contextRef="#ctx0" brushRef="#br0" timeOffset="95466.8778">21877 7788 134,'0'0'401,"0"0"169,0 0-352,0 0-97,0 0 116,0 0 46,0 0-66,0 0 23,0 0-63,0 0-6,0 0-26,0-77-46,0 77-41,0 0-29,0 0-7,0 0 1,0 4 5,0 4-15,0 0 42,0 5 8,0 1-24,4 5-27,-1-3 2,-1 1-14,2-3-19,-2 0 19,0-2-1,0 1 3,0-4-3,0 1 1,1-3-3,-1-1-16,-2-1-42,2-1-25,-2-2-23,2 3-3,-2-5-17,0 0-19,2 3-74,0-3-222,2 0-135,-2 0-141,5-3 2</inkml:trace>
  <inkml:trace contextRef="#ctx0" brushRef="#br0" timeOffset="95677.6801">22144 7792 1181,'0'0'657,"0"0"-546,0 0 15,0 0 59,0 0-46,0 0-13,0 0-26,0 0-29,0 0-10,0 0-41,109 0-7,-99 0-13,1 0-42,0 0-74,-3 0-36,-1 0-52,-3 0-78,0-4-43,-4-2-42,0-3-99,0 1-327</inkml:trace>
  <inkml:trace contextRef="#ctx0" brushRef="#br0" timeOffset="95855.8359">22144 7792 447,'-14'-121'1580,"14"121"-1234,0 0-245,0 0-17,0 0 67,0 0 45,0 0-32,4 0-68,0 0-35,5 0 34,3 0-15,6 0-48,-2 0-32,6 0-13,-6 0-66,4 0-56,-3-1-95,0 1-59,-4 0-135,-1 0-235,3-5-462,-206 11 638</inkml:trace>
  <inkml:trace contextRef="#ctx0" brushRef="#br0" timeOffset="96525.2255">22695 7775 310,'0'0'544,"0"0"-29,0 0-284,0 0-55,0 0 48,0 0 3,0 0-40,0 0-35,0 0-32,0 0-8,0 0-9,-9-62-36,9 45-18,4-4 15,1-8-23,5-6-5,-2-2-17,4-1-3,-4 4-16,-2 1-1,0-1 1,0 2-3,1-1-16,-2 2-6,-1 5-23,0 8 32,-2 5 3,-2 1-6,2 2-7,-2-1 23,2 0 1,-2 3-20,2 5 22,-2-2 39,0 5-1,0 0-6,0 0-9,0 0-4,0 0-16,0 0 10,0 2 0,0 2-13,0 4 1,5 3 22,-1 7 38,4 8-4,3 7-19,-2 0-22,-5-7-12,0-6-1,0-8 22,0 8-13,2 1-11,4 1 11,-4 2-12,0-4 1,0 3-1,0-3 2,1 2 0,0-3-2,-1 0 1,-2-1-1,0-1 0,1-3 0,-1-2 0,-2-2-2,0 0-24,0-5-12,-2 2 13,2-5 2,-2 1-34,0-3-29,0 0-1,0 0 10,0 0 7,0 0-7,0 0-26,-2 0-45,-2-3-101,0-4-153,-3 1-56,-1-3-63,2 3-144</inkml:trace>
  <inkml:trace contextRef="#ctx0" brushRef="#br0" timeOffset="96869.3564">22735 7582 773,'0'0'995,"0"0"-735,0 0-137,0 0 13,0 0 42,0 0 35,0 0-13,0 0-37,0 0-44,0 0-49,4-3-38,4 3 29,3 0 15,2 0-28,0-1-26,-1 1-9,3 0-11,-4 0 1,-1 0 18,2 0-20,-4 0 11,-2 0-12,0 0 0,-2 0-2,-2 0 2,0 0 0,1 0-1,-3 0 1,0 0 2,0 0 14,0 0-4,0 0-12,0 0-1,0 0-15,0 0 4,0 0 8,0 0 1,0 0-13,0 0 4,0 0 10,0 0-11,0 0-3,0 0-10,0 0-5,0 0-7,0 0-17,0 0-28,0 0-38,2 0-55,2 0-104,3 0 8,-1 0-260,0-2-200,-31 4-375</inkml:trace>
  <inkml:trace contextRef="#ctx0" brushRef="#br0" timeOffset="98333.3362">23132 7392 196,'0'0'332,"0"0"108,0 0-124,0 0-146,0 0-11,0 0 23,0 0 13,0 0-39,0 0-66,0 0-25,-4-15-29,8 12-34,4-1-2,1-2 35,1 2 14,5 1-17,-4 0-6,3 1-13,2 0 13,-4 2-8,6 0-18,-6 0-2,1 4-9,0 2 11,-3 0 0,-1-1-22,-3 1 22,0 2 0,-2-3 1,1 3-1,-3 0-4,0 1-28,-2 3 5,0-1 27,0 0 20,-4 5-20,-5-3-22,1 1 9,-3 1-6,3-2 18,-5 3-1,0-2-2,3 1 2,-3-2-24,2 0 0,1-1 10,2-1-3,1 0 6,0-3-20,3-1 8,2-1 5,2-2-3,0 0-9,0-1-20,0 0 24,0-1 28,0 1 29,4 2-26,2-1 30,1-1 6,2 1-23,-3 0-14,4 1 11,2-1 16,0 2 33,-2-3-43,5 0 26,0-2 11,-2 2-5,4-3-15,-4 0 9,-1 0 3,4 0 1,-6 0-20,-2-3 25,1 2 17,-3-2-32,1 3 0,-5 0 12,0 0 7,0 0-10,-2 0-3,0 0 9,0 0 7,0 0-1,0 0-2,0 0-7,0 0 0,0 0-10,0 0 0,0 0-6,0 0 6,0 0-3,0 0-3,0 0-3,0 0-7,0 0 0,0 0 3,0 0-5,0 0-8,0 0-2,0 0-10,0 0 13,0 0-15,0 0-1,0 0-1,0 0-2,0 0-1,0 0-14,0 0 14,0 0 1,0 0-12,0 0 11,0 0 1,0 0 1,0 0 0,0 0 1,0 0 0,0 0 1,0 0 1,-2 0 2,2 0 10,0 0-11,0 0 1,0 0 0,0 0-2,0 0-1,0 0 0,0 0-2,0 0-11,0 0 1,0 0-16,0 0-39,0 0-31,0 0-32,0 0-42,0 0-71,0 0-143,0-5-258,0 1-133,0-9-440,0 35 1200</inkml:trace>
  <inkml:trace contextRef="#ctx0" brushRef="#br0" timeOffset="99135.8686">23350 7085 258,'0'0'267,"0"0"235,0 0-225,0 0-101,0 0-79,0 0 30,0 0-3,0 0-66,0 0 46,-16-106 16,16 87-64,0-2-54,0 2 35,4 2-37,0 2-1,2 2 1,2 1 0,0 2 3,0 6 26,-4-1 10,2 5-23,3 0-3,-3 0 26,5 2-16,-5 8 12,3 0-15,-1 12 51,-2-1-32,1 2-26,-3 1 12,1-4-5,-3 0-20,0-3 6,0-2-22,0-4 16,-2-5 0,0-1 10,0-3 25,0-2-9,2 0-10,-2 0-3,0 0 10,0 0 6,0-7-29,0-3-111,0-5-9,0-1 4,-2-1 64,2 2 39,0 0-13,0-1-61,4 3 29,0 4 29,0-1 6,2 4 23,2 5 45,-4-2 14,0 3 25,0 0 3,2 0-42,1 5 4,-1 3 51,3 2-32,-5 4 0,0-1 22,-2 3-26,0-2-13,3 0 1,-3 2-30,-2-5-12,2 0-8,0-2-2,-2 0 0,0-4 0,2-2-115,-2-1-46,0-2-62,0 0-104,2 0-140,-2 0-61,2-2-192</inkml:trace>
  <inkml:trace contextRef="#ctx0" brushRef="#br0" timeOffset="99307.3609">23692 6991 1441,'0'0'711,"0"0"-688,0 0 54,0 0 30,0 0 26,0 0-56,0 0 11,0 0 5,0 0-38,0 0-33,71 12-22,-63-12-35,0 0-75,3-3-125,-3-1-128,3 1-173,-7-3-197</inkml:trace>
  <inkml:trace contextRef="#ctx0" brushRef="#br0" timeOffset="99725.6431">23888 6890 623,'0'0'1212,"0"0"-1056,0 0-75,0 0-23,0 0-38,0 0 19,0 0 35,0 0 33,0 0-45,0 0-43,-11-54 0,11 47-1,2 1-18,3 0-33,-1 2 33,-2 1 1,0 1 28,-2-1 4,0 3-7,2 0-4,-2 0-22,0 0-12,2 7 12,0 1 100,0 3-29,0 4 29,0 4-42,1 0 6,-1 1-19,-2 3-6,0-1-17,2-1 20,0 0-1,0-1 1,2-2-14,-2-1 14,3-1-10,-3-4-13,0-1-19,0-4 3,0 1 39,1-5-7,-3 2-3,2-1-13,-2-4-18,0 0 1,0 1 1,0-1 19,0 0-3,0 0 7,0 0-1,0 0-3,0 0-3,0 0-3,0 0-16,0 0-12,0 0-35,0 0-29,0 0-32,0 0-30,2 0-60,-2 0-66,0 0-117,0 0-261,2 0-162,-6 0-111</inkml:trace>
  <inkml:trace contextRef="#ctx0" brushRef="#br0" timeOffset="104019.2189">21124 10203 271,'0'0'322,"0"0"125,0 0-157,0 0-131,0 0-48,0 0 22,0 0 75,0 0 16,0 0-46,0 0-36,0 0-9,0 0-24,0 0-9,0-2-10,0 0 10,0-2-17,0 1-10,0-1 11,-3-3-8,1-5-38,2-6-38,0-13-15,5-12-4,5-8 3,1-5 13,-1 3-22,-1 2-1,-1 0 4,-1 3-13,-1-1-26,-2 3 0,-2 6 29,-2 5-29,0 12 16,0 6 43,0 6 2,0 0 0,0 1 19,0-2 23,-2 6-7,2 2-15,0 4-8,-2 0 8,2 0 12,0 0-4,0 0-13,0 0-15,0 8 0,4 10 33,7 12 31,0 10-22,1 6-10,1-2-32,0-7-1,-3-6 1,1-5 3,4 1 13,-4-5-16,-1-5 22,-2-2-21,2-3 2,-2 2-3,2 1 0,0-1-13,2 1 13,-4-4-3,0-2 3,-1 2-2,-3-4-17,2 1 0,-1-3-13,-3 1-19,0 0-29,-2-1 3,2 1-3,-2-3-45,0 2-26,2-2-17,-2 0-61,0-3-89,0 2-26,0-2 35,0 0 3,0 0-69,-2 0-147</inkml:trace>
  <inkml:trace contextRef="#ctx0" brushRef="#br0" timeOffset="104255.5993">21147 9897 1120,'0'0'1059,"0"0"-949,0 0-109,0 0 61,0 0 80,0 0 23,0 0-43,0 0-19,0 0 29,0 0-14,0 0-41,68 13-33,-45-13-8,2-3-33,1-3-3,-5-2-13,3 3-16,-6-1-38,0-2-51,-4 5 2,4-4-44,-3 4-40,-3-1-140,6 0-133,-6-2-35,-2 5-170</inkml:trace>
  <inkml:trace contextRef="#ctx0" brushRef="#br0" timeOffset="104755.2123">21688 9769 730,'0'0'1000,"0"0"-889,0 0-11,0 0 79,0 0 31,0 0-61,0 0-49,0 0-22,0 0 2,0 0 10,13-23-25,-1 20-27,2 0-35,0 3 23,1 0-24,0 0-2,-2 0-22,-1 3 18,-1 2-15,-2 1 0,-1 0-7,-2-1 13,-2 2-16,0 0-3,-4 3-13,0 1-10,0 0-22,-2 3 25,-6 1-9,-2 1 6,-1 1-6,-6 0 2,2 0 38,-2 0 21,2 0 2,1 0-1,-4-2 0,8-1 18,0-2 20,3-3 13,0-1-13,5-2-13,2-2-4,0 3-21,0-3 35,4-1 3,5 3-4,2-2 17,1 0-7,6-1-16,-4 0 13,6-3 6,-1 0 7,2 0-7,0 0-23,1 0 20,-6 0-6,1 0-4,-2 0-9,-4-3-26,-5 2-13,0-1 13,-1 2-2,-3 0-1,0 0 0,-2 0 2,0 0-15,0 0-25,0-2-36,0 0-20,0-2-12,0-2-36,0-5-101,0-2-272,0-6-127,0 2-176</inkml:trace>
  <inkml:trace contextRef="#ctx0" brushRef="#br0" timeOffset="105233.356">21870 9467 843,'0'0'1204,"0"0"-1110,0 0-91,0 0 33,0 0 26,0 0-7,0 0 0,0 0 29,0 0 3,0 0-19,39-95-20,-31 88-32,3 5-16,-2-1-1,-1 3-1,0 0 1,4 0 1,-4 8 26,-4 2-4,2-1-19,-2 4 29,0 1-6,-1 1-24,-3-1-1,0 0-1,0-4-13,0-2-3,0-2 16,0-2-1,0-3 1,0 2 2,0-3 14,0 0-16,0 0-1,0-6-28,2-2-26,0-3-48,3-3 25,-1-1 53,2-1 21,0 3 1,3 1-16,-1 3 19,1 2 16,-3 2 48,1 4 11,-1 1 12,0 0-16,2 0 19,4 8 0,-6 1-16,2 4-1,0 4-12,-1 1-10,0 2-32,-3-2-3,-2-1-12,0 1 12,-2-5 3,0-1 3,0-3-19,0-2 8,0-1-11,0-2-32,-2-1-35,2-1-42,0 1-29,0-3-19,0 0-72,0 2-133,0 0-180,0-2-93,0 3-390</inkml:trace>
  <inkml:trace contextRef="#ctx0" brushRef="#br0" timeOffset="105616.7528">22306 10035 378,'0'0'721,"0"0"-74,0 0-358,0 0-97,0 0-34,0 0 46,0 0 28,0 0-43,0 0-51,0 0-39,26-11 9,-14 5-15,3-1-23,2 2-36,0 1-8,0 1-14,-2 1-10,2 2 24,-4 0-26,1 0-1,2 0 1,-6 0-1,0 0-11,-3 2 11,-1-2-24,1 1-4,-5 1-6,0-2 0,-2 2-22,0-2-3,0 0-17,0 0-19,0 0-25,0 0-46,0 0-42,0 0-52,2 0-157,0 0-83,-2-4-147</inkml:trace>
  <inkml:trace contextRef="#ctx0" brushRef="#br0" timeOffset="106170.2806">22840 9641 202,'0'0'362,"0"0"130,0 0-283,0 0-118,0 0-10,0 0 49,0 0 62,0 0 42,0 0-10,0 0-33,-4-29-43,4 29-51,0 0-26,0 0-19,0 0 9,0 0 6,0 0 1,-2 5-11,0 4-12,0 4 7,0 8-5,-2 8-32,0-2-15,0-3-2,2-2-1,-1-7 0,-1 4-16,2 0 18,-5-2-3,5-2-18,0-1 6,0-2-3,2-7 3,0 1-19,0-4-36,0 0 10,0-2 27,4 2 34,5-2 16,0 0-14,-1 0 27,2 0-26,2 0-3,0-2 1,0-2 0,1 1 0,0-2 15,2 2-13,0-1 13,-4-1-4,-1 5-8,0-3-4,0 3 1,-4-2-1,-2 2 0,0-2-2,-2 2-2,0 0-21,-2-1-4,0 1-23,0 0-6,2-3 4,-2 3-11,0-2-12,2 0-39,-2-3-62,2-1-49,0-1-75,-2-4-75,0 1-95,2 1-99,-12 65 193</inkml:trace>
  <inkml:trace contextRef="#ctx0" brushRef="#br0" timeOffset="106436.5263">22989 9676 20,'0'0'1168,"0"0"-449,0 0-541,0 0-165,0 0-13,0 0 172,0 0 35,0 0-26,0 0-33,0 0-29,9 109-26,-2-87-13,-3 2-58,2-2-22,0 3 2,1-4-2,-3-1-2,0-2-14,-2-1 16,0-3 0,1-1 22,-3-1-22,0-3 0,2 0 0,-2-4 1,0-2-2,0 0-2,0 1-16,0-4-10,0 0-28,0 3-30,0-3-35,2 0-26,0 0-14,2 0-67,1 0-89,3 0-49,-2 0-89,7-7-533</inkml:trace>
  <inkml:trace contextRef="#ctx0" brushRef="#br0" timeOffset="106949.438">23223 10067 843,'0'0'730,"0"0"-506,0 0-182,0 0 49,0 0 91,0 0 12,0 0-32,0 0-17,0 0-12,0 0-21,8-27-44,-4 6-68,6-7-26,-2-9 23,0 0 2,3-2-15,-5 5-16,3 3 15,-3-1-12,-2-1-6,1 1 32,-1-2-20,2-1-9,-2 2-6,3 7 15,-3 7 0,1 3 10,-3 7 13,0-3 19,2 3 3,-2 1 20,0 3 3,-2 2 10,2 2-10,-2 1 0,0 0-6,0 0-7,0 0-3,0 0 3,0 0-10,0 4-6,2 4 19,0 1 45,0 8 32,4 5-42,2 2-28,-2 3-7,0 5-23,2 2 1,3 9 3,2-2 6,-5-5-6,3-3-14,-1-5 0,-1-6 13,-2-5-15,-1-3-2,-2-4 0,2 6-1,2-1 3,2 3 0,-4-3 0,2-2-2,-4-1-24,1-4 1,-1-3-4,-4-1-28,0 0-13,0-4-10,0 0-6,0 0-20,0 0-51,-9 0-33,-1 0-182,-4-2-176,-4-4-90,6 3-378</inkml:trace>
  <inkml:trace contextRef="#ctx0" brushRef="#br0" timeOffset="107142.0809">23240 9901 749,'0'0'1472,"0"0"-1187,0 0-240,0 0-42,0 0 68,0 0 68,0 0 34,0 0 23,0 0-46,0 0-54,0 0-52,85-20-25,-68 15-19,2 0-16,-4 0-54,0 3-41,0-1-11,-5-1-70,1 3-75,-1-6-153,1 2-177,-4 1-224</inkml:trace>
  <inkml:trace contextRef="#ctx0" brushRef="#br0" timeOffset="107773.3223">23711 9645 150,'0'0'238,"0"0"-39,0 0 335,0 0-218,0 0-150,0 0-42,0 0 25,0 0 23,0 0-35,0 0-37,40-35-35,-26 28-4,-2-1 4,3 3 15,2 1 1,-4 0-29,1 3 9,2 1 13,-6 0 0,2 0-42,0 3-6,-4 3-24,-2 3-1,1 2 23,-1 1-24,-4 3-25,0 2 23,-2 1-40,-2 3 20,-6 0-17,-5 2 10,-7 0-3,2 0-17,-4 0 4,1-2 13,2-1 3,0-1 10,2-1 19,2-3-13,5-2 10,2-1-1,0 0-9,4-5-16,4 1 20,0-3 9,0 2 43,2-5-41,8 3-2,-2-2 65,2 2 2,5-3-15,0-1 12,4-1-19,0 0 6,-2 0-9,5 0-19,-6 0 21,4 0-24,-6-1 15,3-1 13,-2 0-16,-4-2 0,-1 2 6,1 0-9,-2-1 3,-3 3-10,0 0-3,-2 0-19,0-2 2,1 2 21,-3-3-21,1 3-2,-1 0 0,-2 0-1,0 0-18,0-2-16,0 2-32,0 0-36,0-2-15,0 0-30,0-3-51,2-3-72,0-1-199,0-1-119,0-9-427,-12 76 673</inkml:trace>
  <inkml:trace contextRef="#ctx0" brushRef="#br0" timeOffset="108342.2777">24009 9345 20,'0'0'495,"0"0"124,0 0-381,0 0-140,0 0 29,0 0 19,0 0 10,0 0 9,0 0-44,-16-99 2,16 80-46,0 2 40,0-1-63,0 3-25,0 2 13,5 3-9,0 2-17,-1 2 22,0 3-2,-2 1-14,2 2-2,0 0-19,0 2 28,3 7 16,4 5 25,-3 3 1,-1 2-20,-1 3-12,0 0-20,-2-1-18,0-1-1,1-6-2,0-2 2,-3-2-1,0-5 1,0-1-3,-2-4-10,0 1-6,0-1-10,0 0-13,2-1-6,0-6 3,2-5 10,0-5-46,2-2 11,1-3-11,0 2 42,1 1-41,-2 1-8,5 3 33,-3 2 33,1 3 22,-3 2 3,1 5 39,-1 0 52,0 3 19,-2 0-20,3 6 17,-3 5-24,3-1 24,-3 6 8,2 1-22,-2 1-23,0 0-18,0-1-24,2 1-8,-4-5-17,0 0 7,-2-3-6,0-3-7,2 1 0,-2-4 0,0 0-38,0-2-54,0-2-39,0 0-29,0 0-65,0 0-82,0 0-230,2 0-110,2 0-487</inkml:trace>
  <inkml:trace contextRef="#ctx0" brushRef="#br0" timeOffset="108534.4385">24420 9312 1228,'0'0'826,"0"0"-755,0 0-68,0 0 114,0 0 25,0 0-45,0 0-22,0 0 5,0 0-54,0 0-11,117-26-15,-108 22-35,-3 0-85,0 2-87,1 0-133,-3-1-40,-2 1-53,1-3-118,-3 5-52</inkml:trace>
  <inkml:trace contextRef="#ctx0" brushRef="#br0" timeOffset="108867.4394">24665 9124 143,'0'0'323,"0"0"-13,0 0-105,0 0-78,0 0 23,0 0 78,10-102 6,-10 97 13,0 0 26,0 5-66,0 0-69,0 0-44,0 0-20,0 2-22,2 6-11,0 4 72,0 1 18,3 5-41,-3 0-39,0 1-9,0 3-7,1-3 0,-1 2-19,0-2 9,0 1 7,0-5-10,0 3 7,-2-3-1,2 0-2,-2-3-4,2 0 6,-2-1 4,0-2-16,2-2-16,-2 0 3,2 1 10,0-1-11,-2-1-2,2 0-1,-2-3-18,2-1-7,1-2-31,-3 2-41,2-2-58,1 0-58,-1 0-46,0 0-153,0 0-294,0-4-453</inkml:trace>
  <inkml:trace contextRef="#ctx0" brushRef="#br0" timeOffset="109901.094">25043 9897 630,'0'0'1591,"0"0"-1342,0 0-216,0 0-14,0 0-19,0 0 97,0 0 35,0 0 6,0 0-32,0 0-45,81-24-32,-61 15 16,4 4-45,-1-3 0,-1 1-39,-4 1-5,2 3-37,-10-1-34,1 0-8,-5 2-28,-1 2-53,-5-2-87,0-1-11,0 1 3,-3 2-160,-10-3-563</inkml:trace>
  <inkml:trace contextRef="#ctx0" brushRef="#br0" timeOffset="110104.51">25036 9735 313,'0'0'1183,"0"0"-731,0 0-449,0 0-2,0 0 164,0 0 59,0 0-69,0 0-32,0 0-10,0 0-20,112-21-45,-94 21-48,-1 0-19,-3-3 3,2 3-45,-4 0-42,-2 0-39,4 0-85,-8 0-132,4 0-103,-3 0-111</inkml:trace>
  <inkml:trace contextRef="#ctx0" brushRef="#br0" timeOffset="110917.3787">25588 9486 121,'0'0'166,"0"0"-52,0 0 7,0 0 104,0 0 172,0 0-149,0 0-95,0 0-33,0 0 10,0 0 26,-4 0 32,8-1-10,2-3-26,6-2-39,-2 0-42,2 1 0,6-2-10,-2-2-6,6 4-26,-3-1-3,4 0-23,-4 1 39,5 1-39,-5 0 29,0 2-32,-2 2-1,-1 0 1,-2 0 12,-2 0-12,-4 2-14,-1 4 14,0-1 0,-5 3-18,0 1 16,-2 2 2,0-1 0,-4 2-28,-8 1 13,0 1 14,0-2 1,-8 5-20,1-3 4,0 1 15,0 3 1,-1-1 0,4 3 2,1-2-1,0 1 0,5-2-1,1 1 0,3-3-16,-1-2 3,3-1 11,4-4-17,0-1 19,0-3 0,0 0 0,0-1 1,6-3 11,3 3 39,2-1-9,1 0-19,6-2-1,-2 0 23,6 0-26,-4 0 36,6 0-39,-3 0 19,3 1-10,1-1-2,-2 2-21,1 0 1,-5-2 13,2 3-16,-6-3 11,-1 0-10,-2 3-1,-4-3 3,-2 0 19,0 0-6,-4 0-16,1 0 13,-3 0 3,2 0 3,-2 0-6,0 0-13,0-3-16,0 0-16,0-2-64,-2-2-22,-3 4 12,1-3-6,2 4-46,-2 0-62,0-2-100,2 3-157,-2-1-178,31 40-364</inkml:trace>
  <inkml:trace contextRef="#ctx0" brushRef="#br0" timeOffset="111608.5143">25989 9073 261,'0'0'251,"0"0"-163,0 0 46,0 0-37,0 0 8,0 0 41,0 0 40,0 0 26,0 0 6,0 0 6,0 0-39,-2 0-52,0 0-56,0-5-31,0 0 22,0-5-17,2-2 11,0-2-21,0-1-5,0 0-23,0-4 22,2 0-35,4-2 0,0 2 11,0 0-4,2 2-5,-2 6-2,2-1 2,-2 6-2,1 2 3,2 2 16,-3 2-18,0 0 38,3 9-20,-1 6 26,3 5 52,-2 11-10,-1 5-46,-2-2-12,0-5-6,-4-8-7,-2-8-14,2-6 0,-2 0-1,2-1 2,-2-2 0,0-2 10,0-2 6,0 0 4,0 0-13,0 0-10,2-2-16,-2-10-6,4 0-77,-4-8-36,2-2 64,2 3 20,0 0-23,2-1 3,0 2-20,1 3 30,4 3 35,-3 1 0,3 5 7,-1 1 19,3 2 32,-4 2 46,-1 1-17,0 0 17,-2 7 2,4 4 10,-4 4 29,-2 2-23,2 4-12,-2-1 5,-2 1-22,0-1-10,-2-1-18,0 1 5,0-6 4,0-1 15,0-2-22,0-3-15,0-1-4,0-5 0,0 1-9,0-1-10,0 0-3,0-2 0,0 0-32,0 0-28,0 0-45,0 0-57,0 0-71,0 0-137,0 0-318,0 1-125</inkml:trace>
  <inkml:trace contextRef="#ctx0" brushRef="#br0" timeOffset="114892.7502">20113 11464 102,'0'0'330,"0"0"-167,0 0-46,0 0 212,0 0-160,0 0-113,0 0-30,0 0 19,-3-1 8,3 1-1,0 0-13,0 0-7,0 0 1,0 0 3,0 0 3,0-3 3,0 3 16,0 0 24,0 0 15,0 0 33,0-2 6,0 2-23,0 0-28,0 0-21,0 0-6,0 0-9,0 0-28,0 0-21,0 0-32,0 5-7,0 3 39,3 1 56,1 4 12,-2 5-32,3 2-17,-3 3-16,0 0 16,0 1-19,-2 0 0,2-3 0,-2 0-13,2 0 13,0 1 0,0-5 0,3 4-13,1-4 11,0 3-18,1-1-25,-1 0 6,3-2 23,-3 1-23,0-1-6,0 0 0,2 0-4,-2 0 14,-4 1 22,2-1 11,-2 1-15,-2 0-2,2 2 19,0-1 11,0-1-11,2 1 0,-2-1 2,3-1 17,-3 1 4,2-1 2,1 0-24,-3-2 11,0 0-12,2 0 0,0 1 0,0-1-1,3 2 1,-1-2-3,0 1 4,1-1-2,-3 3-8,1-1 9,-3 0 19,0 3-6,-2-2-13,0 5 13,0 6-13,-6 2 0,-3 6 1,-2-4 1,3-3-2,1-6 4,3-8 11,0-3-14,2 1-2,-2 0-11,2 4 12,-5 0 0,5-1-3,-1 3 3,3-3-1,0 1-2,0 1-4,0-1 5,5 2 2,6-2 0,-3 1 11,1 0-11,3-2 0,1 0 3,-2 0 13,-1-5 0,4 2 7,-6-1-7,-2 1 23,2 1-26,-2 1 12,-1 4 14,-1-1 10,-1 3 9,-1-2 16,0 1 6,-2 1 4,0 0 2,0 2-6,0-4-25,0 3 5,0-2-9,0 2-3,0 0-3,0-3-1,0 2-25,0-3 7,-2-2-13,2-4-13,-2-3-1,2-2-3,0-5-40,0 0-45,0-3-58,0 0-48,0 0-66,4-4-162,6-6-89,-1 3 46,10-11-557</inkml:trace>
  <inkml:trace contextRef="#ctx0" brushRef="#br0" timeOffset="116900.2052">21187 11519 443,'0'0'170,"0"0"6,0 0 78,0 0-104,0 0-52,0 0 19,0 0 29,0 0 20,-2 0-16,2-1-11,0 1-25,0 0-30,0 0-9,0 0-11,0 0-2,0-1 2,0 1-15,0-3 12,-2-1 1,0-2-62,2-1-10,-2-1 10,0-3 23,2-3-23,-2-3-20,-1-4 19,1-9 1,2-7-3,-2-1-20,2 0-3,-2 3 26,2 5 0,0 1-32,0 5-16,-2 6 9,2 3-10,0 1 24,-2-1 25,2 0 0,0-1 0,0 3 13,0 5-13,0 4 1,0 1 28,0 3-28,0 0-1,0 0 0,0 0 14,0 0 5,0 2-16,0 5 10,2 9-6,6 8 99,3 8-28,1 1-40,4 3-38,-4-4 13,1-3 26,2 1-26,-5-8 3,-1-3-14,-1-5 11,1 1-10,2 6 0,-3 0-1,4 1 27,2 4-6,-6-7-23,2 0 11,1 0-10,-2-3-2,-3-3-23,0-4 24,-1 1 0,-1-2-13,-2-5 13,0 1 0,0-4-51,-2 2-23,0-2-26,0 0-7,0 0-29,0-6-19,0-3-163,-6-4-182,2 3-119,-7-2-128</inkml:trace>
  <inkml:trace contextRef="#ctx0" brushRef="#br0" timeOffset="117135.4351">21159 11379 450,'0'0'1622,"0"0"-1615,0 0-7,0 0 0,0 0 129,0 0 20,0 0 6,0 0-9,0 0-40,0 0 7,68-3-40,-48 3-5,-1 0-33,2-3-3,-2 1-20,3 0-12,-4-3-22,0 5 21,-4-3-62,-1 1-7,0 0-17,-3 2-58,-1 0-13,-1 0-36,-2 0-192,1 0-56,-2 0-140,-1 0-240</inkml:trace>
  <inkml:trace contextRef="#ctx0" brushRef="#br0" timeOffset="117385.9749">21637 11498 313,'0'0'457,"0"0"70,0 0-266,0 0-63,0 0 62,0 0 12,0 0-62,0 0-68,0 0-3,0 0-17,-4-18-45,2 18-3,-1-2-39,1 0-35,0-1-28,2 2-13,-2 0-20,2-2-39,0 0-51,0 1-49,0-3-140,2 0-170,5-1-69,-1 2-174,-10 41 429</inkml:trace>
  <inkml:trace contextRef="#ctx0" brushRef="#br0" timeOffset="117983.7674">21763 11044 359,'0'0'528,"0"0"-111,0 0-277,0 0-26,0 0 0,0 0 16,0 0-4,0 0-19,0 0-32,0 0 22,10-19 13,3 12-29,4 4-29,0-2-26,-1 0-7,4 1-3,-1 3-14,2 1 20,-4 0-21,0 1 21,-2 5-22,-1 2-20,0 4 7,-4 1 0,-4 3-19,1 0 13,-5 2 15,-2 2 2,0-4 1,0 3-2,-2-1-23,-7-1 0,1 1 7,0 2-23,-6-1 9,2 1 1,2 0 29,-1 1-20,-2-1 20,5 0 1,1-3-14,3-3 16,2-3 0,0-1 3,2-3 3,0-1 10,2-2-3,4-1 4,7-1 44,2 0-12,0-2 9,3 0-16,4 0 13,2 0-13,-3 0-26,4-2 0,-4 0 19,1-1 4,-4 1 9,0-2-25,-4 2-7,-1 0 7,-2 1-11,-3-2-9,-3 3-3,-1 0-15,0 0 13,-2 0 0,-2 0-30,0 0-26,0 0 0,0-1-19,0 1-20,0-2-32,0-2-43,0-3-159,0-3-147,-2 2-138,0-7-108</inkml:trace>
  <inkml:trace contextRef="#ctx0" brushRef="#br0" timeOffset="118515.2177">22151 10803 401,'0'0'756,"0"0"-564,0 0-139,0 0-51,0 0 40,0 0 20,0 0 32,0 0 13,0 0 7,0 0-13,36-93-20,-28 88-3,4 5-20,-4 0-6,0 0-26,2 5 10,4 5 51,-6 5-35,2 1 6,1 6-13,-2-2-20,-3 1-25,-2 1-3,-4-5 1,3-2 2,-1-3-11,-2-7 9,0-1-19,0-2 5,0-2-3,0 0 18,0 0-25,0 0 0,0-8-29,0-3-62,0-5 46,0 2 29,0-4-16,0 1 28,4 2-25,0-3-20,4 5 30,1 1 43,2 1 2,-3 3 45,2 3 14,4-2 28,-6 7-25,2 0 0,-1 0 25,2 0 10,-3 9-29,3 2-10,-3 2 10,1 5 0,-5 3-20,1-1-9,-1 2-37,-4 0-1,0-3 28,0 1-29,0-5 13,0-2-12,0-1 0,0-1 12,0-3-12,0 0-1,0-4-51,0-1-33,0 2-32,0-5-53,0 0-54,4 0-89,0 0-62,2 0-104,2 0-469</inkml:trace>
  <inkml:trace contextRef="#ctx0" brushRef="#br0" timeOffset="118993.2111">22690 11430 375,'0'0'645,"0"0"-182,0 0-209,0 0-82,0 0 16,0 0 19,0 0-32,0 0-43,0 0-12,0 0-8,23-16-3,-7 14-38,-2 0-29,6 2 3,-6 0-13,5 0-7,1 0-12,-6 0 6,6 0-16,-8 0 10,3 0-11,0 0 1,-5 0-1,1 0 2,-3 0 12,-1 0-5,0 0-11,-3 0-22,0-3-16,2 1-10,-2-2-26,0 0-25,1 0-33,-2 1-42,1-1-94,-2 0-130,0 1-142,2-4-529</inkml:trace>
  <inkml:trace contextRef="#ctx0" brushRef="#br0" timeOffset="120121.5745">23204 11005 184,'0'0'163,"0"0"23,0 0 146,0 0-22,0 0-105,0 0-7,0 0-61,0 0 32,0 0-17,0 0 1,15-74 18,-15 72-41,2-1-33,-2 3-36,2 0-3,-2 0 0,0 0-16,0 0 3,0 0 3,0 5-13,0 8-22,0 10 54,-4 10-15,0 3-33,-2-5-19,1-8-2,3-10-11,-1-2-6,1 2 16,2-1-1,0 2 1,0-7-22,0-2 5,0 1-5,0-5-46,0 0 0,5-1 33,-1 0 34,1 0 1,1 0 3,0 0 27,4-1-8,2-6 0,-2 5-19,2-5 0,1 4-4,0-2 3,-2 4 0,1-1-2,4 2 0,-4 0 2,0 0-12,0 0 11,-2 0-11,-4 0 10,3 2-1,-5-1-28,3 2 32,-5-1-22,0-2-23,-2 0-4,2 0-2,-2 0-1,0 0-3,0 0-9,0-2-30,0-6-62,0 1-262,0-4-90,0 0-46,-4-2-131</inkml:trace>
  <inkml:trace contextRef="#ctx0" brushRef="#br0" timeOffset="120369.7351">23374 10946 907,'0'0'629,"0"0"-502,0 0-65,0 0 87,0 0 65,0 0-23,0 0-64,10 105 15,-8-83-49,0 6 11,1 3-34,-1 2-34,0-1-7,-2-10-26,2-4 7,0-5-9,-2 1 11,5 1-8,-1 2-2,-2-3-2,2-6 0,-2 3 0,3-5-23,-1-1 1,0-1-30,0-1-41,0 0-36,5-3-120,-2 0-130,1-4-118,0-4-187</inkml:trace>
  <inkml:trace contextRef="#ctx0" brushRef="#br0" timeOffset="120920.1996">23667 11300 274,'0'0'280,"0"0"134,0 0-134,0 0-87,0 0-24,0 0 3,0 0 59,0 0-14,0 0-23,0 0-55,-15-11-55,15 1-52,0-4 7,0-1 9,0-9-25,0-4 14,4-7-36,0-3 17,5-3 6,-5 1-22,0 3-4,3-1-14,-5 2-3,0 2-7,0 0-13,0 8-19,1 5 13,-1 8 29,0 4 3,0-1 12,0 2 1,0 1 32,-2 5-6,0 2 13,0 0 6,0 0-10,2 2-15,0 7-20,2 8 57,8 12 65,-2 8-25,2 2-53,1-1-44,0-6 0,-5-8-2,-1-5 2,-1-4 26,3-1-23,-3 1-2,3 2 17,3 3-17,1-2 14,-2 0-15,1-2-2,-1 1 2,2-2-3,-5-1 3,1 0-1,-1-1 0,1-3-15,-3-1-4,-2-3-8,-1 2-4,-1-5 6,0 4-12,-2-4-23,0 2-32,0 0-4,0-1-32,-2 0-42,-3 0-91,-3-3-75,-3-1-79,3 0-135,-5 0-277</inkml:trace>
  <inkml:trace contextRef="#ctx0" brushRef="#br0" timeOffset="121122.8129">23731 11148 714,'0'0'1220,"0"0"-951,0 0-224,0 0-3,0 0 68,0 0 39,0 0 6,0 0-30,0 0 4,0 0-1,27-5-48,-10 4-58,0-2 4,2 1-26,0 1-3,3-1-20,-6 0-66,4 0-33,-4-1-42,4 2-29,-5 1-69,1-1-143,0 1-43,-6 0-259</inkml:trace>
  <inkml:trace contextRef="#ctx0" brushRef="#br0" timeOffset="121301.7904">24174 11218 130,'0'0'1343,"0"0"-784,0 0-449,0 0-64,0 0 99,0 0 75,0 0 12,0 0-84,0 0-61,0 0-36,0 0-51,2-8-68,-2 0-122,0 0-61,0-1-85,0 2-200,0 0-229,-2 54-160</inkml:trace>
  <inkml:trace contextRef="#ctx0" brushRef="#br0" timeOffset="121745.038">24227 10878 1165,'0'0'517,"0"0"-517,0 0 0,0 0 39,0 0 62,0 0 13,0 0-23,0 0-23,115-13 42,-101 13-65,0 7 2,-2-1-47,-1 1-13,-3 5-42,-1-3 29,-3 4 13,-4 3-29,0-1 16,0 4 26,-4 1-29,-7-2-14,-2 4-21,3-1 28,-6-2-13,4 2-19,0-1 39,-4-4 28,4 1-16,3-2 16,1-1 1,4-1 1,-1-1 25,3-3 7,2 2 45,0-5-23,5 2 33,3 0 19,0-3-30,5 1-31,2-2-4,0-3 39,1-1-14,4 0 11,-1 0-20,0 0-3,0-1-7,-1-5-28,-2 1 15,0-1-16,-4 0-6,-2 1-13,-1-2-28,0 5-26,-5-4 8,0 3-2,-4-1-10,0 0-29,0-2-33,0-1-77,0-2-121,-6 2-11,-3-6-126,2 8-152</inkml:trace>
  <inkml:trace contextRef="#ctx0" brushRef="#br0" timeOffset="122237.4324">24457 10619 805,'0'0'697,"0"0"-680,0 0-14,0 0-3,0 0 68,0 0-3,0 0 7,0 0 45,0 0-30,0 0 17,82-36-16,-71 46-26,-3 3 2,1 2-37,-2 3-27,-1-3-13,-4 0 10,0-1 0,-2-3 1,0-2 2,0-2 26,0-4-26,0 2-3,0-5 3,0 0 22,0 0 27,0 0-1,0-3-48,0-2-61,0-5 58,0-1-22,0-3 21,2 1-44,2-3 12,2 1 20,4 3-3,-2 3 19,-2-1 47,2 4 57,3 3-17,0 1-3,-3 2 3,1 0 13,1 0 10,3 8-30,-4 1 0,-1 4-12,2 3-36,0-1 9,-4 4-37,-2 1 27,2-4-11,-4-1-2,0 0-17,-2-4 17,0 0-2,0-1-16,0-3-15,0-1-20,0 0-23,0-2-54,0-1-32,0 0-43,0-2-46,0 1-201,2 0-154,2-2-435</inkml:trace>
  <inkml:trace contextRef="#ctx0" brushRef="#br0" timeOffset="122534.7235">24926 11235 734,'0'0'1623,"0"0"-1303,0 0-211,0 0 46,0 0 72,0 0 73,0 0-50,0 0-80,0 0-60,0 0-28,0 0-29,0 0-53,0-2-3,0-5-50,0 4-26,0-2-47,0-3-50,2-2-46,2 1-52,3-2-130,1 3-239,0 1-328,-37 77-211</inkml:trace>
  <inkml:trace contextRef="#ctx0" brushRef="#br0" timeOffset="123150.0539">25090 10834 163,'0'0'382,"0"0"90,0 0-254,0 0-84,0 0 32,0 0 29,0 0 10,0 0-24,0 0-12,0 0-46,52-58-36,-39 51-26,2 2-15,-2-2-8,1 3 8,2 0-8,-2 2-9,2 1 1,-6 1-30,-2 0 0,0 0 15,1 1-14,0 5-1,-3 2 3,0 0-1,1 1-2,-3 3-4,0-1 1,-4 2-13,0 0 13,0 3 3,0 1-16,-6 1 12,-3-2-44,-1 4 3,-3-3 16,2 2 10,-1-2-7,4 1 12,-6-2 12,6 1 1,2-5-3,2 0 1,-1-3 5,5-1-4,-2 0-6,2-3 8,0 1 13,0-2-10,2 0 0,3 2 20,-1-2 6,4-1-7,0 1-6,4 0-3,-4-1-13,2-1 23,1 0-1,2 1-18,-1-2 24,1-1 11,4 0-13,-2 0-7,-1 0 26,4 0 10,1 0-17,-2 0-6,0 0 20,0 0-4,-2 0 19,-1 0-13,0 0-38,-6 0 13,0 0-26,-2 0-1,-1 0 1,-1 0-2,-1 0-1,-3 0 0,0 0 3,0 0 13,0 0-15,0 0-1,0 0-26,0 0-25,0 0-35,0 0-33,0 0-28,-5 0-27,3 0-91,-3-8-390,3 1-405,16 22 336</inkml:trace>
  <inkml:trace contextRef="#ctx0" brushRef="#br0" timeOffset="123386.9411">25477 10599 1205,'0'0'1044,"0"0"-1044,0 0 0,0 0 103,0 0-16,0 0 0,0 0 0,0 0 33,0 0-11,0 0-51,99 9-7,-91-9-22,2 0-29,2 0-28,-4 0-84,-2-2-91,0-2-78,0 1-157,-1-2-72,-3 2-210</inkml:trace>
  <inkml:trace contextRef="#ctx0" brushRef="#br0" timeOffset="123672.207">25751 10390 124,'0'0'623,"0"0"-43,0 0-356,0 0-32,0 0 71,0 0 26,0 0-53,0 0-33,0 0-42,0 0-68,0-36-48,4 37-43,6 8 94,-4-1-35,4 6 15,-1 3-25,4 3-19,-5 1 0,1-1-19,-3 0 18,0 1-6,0-4-24,-1 0 1,-1-2 1,-1-1-1,-1-2 11,-2 1-10,2-4-3,-2 0-9,2-2-14,0-1-62,0-4-33,0 3-58,2-1-23,0-2-107,2 0-170,4-1-288,-4-1-556</inkml:trace>
  <inkml:trace contextRef="#ctx0" brushRef="#br0" timeOffset="124166.2545">26259 11105 359,'0'0'795,"0"0"-356,0 0-201,0 0-53,0 0 26,0 0 2,0 0-26,0 0 13,0 0-7,0 0-62,42-8-41,-23 4-30,1 3-18,3-3-26,-2 0-16,3 2-3,-5-2-9,0 2-23,-4-1-29,-3 2-45,2 0-41,-4 1-17,-4-2-30,0 2-116,-4-2-177,-2-1-24,0 0-203</inkml:trace>
  <inkml:trace contextRef="#ctx0" brushRef="#br0" timeOffset="124354.4241">26261 10989 1003,'0'0'1407,"0"0"-1407,0 0-6,0 0 6,0 0 112,0 0 39,0 0-28,0 0-1,0 0-23,0 0-58,0 0-41,87-54-29,-65 45-83,-4 2-52,4-1-43,-3 1-204,2 0-157,-6 1-119</inkml:trace>
  <inkml:trace contextRef="#ctx0" brushRef="#br0" timeOffset="124935.2731">26769 10654 209,'0'0'541,"0"0"-49,0 0-365,0 0-125,0 0 27,0 0 79,0 0 35,0 0 6,0 0 20,0 0-23,87-69-10,-77 67-32,-2-1-39,6 3 3,-6 0-36,0 0 10,3 0-13,0 5-13,-1 3 16,1 1 20,-3 6-13,3-3-37,-2 5 0,-1-1-2,-4 1-13,0 0 13,-2 0 0,0 0 0,-2 0-39,0 0 4,-2-3-14,-4 1-5,-2-1-8,-3 1 17,-2 0 16,3 1-7,-3-1 7,0 0 26,2-1-8,3 0 9,2 1 4,2-2-2,2-2 13,0 0-13,2 0 3,0-6 17,0 1 22,0-3-13,2 1 3,0-2 7,4 0 0,0 0-13,0 0 35,5-2-3,0 0 6,2 0-25,-1 0 12,3 0 17,2 0-1,3 0-3,-4 0-12,6 0-1,-8 0-6,3 0-26,1 0 16,-6 0-3,2 0 6,-2 0-9,-2 0-10,0 0 6,-1 0-6,-2 0 7,-5 0-10,0 0-16,0 0 1,-2 0 0,0 0 2,2 0-2,-2 0 1,0 0-2,0 0-15,0 0-36,0 0-44,0 0-23,0-2-33,0-2-51,0 1-59,0-7-156,0 3-402,-2 33-510</inkml:trace>
  <inkml:trace contextRef="#ctx0" brushRef="#br0" timeOffset="125588.2393">27112 10357 297,'0'0'443,"0"0"-81,0 0-235,0 0-75,0 0 36,0 0 6,0 0 40,0 0 41,-10-101-9,10 84-17,0-3-90,0 2-11,0-1 4,2 3 16,2 1 0,2 2-19,-2 2 2,6 2-12,-4 4-10,0 2 10,2 0-7,3 3-6,-2 0-24,-1 3 21,3 5 28,-1 6 7,1 5-10,0 4 7,-3 0-34,-2-1-21,-2 2-12,0-4 8,2-2 4,-4-2 0,0-5 0,-2-3-2,0-5-11,0-1-19,0-2 30,0 0-11,2 0-9,-2-2-14,0-6 1,0-4-62,2-4-38,0-2 34,2-2 24,0 1 25,2 0-32,1 2 19,2 1-36,-1 1 75,0 3-10,3 5 36,0-1 16,-3 3 68,1 3 65,1 0-9,1 2-30,-4 0-4,1 4-45,0 4 49,0 3-4,2 2 26,-4 1-36,0 1-26,-2 0-15,0 1 5,-2 1 14,1-4-17,-1 1-6,-2-4-6,0-2-26,0 2 1,0-4-20,0-1-3,0 1-13,0 0-54,0-2-64,0-1-70,0 0-37,4-1-101,-2-2-322,5 0-407</inkml:trace>
  <inkml:trace contextRef="#ctx0" brushRef="#br0" timeOffset="127851.9283">29265 10990 691,'0'0'1023,"0"0"-776,0 0-166,0 0-39,0 0 81,0 0 39,0 0 6,0 0-23,0 23 3,0-4 0,0 2-42,0 2-42,0 2-42,0-7-6,4 5 3,-2-7-19,0-1 3,0-3-16,-2-4 3,2-3-60,-2-1-68,0-2-61,3-2-49,-1 0-154,1-4-124,-1-3-73,0-14-404</inkml:trace>
  <inkml:trace contextRef="#ctx0" brushRef="#br0" timeOffset="128347.9603">29527 10432 635,'0'0'769,"0"0"-769,0 0-13,0 0-23,0 0 36,0 0 26,0 0 32,111-21 24,-93 21 9,-2 0-10,0 2-78,-2 3 20,-1 4-23,0-1 0,-4 1 0,-1 0 1,-4 2 22,-2 1-16,-2 0 15,0 1 1,0 3 3,-4-1 3,-2 0-25,-5 2 9,0-1-4,1 4 7,-3-1-32,3 2 18,-6 1-4,6-3-2,0 1 4,-2-1 16,4-1 0,4-5 17,2 0 29,0-4-20,2-2-10,0-1 30,0-2 32,6-1-26,2 1 3,6-2-10,-2-2 10,5 0 17,4 0-11,0 0-22,3-6 9,0-1-28,-2 1-4,0-1 13,-3 1-23,-2-2-2,-2 5-8,-7-2-12,0 1 0,-2 4-3,-4-1-13,-2 1-10,2 0-38,-2 0-42,0 0-20,0 0-22,0-2-69,0 0-62,0-4-111,-2 2-352</inkml:trace>
  <inkml:trace contextRef="#ctx0" brushRef="#br0" timeOffset="128789.0655">29849 9941 365,'0'0'678,"0"0"-528,0 0-134,0 0 33,0 0 3,0 0-9,0 0 19,0 0 38,0 0-2,0 0 19,100 6-13,-98 10-78,0-1 16,-2 0-42,0 0 33,0-4-14,0-1 7,-2-4 20,0-2 5,0-3 5,2-1 5,0 0-9,0 0 0,0-1-52,0-9-42,0-1-39,2-5 22,4 1 32,0-2 25,1 0-9,2 0 11,1 3 22,-2 2-3,3 5 37,-2 1 41,-1 2-7,0 3 7,1 1-6,0 0 25,-1 1-16,0 9 25,1 4-60,2-1 8,-5 4 11,3 1-49,-3 0-4,0 1-30,-2-3-1,-2-3 22,3 0-22,-5-3 0,0-4-1,0-1-53,2-1-39,-2-1-87,0-3-45,0 0-34,2 0-142,-2 0-74,0 0-179</inkml:trace>
  <inkml:trace contextRef="#ctx0" brushRef="#br0" timeOffset="130307.1011">29819 10037 218,'0'0'141,"0"0"2,0 0 17,0 0 182,0 0-140,0 0-65,0 0-7,0 0 0,0 0-29,0 0-23,-2 3-16,2-3-1,0 0 8,0 0 5,0 0 14,0 0-1,0 0-9,0-3-13,0-1-7,0-3-56,2 3 1,-2-2 1,0-2 38,0 2-29,0 1-1,0-3-9,0 0-3,0 0-33,0 0 33,0-1-16,2 0 13,-2-2 2,0 1-25,0-2 25,0 3-6,0-1-9,0 1 3,0 1 11,0 1 2,0 0 28,0 7-27,0-3 0,0 3 3,0 0 10,5 0-14,-1 0 0,2 0 19,3 0-6,-1 3-13,1 4 0,-1 3 3,2-3-3,0 4-11,0 0 9,-2-2-37,1 4-9,0-2-94,-3 0-47,0 0-70,0 0-135,1-6-215</inkml:trace>
  <inkml:trace contextRef="#ctx0" brushRef="#br0" timeOffset="131216.7481">30358 10256 195,'0'0'329,"0"0"36,0 0 6,0 0-146,0 0-121,0 0 42,0 0 92,0 0 8,0 0-58,0 0-46,0-20-19,0 20-8,0 0-24,0 0-24,0 0-29,0 0-26,5 0-11,-1 0 37,7 3-13,3 3 11,2 2-20,2-1-14,4 1-2,-3 0-19,2-1-4,-2 3-9,1-3-16,-6 3-3,1-2 12,0 0-16,-5 1 33,1-1 3,-3-1 3,-1 0 14,-3 1-14,-2-1-19,-2-2 35,0 1 3,0 0 23,-4 1 3,-2 0-3,-7 3-7,-2 4-16,-4-1-3,-4 4 19,-7 8 14,-6 7 18,2 1 7,7 0-33,-1-2 23,10-7-15,6-4 2,1-6-10,5 0 23,0-3-25,-1 2-8,3-2-12,2-2-3,-1-6-4,3 2 1,0-4-13,0-1 0,0 0-22,5 0-4,4 0 20,-1 0-61,5-1-33,-1-7-38,6-1-85,-4-2-178,4 0-103,-6 1-170</inkml:trace>
  <inkml:trace contextRef="#ctx0" brushRef="#br0" timeOffset="131840.349">30930 10254 82,'0'0'195,"0"0"-15,0 0-73,0 0 40,0 0-56,0 0 4,0 0 22,0 0 7,0 0 16,0 0 0,0 11-23,0-11-26,0 0-3,0 0 13,0 0 35,0 0 13,0 0-16,0 0-26,0 3-33,0-1-22,0 1-7,0 2 26,0 2 26,0 2-20,0 3-22,0 1-16,0 1-23,0-1 6,0 1-22,4-2-16,2 1 16,0-2 31,1 0-31,-1 0-19,3-2 19,-1 0 0,3-3-16,-1 1 14,-1-3-1,2 0-33,-1 0 10,0-4 26,2 0 10,-2 0-10,1 0-1,2-5 1,-1-5 1,1-1 0,-3-4-1,4 2 0,-4-4-13,0-1-6,-1 0 6,-2-1 12,-3 0 2,-2-3 0,0 4 15,-2-2 4,0 1-19,-4 1 18,-4 4 23,-6 2-40,2 1 29,-1 3-30,-4 3 75,2 0-44,-2 5-32,2 0 0,-1 0 0,-2 0-13,4 2-9,-2 6 9,2 2-16,1-1 10,2 1-20,3 1-22,1 1-45,3-2-55,2 1-17,2 0-75,0 3-52,4-3-66,0-1-62,14 3-352</inkml:trace>
  <inkml:trace contextRef="#ctx0" brushRef="#br0" timeOffset="132419.2028">31677 10611 87,'0'0'398,"0"0"215,0 0-99,0 0-134,0 0-111,0 0-75,0 0-19,0 0 21,0 0-6,0 0-59,0 7-61,0 8-32,2 12 10,0 9 13,1 0-61,-3-4 0,0-12-2,0-7-14,0-3-13,0 0 4,0-1-36,2-1-70,2-5-52,2-3-100,2 0-131,12-15-79,-8 0-168</inkml:trace>
  <inkml:trace contextRef="#ctx0" brushRef="#br0" timeOffset="132937.4834">31944 10210 391,'0'0'974,"0"0"-825,0 0-93,0 0 70,0 0 66,0 0 48,0 0-71,0 0-75,41 111-20,-35-89 20,0 0-52,1-1-10,-3-2-32,1 1 3,-3-5-2,0-4 0,-2-1 1,0-2 1,0-6-3,0 0-3,0-2-10,0 0 13,0 0 2,0 0 14,-2-4-16,-2-6-97,-1-2 42,3 0 23,-3-5 30,3 0-1,0-1-13,2 0 3,0 1 13,0 0-2,4-3-11,3 2-29,4-3 39,-1 2-33,2-2 17,4 3-1,-2 3 20,2 4-2,-4 5 2,1 2 20,0 4 35,-5 0-16,1 0 28,-1 6-31,-4 5 35,2 4 16,2-1-6,-6 5-14,2 1 4,-2-2-36,0 1 1,2 0 28,-4 1-42,2-4 20,-2 1-20,0-3 23,2-2-42,-2-3-1,0-3 2,0-1-1,0 0-3,0-3-2,0-2-43,0 0-35,0 0-16,0 0-33,0 0-32,0 0-33,2-2-117,2-6-143,1 3-99,6-11-520</inkml:trace>
  <inkml:trace contextRef="#ctx0" brushRef="#br0" timeOffset="133849.741">32410 10106 254,'0'0'284,"0"0"146,0 0-110,0 0-47,0 0-32,0 0 47,0 0-32,0 0-55,0 0-53,0 0-35,-2-8-33,2 8-44,0 0-35,6 5 47,2 3 3,2 1 0,2 3-23,-2 0-28,3-3 0,-1 2-19,1-1 17,-2 0 2,-1-4 0,1 1-13,-2-3 11,-1 0-20,-4 1 21,2-5 0,-4 0 1,0 0-19,-2 2 0,0-2 19,0 0 2,0 0 11,0 0-11,0 0 11,0 2 0,0 1 9,0-1 1,0 3-7,-8 3 6,-2 3 10,-3 4-3,-2 3-27,-2-1 1,0 0 10,2-1-10,1 1-3,-2-3 0,6 1-1,0-6-1,3 0 2,0-3-1,5-2-15,2-3-29,0-1-61,0 0-57,0 0-27,2 0 3,8 0 5,0 0-96,4-1-115,0-5-177,2-5-509</inkml:trace>
  <inkml:trace contextRef="#ctx0" brushRef="#br0" timeOffset="134168.185">32674 10285 227,'0'0'512,"0"0"9,0 0-267,0 0-117,0 0 3,0 0 48,0 0 36,0 0-30,0 0-32,0 0-20,0 0-7,0 14-10,-6-7-26,0 5-19,-4-1-16,-4 4-28,2 1 5,-1-1-12,0-1 3,-2 0-4,3 1 1,1-1-1,-2 0-5,3-1-21,2-1 11,1-3-13,-2-1-3,3-1-9,2-3 10,2 0-11,0-4-13,2 0-37,0 0-52,0 0-45,0 0-42,0 0-59,0 0-133,2-6-132,2 1-132,6-9-372</inkml:trace>
  <inkml:trace contextRef="#ctx0" brushRef="#br0" timeOffset="135010.069">32908 10029 463,'0'0'714,"0"0"-340,0 0-234,0 0-78,0 0 32,0 0 101,0 0 32,0 0-49,0 0-33,0 0-42,-6 6-35,6-4-42,-2 4-26,0-1 1,-2 3 11,-1 3 14,3 1-10,-2-1 0,4 0-3,0 1 9,0 0-21,0-1 0,0 0 18,0-1 42,6 2-39,1-5-22,1 1 3,0 0-2,4-1 12,-4-1-10,0-1-3,0 2 0,1-5 1,0 1 2,-1-1 13,-2 0-16,3-2 0,-1 0 35,1 0-22,2 0-11,-3 0-1,2 0 2,0-4-3,0 1-3,-2-6 1,3 2-11,0-1-9,-5-3 19,4 1 3,-1 0-1,-3-5 1,1 4 15,-3-2-14,0-1 37,-4 1-12,3 1-23,-3 1 26,0 0 6,0 1-22,0 0 31,0 1 14,0 0-20,0 1 16,0-2-19,0 2-6,-5-1 6,1 1 15,-1-2-8,-1 2-1,0 1 22,-1 0-16,1 1-6,-2 0 32,-1 3-1,0 1-9,-1 0-29,-2 0-34,-2 2 22,-2 0-22,-4 0 0,-1 0-25,0 7 0,2 1 0,-1 1 0,4 2 3,1-3-50,2 2-26,3-2-22,3 1-23,3-1-89,2 3-156,2-1-215,0 0-167,0-1-580</inkml:trace>
  <inkml:trace contextRef="#ctx0" brushRef="#br0" timeOffset="148905.7832">21287 12733 186,'0'1'414,"0"-1"-349,0 3-48,0-1 51,0-2 121,0 2-26,0-2-17,0 0 14,0 0 12,0 0-9,0 0-1,0 0-25,0 0-14,0 0-19,0 0 9,0 2 0,0-2-10,0 0-9,0 0-10,0 0-14,0 0-12,-2 1-22,2 1-14,-2 0-3,-3 2-3,1 2 0,2-3-3,-2 3-11,2-1 2,-1 2 12,1-3 6,2 2-3,0-5-19,0 1-1,0-2 1,0 0 13,0 0 9,0 0 4,0 0 0,0 0-10,0 0 3,0 0 6,0-2 7,0-1 0,0-7-25,0-4-7,0-3-41,0-5 40,0-2-1,0-3 2,-2-3-1,0-6 1,2-5-2,-4 5 2,4 0-4,-2 3-11,2 1-1,0 1 0,0 4 14,0-3 1,4 1-27,2 3 26,1-3-2,-3 7-8,0 2-1,3 6-6,-5 3 3,2 1 15,0 0 0,1 0 1,-3 2 11,0 4-10,0 2 1,-2 2 2,0 0 12,0 0 12,0 0-2,0 0-1,0 0-25,2 2-11,0 4 11,2 3 16,2 3 48,4 5-20,-2 0-27,0 2-17,0 0-1,4 0-2,-4 1 3,0-1-1,1 1 2,1-2-1,1 2 16,-2 0-16,-1 1-1,2 1 0,2 0 0,-4 0 1,0-2-1,0 1 1,2-2-1,-2 1 1,-2-2 2,-2 0-2,3-1 0,-3-2 2,2 1-2,-1-3 0,-1 0 0,0 0-2,-2-1-11,0-2 13,1-3-15,-1 0 14,0 0 0,-2-4-12,2-1-19,-2 1 4,2-1 5,-2-2 4,0 0-16,2 0-3,-2 0-10,0 0-7,0 0 7,0 0 3,0 0 0,0 0-6,0 0-17,0 0-22,0 0-26,0 0-33,0 0-48,0-7-46,0 2-183,-2-1-72,-9-4-533,24 38 998</inkml:trace>
  <inkml:trace contextRef="#ctx0" brushRef="#br0" timeOffset="149340.3302">21276 12523 248,'0'0'492,"0"0"101,0 0-420,0 0-112,0 0 40,0 0 101,0 0 35,0 0-17,0 0-26,0 0-33,0-5-29,0 5-32,0 0-33,0 0-31,0 0-8,0 0 8,0 0 9,0 0-7,0 0-20,2 0-17,5 0-1,1 0 74,1 3-20,3-1-29,2 1-12,-2-1 0,0 3-11,2-2 11,-4-1-13,3 2 0,0-2 15,-3 1-13,1 0-1,-1-2 24,1 1-9,0 0-16,-3 0 2,-2 0-2,0 0 0,4-2 0,-6 0 13,0 3-12,0-3 12,-2 0-11,0 0-2,0 0 1,-2 0 2,0 0 0,0 0-2,0 0-1,0 0-32,0 0-25,0 0-29,0 0-19,0 0-30,0 0-41,0 0-53,0-3-126,0-5-343,-2 2-439,4 23 672</inkml:trace>
  <inkml:trace contextRef="#ctx0" brushRef="#br0" timeOffset="151420.1064">21870 12708 27,'0'0'225,"0"0"-55,0 0-69,0 0-75,0 0 62,0 0 218,0 0-12,0 0-93,0 0-87,-12-13 20,12 11 44,-2 0 56,2 0-36,0 0-20,0 2-20,0-2-16,0 2-23,0 0-36,0 0-28,0 0-20,0 0-3,0 0-13,0 0-18,8 0 53,3 0 4,6 0-20,-2 0-22,6 2 13,0-2-13,3 0-16,-3 0 0,4 0 0,1 0 2,-3-4-1,1-1-1,-4 0-16,4 0-6,-7 0-13,2-2-23,-6 4 4,-3-1 12,-1 2-6,-4 0-13,-3 0 0,0 2 4,-2 0 12,0 0 12,0 0 17,0 0-16,0 0-23,0-2-32,0 2-48,-2-2-170,0 2 7,0 0 48,2 0 35,0-2-55,0 1-183,0-1-95,6 11 412</inkml:trace>
  <inkml:trace contextRef="#ctx0" brushRef="#br0" timeOffset="152072.3333">22544 12218 153,'0'0'235,"0"0"-75,0 0 94,0 0 114,0 0-136,0 0-73,0 0-3,0 0 88,0 0-4,0 0-59,-11-51-36,9 51-32,2 0-19,0 0 6,0 0-20,-2 5-38,2 3-40,-4 10 0,-3 7 27,1-1-26,1 1-3,-1-4-13,2-4 12,0 3-1,-2-2-20,2 2-1,-2-3-6,4-4 7,2-1-4,0-3-3,0-2-3,0 0 6,0-1-22,8-2 3,-4-3 23,2 1 21,0 2-20,5-4 21,-3 0 16,5 0-16,-4 0 2,3 0 1,1 0 17,0-6-17,3 1 16,2-1-16,-4-1 13,4-2-16,-4 2 0,3-1-3,-2 3 1,-2-3 1,-1 2 1,2 1-68,-6 0 42,0 0-9,-2 1-17,-1 3-45,-3-2-68,0-1-49,-2 2 26,0-1 6,0-3-88,0-2-170,-4 1-117,-3 2 145</inkml:trace>
  <inkml:trace contextRef="#ctx0" brushRef="#br0" timeOffset="152319.5292">22673 12247 290,'0'0'515,"0"0"-3,0 0-362,0 0-85,0 0 32,0 0 102,0 0 28,0 0 26,0 0-82,0 0-68,9 92-6,-5-71-42,3 2-20,-5-2-9,2 1-26,-2 2 0,0-2 1,0 0 25,-2-3-13,0 1-11,0-6-2,0 0-1,0-4-22,0-1 22,2 1-21,-2-4-17,2-1-3,-2-1-38,4 0-40,-2-3-55,6-1-55,-2 0 3,2 0-62,2 0-72,1-3-135,0-5-149</inkml:trace>
  <inkml:trace contextRef="#ctx0" brushRef="#br0" timeOffset="152816.4477">23053 12446 300,'0'0'365,"0"0"202,0 0-391,0 0-56,0 0 59,0 0 26,0 0 45,0 0-43,0 0-116,0 0-7,-36-32 19,32 26-48,0-4-52,2 1-3,0-4 0,2-5 1,0-4-1,0-7-1,6-7-1,0-2 1,5 1-2,-3 4-16,1 9 0,-5 4 6,0 7 0,-1 1-13,-1-2 25,2 0-18,0 1 15,0 1 2,-2 3 2,0 3 0,0 2 0,-2 1 16,0 3 7,0 0 6,0 0-9,0 0-4,2 0-13,-2 6 0,5 1 39,0 4 25,-1 6-5,0 3-1,0 2-26,2 2-9,2 4-26,2 3 22,-2-3 13,-2-3-6,3-2-6,-5-5-11,4 4-12,1 2 13,-3-2-10,3-1-3,-3 0-16,0-4 16,1-2 0,0 1-1,-1-3 1,-2-2 0,0 0-2,0-3-20,0-1-4,-2-4-19,0 1-38,-2-2-1,3-2 20,-3 0-7,0 0-13,0 0-13,0 0-3,0 0-58,0 0-37,-3-6-133,-3-1-225,2 1-229</inkml:trace>
  <inkml:trace contextRef="#ctx0" brushRef="#br0" timeOffset="152901.1918">23053 12446 745</inkml:trace>
  <inkml:trace contextRef="#ctx0" brushRef="#br0" timeOffset="153056.0082">23053 12446 745,'-32'-105'1264,"32"105"-1251,0 0-13,0 0-22,0 0 22,0 0 178,5 0 16,3-2 36,3 0-40,0 1-52,3-3-58,6 2-28,-4-1-40,4 2 8,-6-3-19,1 2-1,0 2 0,-4-2 0,-1 1-13,1 1-19,-2 0 13,-3 0-20,2 0-60,-2 0-24,1 0-38,0 1 6,-1 3-133,-2-1-7,4-1-82,-4 1-151,5 1-245</inkml:trace>
  <inkml:trace contextRef="#ctx0" brushRef="#br0" timeOffset="153336.5551">23509 12441 274,'0'0'342,"0"0"141,0 0-223,0 0-45,0 0 16,0 0 61,0 0-14,0 0-26,0 0-7,0 0-36,0 0-33,5 0-36,-5 0-26,0 0-12,0 0-14,0 0-28,0 0-25,0 0-13,0 0-19,0 0-3,0 0-13,0 0-15,0-2-29,0 2-34,0-2-39,2-4-29,7-1-46,-1-5-48,5-3-85,13-9-174,-10 7-164,14-13-670</inkml:trace>
  <inkml:trace contextRef="#ctx0" brushRef="#br0" timeOffset="155019.4507">23939 12247 71,'0'0'199,"0"0"-14,0 0-54,0 0 58,0 0 238,0 0-167,0 0-87,0 0-17,0 0 3,-20 3 26,20-6-14,0 2-18,0-1-28,0 0-41,0-2-16,0 1-13,0-7 9,0-2-64,0-1-35,0-2 35,-2-3 32,0 3 10,0 0-41,0-1 0,0 3-1,2-1 0,0 5 0,-2 2 3,2 1 10,0 2-12,0 4 0,0 0 2,0 0 13,-3 0 0,3 0 0,0 0 4,-2 5 2,2 2 0,0 11 36,-2 10 13,2 6-24,0-2-2,0-6-42,0-8-1,0-4 0,0 2 17,2 4-19,3-1 0,-1-2-2,2-2 2,-2-4-1,1 1-28,-1-1 18,-2-2 9,0-4 2,3 3-35,-3-3 6,0 1-25,0-2-36,-2 0-32,2 0-16,-2 1 6,0 0-49,0-2-159,0-1-79,-4 1-98,-2 0-495</inkml:trace>
  <inkml:trace contextRef="#ctx0" brushRef="#br0" timeOffset="155273.8788">23786 12446 235,'0'0'1163,"0"0"-607,0 0-556,0 0 49,0 0 48,0 0 159,0 0-10,0 0-56,0 0-23,0 0-16,84-5-68,-64 3-29,-1 0-13,4-1-41,0 2-9,1-1 9,0 0 0,-6-1-16,1 3-32,-1-2 10,-4-1-29,2 1 9,-8 2-32,2-2-13,-4 1 0,1 1-26,0-2 4,-3 2-95,0 0-75,-4 0-69,2 0-37,-2 0-192,0 0-36</inkml:trace>
  <inkml:trace contextRef="#ctx0" brushRef="#br0" timeOffset="155816.2269">23915 12645 411,'0'0'368,"0"0"79,0 0-258,0 0-108,0 0-16,0 0 42,0 0 53,0 0 34,0 0 17,0 0-91,0 0-33,58-9-35,-46 9-38,1 0-12,0 0-1,-3 0 22,1 0-13,2 3-7,-5 1-3,-1 2 10,-3-1-9,0 5-1,-2-1 13,-2 3-9,0 1 15,0 1-18,-6 0-1,-3-1 0,1 2 0,-3 3-2,-2-3 2,3 2-13,-5 2 0,2-2 0,1 0-6,-4 0 19,6-1 1,-3-1 1,5-3 46,-1-2-25,3 0-20,2 0 13,1-3-3,3 2 10,0-4-23,0 0-1,0 2 1,5-4 12,3 1 4,1-2 9,2 0 1,1 0 19,3-2-9,0 0 28,1 0-9,2 0 6,-1 0-17,2-2-40,-2 0 15,0 0 26,-4 2-26,1 0-3,0 0-13,-4 0 29,0 0-19,1 0-12,-5 0 0,1 0-1,-1 0-11,-4 0 10,3 0 0,-3 0 1,0 0-2,2 0-30,-2 0-16,2 0-67,-2 0-43,3 0-28,-3 0-70,5-4-139,-3-1-115,2-2-194</inkml:trace>
  <inkml:trace contextRef="#ctx0" brushRef="#br0" timeOffset="156351.1169">24697 12351 703,'0'0'678,"0"0"-252,0 0-325,0 0-98,0 0 72,0 0 83,0 0 14,0 0 25,0 0 16,0 0-49,40-6-55,-28 4-22,6 0-58,-2 2 3,1-2 3,1 0-19,-2 2-15,4-1 0,-8-1-1,3 0-8,-2 0 7,-1-2-21,-1 3-26,0-4-54,-5 2-36,1-2-7,-3 3-39,-2-5-87,-2 1-125,0 0 9,0 1-242</inkml:trace>
  <inkml:trace contextRef="#ctx0" brushRef="#br0" timeOffset="156570.877">24724 12228 68,'0'0'819,"0"0"-54,0 0-544,0 0-156,0 0 81,0 0 55,0 0-4,0 0-35,0 0 5,0 0 3,27-30-38,-9 24-49,1 1-13,6-2-35,-2-1-28,3 3 5,-2 1-24,-4 1 12,2-2-58,-5 4-41,2-1-42,0 0-6,3 0-101,-4-2-163,-1 1-190,9-7-414</inkml:trace>
  <inkml:trace contextRef="#ctx0" brushRef="#br0" timeOffset="159870.7659">25552 12110 375,'0'0'333,"0"0"64,0 0-231,0 0-104,0 0 26,0 0 52,0 0 52,0 0 19,0 2-26,0-2-30,0 0-25,0 0-30,0 0-16,0 0-13,0 0 9,0 0-6,0 0 3,0 0-3,0 0 3,0-2-16,0 0-20,-2-4-41,0-2-1,0-1-15,-3-3-10,3-3 24,0 0 1,0-2 0,0-2-19,2 0 1,0 0 18,-2-3-12,2 5-3,0-2 0,0 2-16,0 2 16,0-1 3,-2 5 13,2 2 0,0 5 19,0-1-6,0 5-9,0 0-1,0 0 10,0 0-13,-2 0 0,2 0-4,0 0-12,0 0 14,0 5 0,-2-1 0,2 1 0,0 7 2,0 0 32,0 6 6,0 1-36,0 0 15,0 3-16,0-1-1,2-1-1,2-1-2,-2 1 1,0-2 1,2 2-1,0-1-5,3 0 7,-1 1 0,1-2-3,-1-1 1,-2 2-1,3-3-19,-3 1 15,2-4 6,-2 1 2,0-3-2,1-1 2,-2 0-1,-1-2 2,-2-1-2,0-2 0,0 1-1,0-2 0,0 0 1,0 1 0,0-5 0,0 4 0,0-1 0,0 0-2,0-1 0,0 1-1,0-2 0,0 0 0,0-1 1,0 0-1,0 0-13,-2 0 0,2 0 3,-3 0-3,-2 0-10,-1 0-2,0 0-30,-2 0 32,-1-1-16,-2-3 0,1-1 23,-3 0-7,3 3-6,-6-1 16,4 1-15,0 0 31,-2 2 0,2 0-1,1 0-12,-2 0 0,3 2 11,-1 3 0,3-3 0,-1 3-1,2-2 3,3 2 0,2-4 0,0 0 29,2-1-19,0 0-10,0 0-12,0 0 12,2 0 1,6 3 60,8-3 36,-2 0-46,8 0-12,-1 0 0,9-3-4,-2-2-19,-1 1 23,1-2-39,-8 4 3,6-3-2,0 1 0,-7 2-1,0 0-11,-2 2 10,-5 0 1,0 0 0,-4 0 0,-4 0 2,0 0 1,-4 2 17,0-2 9,0 0 15,0 2-8,0-2-11,0 0-6,0 0-15,0 0-4,0 0-21,0 0-36,0 0-33,0 0-42,0 0-41,0 0-79,0-4-127,0-2-161,0 1-513,0 20 590</inkml:trace>
  <inkml:trace contextRef="#ctx0" brushRef="#br0" timeOffset="171317.5042">21669 14097 798,'-6'-1'707,"4"-2"-376,2 3-224,0-2-19,-3 2 61,3-3 16,0 1-32,-2-5-33,2-4-43,-2-2-56,2-2 50,0-4-19,0-4-32,0-8-1,0-5 0,0-2 1,0 1 1,0 6 24,0 3-22,0 2-1,0-1-1,0 6-1,0 3-1,0 5 1,0 1-1,0 2-1,0-2-12,0-2 14,0 4-1,2 2-2,-2 6 3,2-1 20,-2 3-7,5 0 3,-1 5-13,4 8 87,5 13-3,4 13-20,3 3-25,-4-2-17,-1-4-24,0-7-1,0 0-2,-3-5 2,-1-4 4,-2-5-2,-3-2-2,4 2-2,2 2 2,-2 3 0,0-6-13,-1 1 11,0-2 2,-5-4 0,0-3 0,-2-1-29,0 0-3,-2-2 6,0-3-29,0 5-12,0-5-10,0 0-1,0 0 1,0 0-4,0 0-35,0 0-117,-4-8-237,-4-2 4,-3-4-81,4 5-73</inkml:trace>
  <inkml:trace contextRef="#ctx0" brushRef="#br0" timeOffset="171522.4087">21669 13909 864,'0'0'694,"0"0"-548,0 0-145,0 0 38,0 0 107,0 0 78,0 0-4,0 0-42,0 0-36,0 0-39,54 3-35,-38-3-36,3 0-18,0 0-14,-2 0-3,3-3-32,-6 2-30,2-1-12,-2 0 12,-2 0-64,4 0-42,-6 0-131,3 1-113,0-3-64,-5 0-244</inkml:trace>
  <inkml:trace contextRef="#ctx0" brushRef="#br0" timeOffset="171802.7725">22199 13946 313,'0'0'541,"0"0"-59,0 0-273,0 0-34,0 0 23,0 0 4,0 0-2,0 0-44,0 0-27,0 0-36,0 0-15,56 0-17,-46 0-19,-1-2-29,2 2-13,-3-1-12,-3 1 10,3 0 2,-4-2-3,2 2 3,1-2-12,-5 2-11,3-2-64,-3-1-26,2 2 10,-2-3-16,2 1-79,-2-2-55,0 1-147,0 1-140,-2-3-272</inkml:trace>
  <inkml:trace contextRef="#ctx0" brushRef="#br0" timeOffset="172299.3746">22523 13626 616,'0'0'496,"0"0"-301,0 0-162,0 0 9,0 0 43,0 0 28,0 0-2,0 0 16,0 0 25,0 0-22,83-79-36,-71 77 7,1-2-37,2 4-28,-3 0-23,1 0 0,2 0 6,-4 0 1,-1 6-17,0 3-3,2-1-1,-4 1-2,0 3-17,-2 0 7,-1 0-31,-3 0 43,0 1-34,-2 1-23,0-1 10,0 1-11,-9 1-48,1 0 23,-2 1 25,0 1-5,-4-4 28,2 2 36,3 0 3,-2-3-1,5 0 0,0-3 15,4-1 31,2 0 27,0-4-39,0 3-4,0-1 14,4-1-21,2-1-2,3 0 52,2-2 2,-3 0 24,2-2-56,6 0 3,-4 0 11,3 0 5,0-4-25,0-2-7,-1 1 13,2-1-6,-6 2-20,0-1-18,2 5-2,-6-2-14,-2 0 13,0 2 1,0 0-18,-2 0-4,0 0-25,0 0-39,0 0-23,1 0-13,-1 0-58,2 0-56,1 0-46,-1 0-117,-2 0-161,2 0-132</inkml:trace>
  <inkml:trace contextRef="#ctx0" brushRef="#br0" timeOffset="172770.1725">23021 13812 424,'0'0'1041,"0"0"-670,0 0-290,0 0-45,0 0 71,0 0 59,0 0-5,0 0-41,0 0-36,0 0-83,2-33 25,1 16-11,-1-1-15,0-1-2,2-2 0,-2 0-2,0-1 4,3 0-1,-5-5 0,0-5 0,0 6-31,2 2 30,-2 2-27,0 7-17,2 1 44,-2-4 1,2 4 1,-2 3 0,2 3 0,-2 1 1,0 4 12,0 0 19,2 3-3,-2 0 4,0 0-17,0 0-16,0 0-1,3 0-16,-1 0 17,0 6 51,4 1-12,0 5 12,0 3-2,1 2-1,2 2 3,-3 2-2,2 1 1,3 7-49,-2-7 11,-1 2-9,3 1-3,-5-4 2,7 3 8,-5 1-10,1-4-1,1 0 1,1-3 0,-2-1 13,-1 1-13,-2-5 0,0 0-1,-1-4-1,2 0 1,-5-3-1,0-3-1,0-1-39,-2 0-16,0-2-38,0 0-36,0 0-13,0 0-56,0 0-77,0-4-8,0-5-52,-4 0-658</inkml:trace>
  <inkml:trace contextRef="#ctx0" brushRef="#br0" timeOffset="172995.278">23026 13715 939,'0'0'1108,"0"0"-1108,0 0-52,0 0 52,0 0 172,0 0 29,0 0 19,0 0-66,0 0-15,0 0-37,72 10-44,-53-10-13,0-4-15,0-1-30,0 0-19,-2 1-16,1 1-30,-6-1-37,2 2-21,4 0-2,-4 2-53,2 0-162,-2-2 0,1 0-119,-4 2-59,4-2-245</inkml:trace>
  <inkml:trace contextRef="#ctx0" brushRef="#br0" timeOffset="173215.9854">23572 13766 463,'0'0'1107,"0"0"-922,0 0-182,0 0 98,0 0 113,0 0 6,0 0-58,0 0 9,0 0-16,0 0-65,0 0-19,86-5-52,-71 1-16,0 0-3,-2-2 0,-3 3-22,4-1-26,-6 0-23,-4 1-39,2-2-41,0 2-40,-4-1-71,1-1-73,-1 0-117,-2 1-141,0-3-136</inkml:trace>
  <inkml:trace contextRef="#ctx0" brushRef="#br0" timeOffset="173422.3677">23610 13646 62,'0'0'1130,"0"0"-538,0 0-456,0 0-135,0 0 27,0 0 95,0 0 23,0 0 26,0 0 25,0 0-30,0 0-48,44-20-29,-27 18-48,0-3-33,0 2-9,3-1-19,-4 1 3,1 0-45,-2 1-71,0-2-3,2 1-52,0-1-179,-1 0-37,0-2-88,-4 3-314</inkml:trace>
  <inkml:trace contextRef="#ctx0" brushRef="#br0" timeOffset="173841.4833">24055 13496 241,'0'0'727,"0"0"-219,0 0-423,0 0-83,0 0 63,0 0 65,0 0 13,0 0-16,0 0-1,0-106 7,0 96-59,0 2-12,0-3-20,0 5-7,0 1-18,0 1 12,0 2 22,0 2 17,0 0 19,0 0 6,0 0-12,0 0-33,0 0-16,0 0-6,3 6-10,1 3 38,-2 4 29,2 5-6,2 1-26,-2 2-29,3 2 4,2 3-4,-3 5-22,4 4 13,4 0-10,-6-7 0,-2-5-3,-2-10 29,-2-2-26,3 4 19,-1-1-20,0 3 20,-2-3 1,3-1-20,-3-3-1,0-2 0,-2-4-2,0-1 1,2-1 0,-2 0 0,0-2-1,0 0 2,0 0 14,0 0-3,0 0-12,0 0-1,0 0-2,0 0-33,0 0-16,0 0-25,0 0-23,0-2-22,0-2-20,0-3-39,0-4-165,0-4-199,-2 6-207,-2-13-436,10 92 1174</inkml:trace>
  <inkml:trace contextRef="#ctx0" brushRef="#br0" timeOffset="174339.7679">23813 12842 382,'0'0'374,"0"0"102,0 0-254,0 0-56,0 0 3,0 0 16,0 0 32,0 0-26,0 0-33,0 0-38,-6 5-33,12-5 6,3 0 3,5-3 39,6-1-45,1-2-10,9-3-23,4-5-3,8-3-16,5-2-6,-7-1-10,-8 8-22,-8 2 0,-10 1 0,1 1 2,2 0 0,-2-2-1,2 3-1,-6-1 0,-3 5-16,-4-1-3,-2 1-29,0 3-16,-2 0 0,0 0-12,0 0-33,0 0-19,-2 0-17,-4 5-71,-2 0-269,-5 3-104,0-2-490</inkml:trace>
  <inkml:trace contextRef="#ctx0" brushRef="#br0" timeOffset="175151.1112">22465 12383 775,'0'0'988,"0"0"-988,0 0-10,0 0 10,0 0 162,0 0 36,0 0-65,0 0 6,0 0-22,0 0-30,102-29-13,-81 18-16,3 0-36,-1-1 1,2-1-17,-1 3-6,-5 1-16,1 0 15,-8 2-1,2-1 1,-3 5-15,-2-1 15,-3 2-2,-4 0-30,0 2-25,-2 0 13,0 0 7,0 0-11,0 0-28,0 0-11,0 0-15,0 0-37,0 0-74,0 0-39,0-2-50,0-2-81,-2 1-210</inkml:trace>
  <inkml:trace contextRef="#ctx0" brushRef="#br0" timeOffset="175784.6497">22624 11887 349,'0'0'271,"0"0"208,0 0-248,0 0-107,0 0-20,0 0 52,0 0 32,0 0 7,0 0-43,0 0-29,32-61-26,-17 53-35,0 0-4,2-2-42,-1 3 6,2 1 14,-1-1-1,2 5-35,-4-3 3,0 5-3,-2 0-11,-3 0-12,-2 0 23,4 0-2,-6 0-33,0 7 34,-2-4-16,-2 5 14,2 1 3,-4 1 10,0 3-10,0 3-36,0 0 20,-6 1 13,-2 0-16,2-2 6,-4-1 13,4-2 0,0 4-2,0-3 0,2-1 0,-1 1 0,1-1-11,4-3 13,-2-4 3,2 3 0,0-1-2,0-5 2,2 3 10,2-1 0,1-3-10,-1 1 10,0-2 13,4 0 22,4 0 17,-4 0-17,2 0-6,3-2 3,0-1-3,-3-1-13,3 1-1,-3 1 1,1-1-3,-4 0 0,-1 2 12,-2 1-15,0-1-11,-4 1-9,0 0-1,2 0 17,-2 0 6,0 0 1,0 0 0,0 0-16,0 0-10,0 0-35,0 0-32,0 0-36,0 0-35,0 1-52,2 6 10,3 0-157,0-2-209,-1-1-598,-20-28 683</inkml:trace>
  <inkml:trace contextRef="#ctx0" brushRef="#br0" timeOffset="177568.6247">24777 13507 518,'0'0'248,"0"0"176,0 0-216,0 0-6,0 0 97,0 0 3,0 0-60,0 0-70,0 0-53,0 0-39,-6-16-15,6 16-11,0 0-6,0 0-19,6 0-3,7-1 32,10 1 12,7-4-38,6-1-10,4-2-22,-4-1 2,0 1-4,-6-1-8,0 1-19,-7 1-16,-3 1 10,-6 5-55,-4-3 4,4 1-11,-4 0 33,1 1-39,-5-1-14,-1 2-47,-5 0 12,0 0 80,-3 0 46,-7 0-168,-1 0-105,-3 0 123,-6 0 16,4 0 14,-6 0-23,1 0 48,-3-2-81,-2-1 65,4-2 3,-4 1 40,3-1 90,-3-1 4,2-2 62,2 1 56,-2-4 51,5 2-9,0 1 45,4-1 30,7 2-37,-3 1-28,6 2-79,1-1 22,2 2 63,2 1-24,0 2-77,0-2-53,2 1 11,7-1 35,4-3 35,1 5-9,6-1-62,3 1 20,5 0-13,8 0-38,4 0 14,1 0-14,-3 0-2,-4 0-11,-11 0-4,1-2 0,-10 2-7,1-2-41,2-2 18,0 1-5,2-1 5,-4-2 33,0 2-6,-6-1 3,-1 0 16,-2 3 32,-4 2-32,0 0 0,-2 0 3,2 0 23,-2 0 3,0 0 10,0 0 3,0 0-6,0 0-7,2 0-13,0 0 10,4 5 19,0-1-10,-2 7-15,2-2 2,-2 0-20,0 1-1,1-3-1,-1 1 2,-2-1 15,-2-4-17,0 1-13,0-4 0,0 2 13,0-2 2,0 0 24,0 0-4,0 0 10,0 0-22,-4 0-10,-1 0-13,-1-6 0,-2-4-16,2 0-25,0-5 31,-6-1 22,6-1-15,0-3 3,0 1 13,3 0-22,-1 0 22,2 1 22,2 3-20,0 2 11,0 4 0,0 1 19,2 2-14,2 4-17,1 0 21,1 2 7,2 0 39,2 0-40,4 0 33,-2 7-25,6 4 9,-2 0-10,1 5-6,1 1-23,-2-2 7,0 2-13,-6-3 14,0 1-13,-1-1-2,-5-4 2,1 0 15,-5 0 9,0 1 10,0-1 4,-7 0-1,-4 3 3,-1-2-21,-4 0-8,0 0 4,-1-2 3,0-1-18,2-1 1,5-1 8,-1-2-10,4-1-13,3 1-28,2-2-64,2 0-29,0 1-40,0-3-15,13 3-8,8-3-100,11 0-112,-7 0-232</inkml:trace>
  <inkml:trace contextRef="#ctx0" brushRef="#br0" timeOffset="178122.0835">26132 13438 316,'0'0'284,"0"0"303,0 0-233,0 0-103,0 0-37,0 0-32,0 0-11,0 0-25,0 0-20,0-5-1,8 5 46,2-3-17,6 1-52,-4-1-41,5 3-23,1-2-35,-4 2 13,4-2-16,-8 2 0,2 0-1,-1 0-1,0 0-20,-3 0 21,-1 0-19,1 0-40,-2 0-14,1 0-12,-1 0-14,-1 0-9,1 0-29,2 0-59,0-3-114,4-2-114,-6-1-216</inkml:trace>
  <inkml:trace contextRef="#ctx0" brushRef="#br0" timeOffset="178746.1126">26724 13400 104,'0'0'167,"0"0"-128,0 0 19,0 0 76,0 0 16,0 0 114,0 0-101,0 0-42,0 0-4,0 0 29,0 0 11,-17-46 5,17 42 0,0 2-22,0 0-10,0 0 2,0 1-6,0-1-6,0-2-26,0-2-27,0-4-48,0-2-6,0 0 23,0-2-7,0-6-29,6-9 16,5-8 7,-2-5-23,1 0-25,0 1 12,-3 6-7,-2-2-5,-1 1-4,-2 2-16,0 7 32,0 3-42,-2 9 39,0 2 16,0 2 2,0-1 11,0 5-12,0 1 22,0 6-11,0 0 8,0 0 9,0 0 0,0 0-7,0 6-9,2 9 19,2 13 71,0 5 13,5 7-40,0-4-53,-1-3 6,-2-5-17,3-3-9,-1-4 39,1 4-23,0-5-6,-3-1-11,4 1 14,-2 0-16,4 1 2,-2 1-2,-2 0 0,3-3-1,-2-4 0,-3 2-2,0-5 3,-1 0 0,-1-5-11,-2-1 11,0 1 0,-2-3 1,2-2-1,-2 2-28,0-3-17,0-1-19,0 0-16,0 0-20,0 0-28,-4 0-33,-2-1-178,-3-5-96,-1 1-101,-1 1-148,-6-4-1</inkml:trace>
  <inkml:trace contextRef="#ctx0" brushRef="#br0" timeOffset="178970.6177">26671 13264 395,'0'0'1663,"0"0"-1459,0 0-204,0 0 0,0 0 172,0 0 5,0 0 4,0 0-17,0 0-10,110-4-23,-91 4-48,1 0-29,-2 0-52,2 0 12,-4 0-14,0 0-13,-6 0-3,1 0-51,-5 0 3,1 0-51,-3 0-10,-2 0-58,0 0-1,2 0-126,-2 0-89,3 0-13,-1 0-57,0 0-310</inkml:trace>
  <inkml:trace contextRef="#ctx0" brushRef="#br0" timeOffset="179234.2422">27329 13324 1034,'0'0'823,"0"0"-758,0 0-13,0 0 123,0 0 26,0 0-59,0 0-52,0 0 20,106-16-23,-91 12-13,-2 0-52,-1 1-22,2 1 0,-4 0-41,0 0-59,-4 0-29,2 0-110,-4 0-40,-4 0-81,0-1-60,0 1-108,0-5-251</inkml:trace>
  <inkml:trace contextRef="#ctx0" brushRef="#br0" timeOffset="179427.8494">27333 13210 813,'0'0'1280,"0"0"-1280,0 0-85,0 0 72,0 0 13,0 0 192,0 0-24,0 0 3,0 0-16,0 0-71,71-9-42,-51 5-23,4 3-18,-1-4-1,1 2-19,-4 1-81,2-3-61,-3 3-75,0 2-69,0 0-65,-1 0-73,-6 0-297</inkml:trace>
  <inkml:trace contextRef="#ctx0" brushRef="#br0" timeOffset="179788.8224">27828 13193 401,'0'0'440,"0"0"-192,0 0-121,0 0 13,0 0 29,0 0 23,0 0-30,0 0-25,0 0 12,0 0-74,0 0 12,34-113-32,-30 92-32,0-1-21,-2 2 17,-2 1-19,0 1 1,0 6 21,0 2-9,0 3 29,0 1 6,0 4 1,0 2 5,0 0-5,0 0-1,0 0 4,0 0-14,0 2-35,0 7 33,0 5 47,0 9 39,0 5-32,4 1-58,0-5-13,4-2 6,-4-5-9,2 5-16,2 0-1,1 2-2,0-4 3,-1-1 1,0-3 18,1-1-17,-3-1-2,0-6-1,-1 1 0,-1-2-1,-2-1-39,1-2-36,-1-3-25,0 1-46,2-2-71,-2 0-156,2 0-95,0 0-161,2-11-588</inkml:trace>
  <inkml:trace contextRef="#ctx0" brushRef="#br0" timeOffset="180091.0613">28450 13179 1573,'0'0'584,"0"0"-581,0 0-3,0 0 126,0 0 49,0 0-75,121-3-13,-80-1 35,3 0-15,-4 0-34,-3 4-12,-13-3-48,-4 1-13,-8 0-18,2 2 16,-4-2-53,1 2-19,-1-2-6,-1 2-36,-7 0 0,0 0-42,-2-2-1,0 2 13,-4 0-58,-7-1-180,-4-2-205,5 3-151</inkml:trace>
  <inkml:trace contextRef="#ctx0" brushRef="#br0" timeOffset="180752.9699">28429 13133 620,'0'0'762,"0"0"-599,0 0-163,0 0-52,0 0 52,0 0 140,0 0 38,0 0 4,0 0 0,0 0-59,0 0-33,106-43-38,-85 42-27,2-1-25,1 2 0,-3 0-3,1-3 2,-2 3 1,0 0-2,-1 0 2,0-1-26,-4 1-3,1-3 25,-2 3-15,-2 0-4,-2-1 21,2 1-43,-4 0 32,-2 0 13,1 0-2,-3 0-22,2 0 24,-2 0 21,1 0-11,-3-2-10,0 2 0,0 0 2,-2 0 11,0 0 3,2 0 1,-2 0-4,0 0-12,0 0 12,0 0 29,0 0 13,3 0-13,-1 6 19,2 1-13,0 4-2,0-1-5,0 2-34,-2-2-5,0-1-2,0-4 3,0 1-3,1-4-6,-3 0-10,0-2-7,0 0 10,0 0 11,0 0-11,0-6 13,0-1-1,0-4-47,0-4-33,-5-5 45,1 1 17,-2-2 6,-2-6-81,-3-4 33,0-5 12,-1-1 7,3 9 3,3 8 39,2 5 4,2 4 60,-3 2 11,1-1 35,4 2 6,-2 3-48,2 2-29,0 3-26,0 0-10,9 0 52,-1 0 19,5 3-16,1 6 31,4 7-28,0 2-45,0 4 13,0 0-3,2 2-23,-3-2-2,-5 0-1,1-3-1,-4-2 1,-3-3 0,-2-1 26,-2-2-25,0-2 18,-2-1 0,0-3 0,0 2-19,-6-2 0,0 0-31,-3 0-14,3 1-13,-5-2-13,1 1-22,1 1 0,1-3-26,4 2-75,-3-2-71,5-1-122,0 0-65,2-2-216</inkml:trace>
  <inkml:trace contextRef="#ctx0" brushRef="#br0" timeOffset="181405.9644">29501 13058 160,'0'0'430,"0"0"186,0 0-388,0 0-147,0 0 1,0 0 71,0 0 84,0 0 38,0 0-39,0 0-26,0 1-36,0-2-46,0-5-48,0-2-41,0-2-38,0-3-1,0-2 13,2-6-2,4-10-11,4-1-2,2-9-23,-2 4 21,1 0-15,0 5-19,-5 3-14,2 0-18,-1 7-20,-1 3 55,-2 6 18,-2 1-8,2 0 9,1 5 12,-3 0 4,0 2 1,-2 3 1,0 1-2,0 1-2,0 0 0,0 0 2,0 0 12,0 0-11,2 5-1,1 5 3,3 5 68,0 6 29,2 8-55,6 7-26,0 3-16,-1-4 36,0 0-1,-1-3-12,-1-1-4,-1-4-22,-1-8 32,-2-4-29,-1-3 10,0 3-13,2 0 22,4 3-22,-4-3-1,-2-4-21,2-2 22,-3 0-3,1-4-10,-1-1-9,-5-3-36,0-1-38,0 0-26,0 0 9,0 0-16,0 0-51,-9-3-183,2-2-355,-9-9-583</inkml:trace>
  <inkml:trace contextRef="#ctx0" brushRef="#br0" timeOffset="181606.7767">29490 12925 1573,'0'0'646,"0"0"-643,0 0 17,0 0 99,0 0 30,0 0-29,0 0-30,126-5 16,-106 3 26,0 2-68,-1 0-35,0-1-23,0 1-6,-4 0 0,0 0-70,-1 0-84,-2 1-30,-2 1-26,0 0-62,1-2-95,-2 0-33,-1 0-173</inkml:trace>
  <inkml:trace contextRef="#ctx0" brushRef="#br0" timeOffset="181836.6608">30193 12937 1034,'0'0'794,"0"0"-606,0 0-26,0 0-13,0 0 22,0 0-64,112-7-49,-92 2 26,-3 2-1,-3 1-15,-1-1-26,0 0-26,-3-1-16,2 2-22,-6 1-64,0-1-59,-4-2-52,0 2-62,-2-4 0,0-1 2,-2 0-391</inkml:trace>
  <inkml:trace contextRef="#ctx0" brushRef="#br0" timeOffset="182053.205">30164 12744 851,'0'0'1348,"0"0"-1329,0 0 39,0 0-58,0 0 169,0 0-21,0 0 16,0 0-3,0 0-26,107 14-7,-87-14-61,1 0-16,-2 0-48,2 0-3,-1 0-3,-6 0-77,-2 0-25,0 0-30,-4-3-29,-4 3-52,2 0-136,-4-1-180,1 1-152,1 0-347</inkml:trace>
  <inkml:trace contextRef="#ctx0" brushRef="#br0" timeOffset="182418.7965">30662 12874 346,'0'0'1398,"0"0"-866,0 0-309,0 0-116,0 0-1,0 0 33,0 0-27,0 0-54,0 0 38,0 0 41,0 0-31,66 0-59,-47 0 4,3 0-48,-4 0 0,2 0-3,-4 0-2,-1 0-10,-2 0 12,-4 0-23,-1 0-12,-4 0 10,-2 0-13,0 0-4,-2 0-18,0 0-14,0 0 1,0 0-8,0 0-28,2-2-32,0 1-59,3-2-72,-2-1-104,1 1-186,2-3-457</inkml:trace>
  <inkml:trace contextRef="#ctx0" brushRef="#br0" timeOffset="182890.5251">31097 12779 1339,'0'0'484,"0"0"-373,0 0-111,0 0 58,0 0 4,0 0 6,0 0 19,0 0 33,0 0-33,0 0-15,9-106-47,-1 82-24,1-7-1,2-3-16,-1 1-6,-4 8 20,-2 8-1,-2 8 3,0-2 4,-2-1 9,3-2 29,0 5-40,-3 1 24,2 3 6,-2 3 16,0 0 13,0 2 20,0 0 3,0 0-14,0 7-15,0 7-1,2 11 87,2 10-10,0 8-83,0-1-4,0-6-18,2-4-4,-1-3 7,4-3-10,-3-2-16,0-4 13,-2-7-4,1 0 11,-1 2-8,0 4-11,0 1 30,3-4-2,-5-1-7,2 0 7,-1-4-13,-1-1 16,-2-5-10,2-2-13,-2 2-8,0-3 8,0-2-9,0 0 0,0 0-3,0 0-14,0 0-30,0 0-48,0 0-38,0 0-67,0 0-45,-2 0-83,-5 0-201,3 0-270</inkml:trace>
  <inkml:trace contextRef="#ctx0" brushRef="#br0" timeOffset="190114.6425">20287 13333 280,'0'0'190,"0"0"-93,0 0-12,0 0 186,0 0-79,0 0-81,0 0-33,0 0-23,-2-7-12,2 7-11,0 0 1,0 0 2,0 0 8,0 0 12,0 0 13,0 0-3,0 0-16,0 0-23,0 0-26,0 0-1,0 0-15,0 0-1,0 0-5,0 0 2,0 0-12,0 0-1,0 0-6,0 0 13,0 0 23,0 0 0,0 0-14,0 0-18,0 0-11,0 0-3,0 0 7,0 0 3,0 0 6,0 0 27,2 0 6,2 0 16,1 0-13,-3 0 14,2 0-15,-2 0 34,2 0 22,-2 0 10,2 0-2,-2 5-14,0 1 3,0 3 46,2 3 3,-2 2-4,-2 1-61,0 5 3,2 1-16,-2-2-24,2 2-2,0 2 3,0-2-7,2 1-5,-2 0 5,2 0-6,0-2 10,0 1 19,1-1-19,2-4-14,-3 1 1,0-2 0,0-4-23,0-2 34,1 0-37,-3-2-26,0-4 10,0-1 10,2 0 2,-4-2 1,2 0 10,0 0 22,-2 0 10,3 0 32,-3 0 17,0 0-3,0 0-7,0 0-20,0 0 10,0 3 26,0 2-3,0 3-26,0 3 101,0 4-20,0 6-49,0 0-35,0 2-3,0 0-18,0-3-3,0 2 3,0-3-1,0-1 3,0-3 12,0 1-13,0-3-2,0 0-1,0 0-3,0-1 0,0 0 1,0 2 2,0 0-2,0-3 2,0 3 16,2-3-3,0 2 6,2 2-16,-2-1 20,1-1-7,-1 3 3,-2 1-18,0-2 19,0 2-7,0 0 3,0-1-3,0-3-10,0 1 45,0-4-25,0-1 19,0-1 0,0-3 12,0 1-12,0-1 13,0-2-1,0-3-5,0 2-14,0-2-6,0 1-7,0-1-6,0 0-15,0 0-1,0 0-2,0 0-14,0 0-10,0 0-22,0 0-29,0 0-67,0 0-79,4 0-116,2 2 24,0 0-124,8 1-379,-44-10 176</inkml:trace>
  <inkml:trace contextRef="#ctx0" brushRef="#br0" timeOffset="202257.6564">4252 15066 447,'0'0'583,"0"0"-172,0 0-340,0 0-51,0 0 32,0 0 36,0 0 19,-15-25 39,12 21 42,1-1-13,0 0-20,0-2-54,-2 3-30,2-1-13,0 1 12,-2 0 14,2 0-13,-2-2-29,0 4-40,-6-2 0,4 1-1,-2-2 9,-3 5-10,-2-3-45,1 1-4,-3 2-2,0 0-1,0 0 40,-1 5-1,0 6-29,2 0 42,-2 2 1,6 5 34,-3 1-31,5 0 34,2 2-18,-1 0-17,5 1-3,2-2-2,0 1-50,0-2 33,6-2 6,3-2 10,1-3-26,1-3 16,2-1-16,0-2 0,-1-6-13,1 0-16,2 0 3,-3 0 29,2-8 6,-2-1-38,1-2 58,-5-2-19,3 0 16,-5 0-43,1-1-2,-3 1 31,-2 0 0,-2 3 17,0-1 20,0 2-17,0-2-3,0 6 16,-4 1 39,2 0-32,0 4 9,-1 0 36,3 0 3,0 0 7,0 0-30,0 0-25,0 0-10,0 6 16,0 1 51,3 6-3,1 2-44,0-2 18,2 0-16,-2 3 13,5-1-32,-2 0-15,-1-2 3,0 1-4,2-3-10,-1-1 9,2-1-38,-1 0-15,0-2-1,-1-2-15,1-1-56,1 0-29,2-2-126,-3-2-76,2 0-125,-1 0-299</inkml:trace>
  <inkml:trace contextRef="#ctx0" brushRef="#br0" timeOffset="202757.9109">4401 15290 873,'0'0'599,"0"0"-469,0 0-127,0 0 46,0 0 71,0 0-9,-11-98-17,11 83 36,0 1-7,4 3-13,3 0-69,1 4-40,1 2 1,1 1-1,-2 3 2,4 1 43,-2 0 2,0 2 17,-2 9-10,6 0 16,-4 2-42,1 5-10,-5 1 0,3-1-15,-3-1 21,-2 3-25,-1-5 0,-1-4-3,-2 0 2,0-6-12,0-1 13,0-2-3,0-2 2,0 0 0,0 0-1,0-2-53,0-6-52,-2-1 30,2-5-4,-3-3 10,3-1 13,0-2 9,0-1-12,7 1 6,-1 2 12,0 2 41,5 3 0,0 1 2,-3 5 61,0 1 39,4 6-25,-4 0-14,0 0 26,1 0 10,-3 6-6,3 1-4,-1 6-30,-2 2-5,-1-2-26,-1 3 15,-4 1 8,0 1-33,0-3 6,0-2-21,0-1 15,0-2-13,0-3-3,-2-1 0,0-2-18,0-2-27,-1 3-28,1-5-37,0 0-9,0 0-59,-2-9-155,2-4-112,-2-4-173,2 3-116</inkml:trace>
  <inkml:trace contextRef="#ctx0" brushRef="#br0" timeOffset="203230.3508">4474 14437 160,'0'0'336,"0"0"12,0 0-84,0 0-127,0 0-13,0 0 45,0 0 23,0 0 29,0 0 0,0 0-24,-29-3-68,27 16-35,2 0 0,-2 5-11,2 1 23,0 1-48,0 2 3,0-2-19,2 1 9,5 0-25,-1-2-13,0 1-7,2-1 7,-2-2-12,6-2-1,-4-1-19,-2-2 6,3-4-13,-3-1 1,3-2-17,-1-1-42,-1-4-5,1 0-53,-2 0-6,3 0-98,-2-9-39,-1-3-56,0 3-262</inkml:trace>
  <inkml:trace contextRef="#ctx0" brushRef="#br0" timeOffset="203705.9202">4595 14497 460,'0'0'1246,"0"0"-1152,0 0-74,0 0 71,0 0 55,0 0 13,0 0-39,0 0 12,0 0-58,0 0-25,52 101 6,-48-92-28,0-1-27,0-3 0,-1 1-1,-1-2 2,-2-1 8,0-3-9,0 0-3,0 0-10,0 0 11,0 0-1,0 0-23,0-3-35,-5-4-85,-1-5 10,-2-1-3,-1-2 87,0-5 7,1 3 16,0-4-10,0 0 19,-2 0 20,6 0 3,0 2-3,2 1 13,2 1 32,0 4-44,0 2 37,0 1 49,6 4-41,0 0-7,4 5 16,-2-1 6,-2 2-29,5 0-6,-3 0 26,3 3-26,-3 3 16,1 0-26,-3 2-13,0 0 4,-1-1 6,-1 3-10,-4 0 13,0-2-16,0 1 13,0 2 9,0-2-12,-9 3-10,1 0-13,-3-3-3,1 1 0,-3-1 15,2-1-25,3-3 9,-2 0 15,4 0-12,-2-2-15,4-2-49,0-1-22,2 0-17,2 0-9,0 0-43,0-1-127,0-7-107,2 3-154,4-6-92</inkml:trace>
  <inkml:trace contextRef="#ctx0" brushRef="#br0" timeOffset="204002.85">4736 14351 453,'0'0'1269,"0"0"-1158,0 0-92,0 0 76,0 0 54,0 0 3,0 0-29,0 0-19,68 101-7,-55-83-56,-3 3-18,0-3 0,2 2-1,-6-1-2,-4 0 0,0 1-18,-2-2 25,0 0-14,-2-1 16,-4 0-7,-2 0-2,-2-1-18,2-1 0,0-2 11,-1-1 0,3-1-7,-1-3-6,3 0-19,2-3-4,2-1-22,0-2-45,0 0-39,2-2-36,4 0-74,7 0-47,2-4-85,-5-4-195</inkml:trace>
  <inkml:trace contextRef="#ctx0" brushRef="#br0" timeOffset="204434.8838">5246 15225 976,'0'0'984,"0"0"-863,0 0-119,0 0 44,0 0 116,0 0 26,0 0-14,0 0-64,0 0-14,0 0-35,78 3-16,-59-3-22,1 0 6,-4 0-29,-1 0 2,2 0-2,-6 0-43,-1 0-56,-4 0-33,1 0-33,-5 0-48,-2-3-127,0-3-37,0 2-92,-6-6-679</inkml:trace>
  <inkml:trace contextRef="#ctx0" brushRef="#br0" timeOffset="204600.7912">5264 15109 1483,'0'0'815,"0"0"-594,0 0-221,0 0 0,0 0 83,0 0 39,0 0 26,0 0 0,0 0-30,0 0-47,55-9-68,-37 9 6,-2-2-9,4 2-51,-1-1-77,-2 1-45,0 0-62,0-2-224,-6 2-292,-201 14-673</inkml:trace>
  <inkml:trace contextRef="#ctx0" brushRef="#br0" timeOffset="205518.7454">5702 15180 29,'0'0'682,"0"0"100,0 0-555,0 0-77,0 0 2,0 0 43,0 0-4,0 0-30,0 0-28,0 0-8,-4-10-41,8 10-10,2 0 9,2 0-29,6 0 17,0 0-20,-1 5-7,4-3-18,0 1-7,0-3-3,0 4-15,3-1 18,-4-3-19,-1 0 1,2 0-1,-2 0 16,-5 0-5,1 0-10,-4 0-1,-3 0 2,0 0 1,-2 0 13,-2 0-3,0 0 9,0 0-3,0 0-3,0 0-13,0 0 10,0 0-10,0 0 13,0 0-14,0 0-1,0 0-1,0 0-1,0 0-1,0 0-1,0 0-10,0 0 10,0 0-16,0 0 16,0 0-13,0 0-3,0 0 3,0 0-3,0 0 0,0 0-1,0 0-2,0 0 0,0 0 3,0 0 0,0 0-7,0 0 1,0 0-1,0 0 4,0 0-1,0 0 7,0 0 14,0 0 0,0 0 1,0 0-1,0 0 2,0 0 0,0 0 3,0 0 0,0 0-2,0 0 0,0 0 2,0 0-1,0 0 1,0 0-2,0 3-1,0-1-2,0 0-14,0 2-26,0-2-25,0-1-42,0 2-26,0-2-46,0 1-61,0 2-169,0-2-136,0 0-537,0-30 756</inkml:trace>
  <inkml:trace contextRef="#ctx0" brushRef="#br0" timeOffset="207751.031">6093 15088 91,'0'0'225,"0"0"-107,0 0 19,0 0 159,0 0-15,0 0-96,0 0-58,0 0-16,-6-56 19,6 44 55,0-1-7,0-1-22,0 0-23,0 1-30,0 2-28,0-3-14,0 6-13,4-2 1,-2 2-11,0 2-15,0 1-21,2-1 14,-2 2-16,0 2-2,0 2 2,-2 0 0,0 0 0,0 0-3,0 0-26,0 0 9,2 0 20,-2 6 23,2 1 22,0 3 7,-2 3 15,0 4 4,0 0 2,0 3-44,0 1-3,0 1 0,0-2-10,0-2 12,0-1-25,-2 0-1,2-6 10,0 0 1,0-1 13,0-2-26,0-1 12,0-3-12,0 0-14,0-2 1,0-2 11,0 4 1,0-3-12,0 1-6,0 0-26,0 0-16,0 0 0,0-2-13,0 2-25,0-1-43,2-1-48,3 0-105,2 0-97,1 0-155,-2 0-235,-34-12 294</inkml:trace>
  <inkml:trace contextRef="#ctx0" brushRef="#br0" timeOffset="207972.1095">6307 15223 676,'0'0'1056,"0"0"-686,0 0-276,0 0-68,0 0 130,0 0 83,0 0-14,0 0-61,0 0-77,0 0-62,0 2-24,0-2-1,0 0-45,0 0-64,0-5-26,0 0-9,4-3-79,-2-1-120,4-2-141,1 1-213,-26 56-242</inkml:trace>
  <inkml:trace contextRef="#ctx0" brushRef="#br0" timeOffset="208791.396">6417 14806 297,'0'0'267,"0"0"124,0 0-189,0 0-68,0 0 22,0 0 3,0 0-22,0 0-17,0 0-35,0 0-46,-2-40 9,6 32-19,3 2 14,-1-1-21,3 3 43,-3-3 6,3 5-12,-3-3-33,2 3 22,-2 2 10,4-3 4,-4 1-33,2 0 3,0 2-19,1 0 10,0 0-2,-1 0-21,-2 0 0,1 0 1,-3 0-1,0 2-10,3 0 10,-3 1 0,-2-1-18,3 1 18,-3 0 0,0 3 0,0-2-15,0 4 15,0-1 13,-2 1-13,0-1 3,0 3-3,0 0 3,0 1-3,0-3-16,0 4 14,0-2-17,-2 4 3,-4-1 3,-1 3 10,-2-3-14,1 2 16,0 3-1,-3-1 2,3 0 3,-3 0-3,2 0 0,3 0-2,-2 2 0,0-1 0,-2-3-14,6 3-4,-2-3 18,4-2-14,-2-2 16,4-2-3,0 2-7,0-2-3,0-3 4,0 0 9,0 1 9,0-2 27,4 0-36,0 0 19,-2-1-12,2-1 18,-2 2-21,2-3 9,4 2 9,-4-2-19,2-1 23,0-1 3,2 0 33,-1 3-30,4-3 3,-1 0 17,1 0-10,-1 0 3,1 0-20,0 0 23,-1 0-6,-2 0-16,4 0-4,-4 0-6,0 0-3,1 0-11,-2 0 11,-1 1-3,-2-1-8,0 2-2,-2-2 16,0 0 0,-2 2-13,0 0 22,2-2-5,-2 0-4,0 2-13,0-2 10,0 0-13,0 2 0,0-1 0,0 2 3,3-2-3,-3-1-1,2 3-50,0-3-42,0 0-39,0 0-32,2 0-32,3-3-98,1-8-24,7-11-131,-7 2-332,-61 68 33</inkml:trace>
  <inkml:trace contextRef="#ctx0" brushRef="#br0" timeOffset="209417.9473">6742 14659 388,'0'0'359,"0"0"51,0 0-218,0 0-87,0 0-11,0 0 39,0 0 30,0 0-1,0 0-68,0 0-74,-8-72-19,8 57 18,0 2-6,0 0 39,2 1-52,2 2 19,0 1 7,0 2 3,0 1 4,1 2-11,0 3 11,1-1 9,-2 2 6,2 0 4,0 0-26,3 0 9,0 2 11,-3 3-17,3 2-26,-3-1 20,0 3 12,-2 0-22,0 1 5,1 1-17,-3-2 15,-2 3-16,3-4-13,-3-1 11,0 1 2,0-5-2,0 0-14,0-2 0,0-1 3,0 0 0,0 0-13,0 0-9,0-1-27,0-9-57,0-1-49,0-5 28,0 1 63,4 0 51,0-1-4,2 4 4,0 1 26,-2 4 10,6-1 39,-4 4 51,-2 0 4,2 4-7,-2 0 16,3 0-16,-1 0-16,3 5-26,-1 6 48,1 0 10,-3 2-24,0 4-12,0-1-25,1-1-1,0 2-29,-3-1 7,0-3-10,-2-2 10,-2-1 9,0-2-12,0-1 9,0-1-7,0 0-6,0-4-18,0 0 15,0-2-7,0 1-12,0-1-21,0 0-20,-2 0-29,0 0-32,0 0-61,0 0-40,0 0-51,0 0-193,2 0-176,-2-1-621,16-1 968</inkml:trace>
  <inkml:trace contextRef="#ctx0" brushRef="#br0" timeOffset="218276.1605">3808 15824 385,'0'0'339,"0"0"163,0 0-297,0-1-65,0 1 19,-2 0 65,2 0-13,-2 0-39,2 0-33,0 0-30,0 0-15,0 0-23,0 0-10,0 0-3,0 0-3,0 0-4,0 0-3,0 0 0,0 0 0,0 0-9,0 0 8,0 0-24,0 0-4,0 0-6,0 0-12,0 0-1,7-3 0,3 3 16,2 0 32,6-1-26,0-2 3,6 0-9,8-1 3,7-1-18,1-1 3,0 0 8,-4 1-11,-2 0 1,0 0-2,0-2 0,0 6 0,-2-1-2,2-2 0,-3 2 1,-1-1-1,2 1-10,-2 0 11,-1 0-1,3 0 0,-2-2 0,2 2 1,-1-1 1,3 0 1,-2 2-1,2-5 0,-4 4-1,3-3 2,-2-2-14,-4 3 23,3-1-10,-5 1 1,-3-2-1,-5 5 0,-2-3-2,4-1-11,2 4 0,4-3 2,-1-1 11,0 2 1,-1-1-1,0 1-1,-2-2 1,3 5-1,-4-1-13,2-1 13,-1 0 0,3 0 1,-1 2 1,0 0-1,1 0-11,-1 0 11,0 0 3,-2 0 7,5 0-10,-2 0-1,-4 0 1,2 0-1,1 0-8,-1-2 9,-2 0 2,4 1 0,0 1 1,-1-2-3,3-2 0,-4 2 2,4-1 10,0-3-12,-3 5 4,0-2-4,0 0-4,3 1 3,-2 2 1,-1 0 0,2 0-28,-2 0 28,5 0 12,0 0-12,-3 0 0,3 0-2,-2 5 2,-2-2 0,6-2 16,-4 5-16,-1-5-1,3 1-2,-2-2 3,-3 0 0,0 0 2,-2 0 14,3 0-13,0 0 5,-2 0-7,4 0-2,-5 0-11,5 0 11,-2 0 1,-2-2 0,8 2-1,2 0-1,-3-1 1,-1 1 2,-4 0-2,-5 0-15,2 0 14,2 0 4,3 0-4,-2 0-7,-1 3 9,0 1 0,0 0-1,3-1-8,-5 3 9,2-3 0,-1 4-10,-1 1 10,0-3 1,-2 3 15,1-2-15,-4 1-1,1 1 13,0-3-12,0 3 15,1-2-4,-2 0 4,-1 1-12,2-1 27,-2 0-29,-2-3 12,-1 3-14,-1-4 0,-5 1 13,5 2 12,-4-3-25,-1-2 4,-2 1-1,0-1 25,-4 0-5,2 2-11,-2-2-9,0 0 13,0 0 6,0 0-3,0 0-3,0 0-14,0 0-2,0 0-10,0 0-57,0 0-66,2 0-74,0 0-75,2 0-169,-2-3-227,8-9-773,-30 27 1103</inkml:trace>
  <inkml:trace contextRef="#ctx0" brushRef="#br0" timeOffset="221171.6123">15236 10270 121,'0'0'111,"0"0"-40,0 0-19,0 0 30,0 0 42,0 0 169,0 0-39,0 0-91,0 0-68,13-7-27,-13 4-3,0 3 7,0 0 12,0 0 17,0 0-7,0-2-16,0 2-19,0-2-33,0 2-4,0-2 7,0 2 7,0 0 10,0-1 5,0 1-12,0-2-39,0 0-1,0 0-2,0 0 3,0 0 2,0 2-2,0-2 23,0 2 3,-2 0 6,0 0 10,2 0 16,0-2 20,0 2-7,0 0-10,0 0-19,0 0-6,0 0-11,0 0-2,0 0-4,0 0 1,0 0-8,0 0 5,0 0 2,4 0 16,3 0 23,1 0-10,2 0-29,6 0 23,-4 0-16,0-2-10,2 2 3,0-1-3,-1 1-3,2 0-10,0-2 16,2 2-16,0-2 9,-1 0-12,4-1-1,-5 2 1,4 1 2,-2-2-1,2 0-1,-4-1-3,1 3 1,2-2-1,-3-1-10,0 3 13,0 0-1,-3 0 0,3 0-13,0-2 14,-3 2 0,6 0 11,-6-2-11,3 2 0,2 0 0,-2-3 1,2-1 0,-2 2 17,5 0-18,-6 0 0,0 0-23,4 0 23,-3 2 14,-3 0-14,3-1-3,-2 1 1,1 0 2,0 0-19,-4 0 19,3 0 0,2 0 2,-3 0-1,-1-2 18,4 2-19,-2-2-15,-3 2 15,4-2 0,-2 0 16,-2 2-16,3-2 1,0 2-1,-3-1 0,3-2 0,0 1 0,0 0 0,-1 2-2,2-1 2,-2 1-1,-2-2 1,6 0 0,-6 2 0,1-3 1,-1 1-1,3 2 0,-2 0 0,-1 0 3,3 0 0,-2 0-3,-1-3 2,3 3-1,0 0 0,-3 0 1,1-2 11,2 2-3,-1-2-9,-1 2-2,4-1 2,-2 1-1,-3-3 1,2 3-1,2 0 2,-4-2-2,3 2 0,0-2 1,0 2-1,-3-2 0,5 2 0,-2-1 0,-1-1 16,2 2-16,0-2-3,-4 0 0,6 0 3,-4 0-2,-1 2 2,4-1 1,-2-2 0,-3 2-1,2-1-1,4 0 1,-6 0-3,3 0 3,0-1-3,-3 1 2,-1 2 1,3 0 12,-1 0 4,0-3 4,-1 3-19,4-2 11,-2 2-10,-2-2 14,4 2-15,-2-1 1,-1 1-2,1 0 1,1-3 0,-2 3 9,1 0-10,2 0-3,-2 0 3,-2 0 12,4 0 1,-4 0-13,0 0 16,3 0 9,-2 0-25,0 0 0,-1-1-1,0 1 1,4-3 16,-4 3-3,0-2-12,4 2 0,-2-1-1,-1-1-2,-1 2 2,3-2 11,-4 2-11,1-2 1,3 2-1,-4-2 0,-1 2-1,2 0 1,2 0 13,-2 0-11,0-2 11,3 2 0,0-1-1,0-2-12,-1 2 1,1-1-1,0 0 3,-1 0 17,2 0-20,-2 2-13,-4-2 13,5 2-1,-2 0 1,0-3 3,-1 3-1,1 0-2,0 0-1,-1 0-1,2 0 0,2 0 0,-4-3 0,3 3 1,0 0 1,-1 0 0,1-2 1,2 2-1,0-2 9,-3 1-9,4-1 0,-4 0 3,1-2 10,2 2-10,-3 0 0,1-2-1,2 2-2,-2 0 0,-3 2 0,4-1 0,-4-2-10,0 3 10,1-1 0,2 1 0,-3 0 1,1 0 0,2 0-1,0 0-1,-3-2 1,0 2 0,6-2-1,-6 2 0,0-2 0,6 0 1,-4 0 13,-1-1-10,4 3-3,0-4 0,-1 1 1,2 2-1,-2-1 2,4 0-2,-4-1 1,1 3 0,0-3-1,-2 1 0,-1 0 0,4 0-2,-4 0-12,-2 1 12,4 1 2,-2-2-1,-2 2-2,1 0-13,2-3 16,-2 3 0,-1 0 0,5-1 1,-2 1-1,-3-2 0,6 0 1,-4 0 0,1 0-1,0 0 2,1 0-1,-1 1 1,0-3 1,0 1-2,-1 2-1,-2-1-1,6 2-1,-6-2 2,1-1-2,4 3 0,-4 0 1,-1-2 1,1-1 0,0 1-3,-1 2 3,0-2 0,2 2 2,-2-2-2,0 2 0,1-1 0,2 1-1,-3-2-1,-1 2 2,1-2 3,1 2 9,0-2-12,-1 0-2,4 2 2,-4-2 1,0 0 2,3 2 13,2-2-15,-2 0 0,-1 1 1,1-1 11,0 0 12,-1 0-24,4-1 0,-6 2 0,2-1 17,2 0-16,-2-1 11,-1 3-11,2-2-2,-3-1 3,-1 3-1,1-2 2,1 0-1,-2 2-2,-1 0 5,0-3-6,3 1 0,0 0 3,-3 2 0,-2-2 0,3 0-2,0 2 0,-3-2 2,2 2 0,-3 0-1,1-2 11,0 2 5,0-2-17,1 2-1,0 0 0,-3 0-2,0 0 2,0 0 0,2 0 9,1 0-9,2 0 0,-3-1 2,2 1 0,-2-2 11,3 2-13,0-2-3,-1 2 3,3-2 11,-3 0-7,5 2-3,-4-2 0,1 2 9,-2-1-9,6-2-1,-6 3 0,2-2 0,-1 2 1,2-2 15,-1 2-14,-1-1 14,-1 1 0,3-2-16,-5 2 0,3 0 18,-3-2-15,0 2 0,2 0 16,2-3-7,-2 3-10,-4-2 1,2 2-1,1 0 1,-1 0-2,1 0 2,-1-3 19,0 3-6,-1-2-13,1 0-1,-2 2 11,2 0-11,-1 0 1,-3-1 19,2 1 6,-1 0-6,1 0-20,-2 0 17,0 0-6,0-3 12,0 3-13,0 0-9,0 0 13,-2 0-3,2 0-10,-2 0 17,0-2-5,0 2-12,0 0 13,0 0 3,0 0-1,0 0-14,0 0 17,0 0-18,0 0-3,0 0-3,0 0-15,0 0-10,0 0-61,0 0-90,0 0-102,0 2-216,0 2-584,-21 0-906,42-14 1987</inkml:trace>
  <inkml:trace contextRef="#ctx0" brushRef="#br0" timeOffset="224116.9457">3906 15987 170,'0'0'316,"0"0"-182,0 0 201,0 0-51,0 0-144,0 0-85,0 0-26,0 0 23,-13-8-19,13 7-20,0-2 19,-2 1 27,2 0 19,0 2 23,0 0 6,0-1 3,0 1 7,0 0 29,0 0-10,0-2-33,0 2-29,0 0-25,0 0-14,0 0-6,0 0-10,0 0 1,0 0-18,0 0 11,0 0-12,2 0 34,4 0 23,3 0 0,-1 0-29,5 0 9,0 0-19,1 0 1,2-2-17,0-1-2,2 2 2,-1-3 0,2 2 10,0-2-2,0 1-9,2-3 9,-1 3-11,0-3-1,0 4 1,-3 0 0,-1-1-15,2 1 13,-2 2 0,2 0 2,-4 0-1,1 0-19,-2 0 20,2 0 3,-1 0 20,4 0-23,-4 0 22,4 0-9,0 0-11,0 0 14,1 0 13,-3 0-13,4-3 6,-4-1-21,4 4 0,-3-4 15,0 2-16,0-2 1,-3 1 1,2 3 0,0-4-2,-2 2 2,0 0-2,-1 0 0,0 2-2,-1-1-1,1-2 1,0 3 2,2 0 1,-3 0 1,2-1-2,-2 1-2,2 0 2,0 0 1,0 0 3,-1-3-4,2 3 0,-2 0-1,-1 0 1,2 0 0,-2 0 12,-2 0 7,4 0-6,-2 0 3,3 0-16,-2-1 15,2 1-14,-1-2 1,2-1 2,0 1 11,1 2-11,0-2-4,0-1 0,-2 1-2,0 2 2,-1-2 0,2 2-2,-4 0 2,4 0 20,-4 0-19,1 0 0,2 0 21,-3 0-21,3 0 1,0 0-1,0-2 15,1 2 0,2 0-16,-1-3 1,-2 3 1,2-3 15,-5 2-17,4 1 0,-2-2 13,-2 0-11,4 2-1,-4-2 1,1 2 24,0 0-25,0-2 0,-1 2 8,4 0-9,-4 0 0,0 0 11,4 0 2,-4 0-12,-1 0-1,2 0 12,-1 0-12,1 0 0,-2 0 1,2 0 2,-1 0 9,-2 0-11,4 0-1,-2 0 1,-1 0-1,2 0 1,-3 0 15,3 0-13,-2-2-1,-1 1 0,3-1 0,-3-1 26,4 2-26,-2-2-1,1 0 2,0 3 1,-1-5-1,-1 5-1,-1-2-2,1-1 3,0-1-3,-1 4 1,-2-1-1,4 1 0,-2 0 1,2 0 0,2-3-1,-4 3 0,3 0 3,0-1 9,-3 1-12,1 0 0,-1-3 2,2 3-2,-2 0-1,-2 0-1,0-1 2,6 1 0,-6 0 0,2 0 0,-1 0 2,4 0 0,-5 0-2,5 0 2,-5-2 10,6 0-12,-2 2-2,0-2 2,2 2 15,-2-2-15,1 0 0,0 2-3,0-1 3,-1 1-2,1-2-10,2 0 12,-1 0 3,2 2-3,-2-3 0,1 2 0,0-1 1,0 0-1,-3-1 0,4 3 10,-4-3-10,0 3 0,4-2 0,-6 0 0,3 2 4,0-2-4,-2 2 0,-1 0 0,3-1-3,0 1 3,-3 0 0,0 0 0,4 0 0,-4 0-3,-2 0 2,4-2-1,-4 2-1,2 0 2,-1 0 1,1 0 13,1-2-13,0 2 0,-1-3 0,2 3-3,-2 0 1,0 0 2,-2 0 1,6-1-1,-2 1-2,-1 0 1,-3 0-2,3 0-11,-2 0 13,1 0 1,-2-2-1,4 2 0,-4 0 2,0 0-2,0 0 1,-1 0 0,2-2 0,-1 2 0,-2 0 0,1 0-12,-1 0 10,5 0 2,-5 0 0,3 0 0,-1 0-3,-2 0 3,3 0 1,0 0 1,-1 0-2,0 0 0,-2 0-1,6 0-1,-4 0 2,-2 0 0,3 0 2,-1 0-2,1 0-11,-1 0 8,1 0-1,-3 0 4,2 0 2,1 0 1,0 0 0,-1 0-1,0 0-1,-2 0 1,2 0 11,0 0-13,-4 0 12,2 0 14,1 0-14,-5 0 4,0 0-14,0 0 14,-2 0 3,2 0-3,-2 0 6,0 0 0,0 0 3,0 0 38,0 0 0,0 0-7,0 0-5,0 0-13,0 0-7,0 0-9,0 0-6,0 0-13,0 0-2,0 0-1,0 0-2,0 0-67,0-2-38,0 2-38,0-2-50,0-1-91,0-1-214,0-2-591,0 23-664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25:14.7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3109 2450 170,'0'0'365,"0"0"-228,0 0 16,0 0 7,0 0-11,0 0-18,0 0 6,0 0 19,0 0-7,0 0-15,0 0-27,0 0-7,0 0 20,0-2 3,0 2-6,0 0-17,0 0-26,0 0-41,0 0-31,0 0-2,3 0-16,-3 0-7,0-3-13,0 3 7,0-2 4,0 2 2,0-1 10,2-3 10,-2 1-13,0 0 16,0-3 0,2 3 16,-2-1 16,0-2-19,0 2 23,0-3-36,0-1-7,0 0 7,0-1 52,-2 1-51,-3 1 0,1-1 1,0 0 26,0 3-27,0 0-1,-2 1 23,2 3-21,-4-1-2,2 0 16,0 2-16,-2 0-14,-3 0-2,0 2-16,1 7 19,-3 4-23,0-1 34,0 5-24,3 0 25,2 3-28,-2 1 10,6 4 19,2-4-29,2 4 28,0-3 1,0-1 0,2 3-20,8-3-12,0-1 12,0 1 7,5-1 10,0-3-7,2-3-46,2 1 54,-2-4-54,1-3-25,0-5 26,-1-1 26,2-2 3,-4 0-10,2-2-13,-4-5 7,-1-5 13,0-1-26,-4-1-33,-4-1 26,0-2 4,-4 0 41,0 2 4,0 1 26,-2 4 36,-2 1 10,0 3 12,2 2 33,-2 1 32,2 3-9,-1 0-33,3 0-13,0 0-16,0 0-27,0 0-25,0 3-13,0 3 20,0 3 31,0 5 14,0 3-7,0 0-29,7 3 10,-3-1 0,4 0-17,-2 0 17,3 0-37,0-1-1,1-4 11,1 2-9,-1-3 29,1-1-32,0-3 0,-3 1 0,2-3 23,0-1-23,-4-1-1,0-1-9,0 1 7,-2-4-10,0-1 11,1 3 0,-3-3-31,1 0-18,-1 0-30,-2 1-3,0-1 7,0 0-17,0 0-74,0 0-62,0 3-43,0-3-75,0 5-121,0-1-128</inkml:trace>
  <inkml:trace contextRef="#ctx0" brushRef="#br0" timeOffset="682.3576">3507 2938 225,'0'0'401,"0"0"225,0 0-408,0 0-111,0 0 14,0 0 112,0 0 21,0 0-83,0 0-55,0 0-25,2-6-10,-2 1-52,0-3-29,0-3-20,0-2 20,0-1 26,0-3-23,0-1-6,0-1-13,0-2 14,0 0-18,0 0-28,2 2-10,0 2 42,0 4-4,2 2-15,1 3 9,-1 4-13,0 1-9,1 3 25,-1 0 23,2 0 2,0 0 40,3 7-22,0 2 9,-1 1-10,0 3-17,0 2 18,2 1 18,-2 1-25,0-2 4,-2 0-5,1-1 8,0-1 6,-3-2-23,0-3 13,-2-1-16,0-4 0,-2-1 3,0 0 13,0-2 23,0 0 9,0 0-3,0 0-22,0-2-23,0-6-1,0-4-76,0-2-39,2-3 15,-2-3 43,2 1 32,1 0-42,-1 2-80,2 2 92,-2 3 37,2 5 19,-2 0 29,0 4-27,3 3 41,-3 0 34,0 0-15,3 0-17,-3 3 58,2 5 14,2 4-37,-2 1 23,0 0-29,0 5-3,0-1 9,2-2-22,-2 1-7,0-1-22,0 0-3,0-3-24,0-1 17,-2-3 5,0-1-22,1-3 7,-1 0-9,0-1-12,-2-1 11,0 0-1,2-2-62,-2 0-61,5 0-42,-3 0-45,2 0-102,2-7-198,1-1-113</inkml:trace>
  <inkml:trace contextRef="#ctx0" brushRef="#br0" timeOffset="943.5874">4050 2694 916,'0'0'995,"0"0"-995,0 0 2,0 0 236,0 0-18,0 0-32,0 0-50,0 0 7,0 0-32,0 0-17,119 8-35,-104-8-26,-1 0-19,0 0-15,-2 0 1,-4 0-1,2 0-2,-4 0-20,-2 0-37,0 0-73,-2 0-49,0 0 22,-2-3-13,0-2-17,0-3-42,0-1-329,-4 1-158,-6-5-36</inkml:trace>
  <inkml:trace contextRef="#ctx0" brushRef="#br0" timeOffset="1165.076">4071 2531 676,'0'0'831,"0"0"-409,0 0-263,0 0-84,0 0 93,0 0 36,0 0-49,0 0-55,0 0-1,0 0 49,22-4-55,-10 7-39,1-2-12,2 1-7,0-2 13,-2 0-26,-1 0-19,1 0 13,-3 0-13,4 0-3,-6 0-16,0 0-28,-2 0-49,-4 0-6,3 0-48,0 0-46,-3 0-40,0 0-122,0 0-243,0 0-436</inkml:trace>
  <inkml:trace contextRef="#ctx0" brushRef="#br0" timeOffset="3787.8022">5042 2010 365,'0'0'75,"0"0"-16,0 0-36,0 0 48,0 0 177,0 0-7,0 0-19,0 0-76,0 0-90,-7-77 18,7 66 66,-2 3 29,2-1-10,-4 2-29,2 0-39,0 1-4,-1 1-3,-1-1-13,2 1 23,-2-3 3,0 2-62,0 1-9,-3-3 6,2 1 26,-1 2-3,0-1-39,0 1-15,-2-1 34,-4 2-19,2-1 28,0 0-44,-1 2 0,-2 1 21,2-3-18,1 5-2,-3-3 17,2 1-18,-1 0-23,2 2-6,-4-2 29,4 2 0,-1 0 0,0 0-1,3 0-12,-3 2-2,3 2 15,0 2 16,-1-2-16,0 2-1,3 1-1,-2 1-17,0-1 6,-2 1 13,4 2-2,0 0 1,2-3 1,0 1 2,-3 1-1,3-1-1,-1-1 13,1 0-11,0 4-2,0-2-2,-1 0 2,3 1 1,-2 0 2,0-1-3,2 1-9,0 0 9,0-1 3,0 1-2,-1 0 0,1 1 1,2 0-1,-2 0-2,2-1-7,-2 2 8,0-3 3,2 2-2,-3-2 15,1-1-13,2 2-2,-2-2 0,2 1 15,0 2-15,0-3 22,0 1-22,0 0-1,0-1-11,0-1 11,0-2 2,0 3 11,2-1 3,0 2-13,-2-1-6,3-1 0,-1 3 3,-2-3 21,2 2-1,0 1 12,0-2-32,1-1-15,-1 1 15,-2 1 1,2-2 5,-2 0-4,2 1-2,-2-1 1,2 1 15,0-2-16,-2 1 1,2 1 9,2-3-8,-2 4-1,1-2 11,1 1-12,0-1 0,0 3 9,0-3-5,3 3-4,-3-2 12,3 1-2,-1 0 8,0 1-17,-2 0 0,2-1-1,2-1 13,-2 1-13,0-1 10,2 1-8,-1-1-2,-1 2 0,1-2 1,-1-1 1,0 1 7,-1-1-6,-1-1-3,2 1 1,-2 0-1,3-2-1,-3 1 1,3 0 16,-3-1-15,2-1 17,-2 1-18,0-1 0,3-3 1,-2 2 0,1 2 2,-2-3 12,2 2-14,-2-3-1,0 1 0,1 0 0,2 0 0,-5 2 11,2-2-11,0 0-11,0-1 11,0 3 0,1 1 1,-3-2 0,2-1-1,0 0-1,-2 1-11,3-3 12,-1 3 4,-2-1 8,2 0-11,1 2-1,-1-3 1,0 3-1,2-2 0,-2 0 0,3 2 0,-2-2 3,1-1 16,2-1 0,-2 2-17,0 0-2,1 0 2,0-2 0,1 2 8,0 1-10,-1-3 0,1 0 22,1 0-21,-3 0-1,1 0 1,-1 0-1,0 0 3,-2 0 13,3 0 6,0 0-19,-1 0 0,-2 0 9,0 0 4,2-3 7,-2 3-8,-1-2 4,4 0 4,-3 0 2,0 2 7,0-2-4,-2 1-3,2-1-12,-2 0-12,1 2 2,-1-2 0,0 0 1,0 2-4,-2 0 0,0 0 0,0 0 3,0 0 9,0 0-9,0 0-2,0 0 1,0 0-1,0 0 0,0 0-1,0 0-3,0 0-23,0 0-18,0 0-32,0 0-51,0 0-61,0-2-71,0 2-127,0-2-236,0-1-67,2-5-391,-4 23 866</inkml:trace>
  <inkml:trace contextRef="#ctx0" brushRef="#br0" timeOffset="4406.4266">5392 2062 29,'0'0'447,"0"0"-52,0 0-44,0 0-171,0 0-63,0 0 16,0 0 59,0 0-7,0 0-23,0 0-36,-2-4-25,2 4-27,0 0-19,0 4-10,0 3 7,-3 2 47,1 5 11,0 3-39,-2 4-20,0 4-19,-2 5-13,0-2 7,0-4 9,2-2-35,4-5-1,-2-1-1,2 4-9,0-3 9,0-2-11,0-1 12,0-3-15,2-2-16,6 2 19,-2-6-9,-2 3 20,2-4-27,-2-1 28,2 1-13,1 0 14,-3-2 1,3 2 0,-1-3-1,0 3 0,-1 0 15,-1-1-14,0 0-1,0-2 0,3 2 0,-3 0 0,3 0 26,-3-1-26,2-1 2,-2 0 11,2 2-1,-2-3 21,6 2-17,-6-2-4,2 0 1,0 2-12,0-2 12,-1 0-13,1 0 2,1 0 7,-3 0-8,0 0 0,3 0-1,-3 0-22,0 0-23,0 0-39,-4 0 14,4 0-11,-4 0-3,5 0-9,-5 0-33,2 0-58,0 0-63,-2-4-6,0-1-65,2-2-226,-2-4-278,-23 38 695</inkml:trace>
  <inkml:trace contextRef="#ctx0" brushRef="#br0" timeOffset="4702.4476">5553 2279 215,'0'0'502,"0"0"124,0 0-389,0 0-129,0 0 15,0 0 95,0 0 35,0 0-72,0 0-88,0 0-44,0 19 48,0-5 2,0 3 1,4 5-26,3 7-4,2 6-9,-1 2-16,0-1-7,-2-8-25,2-5 0,-2-6 0,-2-3-7,0-3-5,0 3-1,0-4 31,0 4-31,1-2-2,-5-2 2,2-5 11,3 0-11,-5-5-13,2 3-9,-2-3-7,0 0-3,0 0-10,0 0-12,0 0-26,0-3-55,0-10-26,0-4-265,0-2-152,0 5-233</inkml:trace>
  <inkml:trace contextRef="#ctx0" brushRef="#br0" timeOffset="5233.9745">5664 1813 489,'0'0'707,"0"0"-589,0 0-105,0 0 39,0 0 110,0 0-2,0 0-1,30-99-23,-24 90-19,0 9-33,0 0-16,-2 0 30,8 0-50,-4 11 49,2 2-3,-1 9-1,2 4-25,-1 8-26,-4-3-26,-1-6 0,-5-8 19,2-3-32,-2-3-3,0 2 0,0-2 4,0-2-3,0-4 1,0-3 30,0 0-16,0-2 19,0 0-35,0-7-3,0-4-116,0-6-22,0-1 21,0-4 20,0 1 99,0 1-44,0 4-33,4 3 39,0 1-3,5 2 39,-3 4 3,1 3 32,-1 3 85,0 0-20,2 0 19,2 2-35,0 7 9,-2 2-3,1 3-17,2 1-9,-3 2 0,0 3-3,-1-3-14,-3 1-8,3-2-5,-3 0-29,-2-2 39,0 1-39,0-3 11,-2-2-13,2-3 0,-2 2-35,0-1-42,0-3-28,3 2-30,-3-1-116,2 2-127,0-1-199,0-2-230</inkml:trace>
  <inkml:trace contextRef="#ctx0" brushRef="#br0" timeOffset="5639.6697">6186 2562 385,'0'0'733,"0"0"-231,0 0-207,0 0-84,0 0 19,0 0 19,0 0-33,0 0-81,0 0-78,0 0 14,17 9 18,-6-7-5,1 2-27,6 0-22,-2 0 6,1-1-18,4 1 15,-4-1 6,5-1-42,-6-1 24,2 2-23,-2-3 19,-2 1-9,-2-1-13,-1 0 12,-3 0-9,-2 0-3,1 0-32,-3 0-47,-1 0-39,-1 0-29,-2 0-19,2 0-24,0 0-80,2-1-242,0-3-69,0-1-511</inkml:trace>
  <inkml:trace contextRef="#ctx0" brushRef="#br0" timeOffset="6551.1227">6726 2193 222,'0'0'228,"0"0"-55,0 0 198,0 0-110,0 0-20,0 0-36,0 0 32,0 0-33,0 0-16,0 0-39,-22-69-59,28 66-35,-2-1-13,8 0-6,-4 2-7,4-2 12,4 3-21,-2-1-1,3 2-19,0 0 16,0 0-13,-2 0 13,2 0-12,-3 3 17,2 1-21,-6 2-26,1 0-9,-5-1-4,3 2 7,-5 3 29,-2 0-16,0 2-1,-2 1-15,0 3 33,0-2 0,0 2-57,-6 0 37,-3-2-7,1 1 6,-1 2-16,-1 0 4,-3-3-17,2 3 39,-1 1 0,1-1-13,0 1 4,3 0 22,0-1 15,-1 1-15,3-3-13,1 0 13,1-2 0,2-2 26,0-1-24,2 0 34,0-2-36,0-2 0,0-1 0,0 2 18,0-3 18,4 1-33,0 0 23,3 1-23,-1 0 10,1-3 11,1 3-22,-2-2 13,5 3 7,0-5-2,-1 3-20,0-2 3,4 0 39,-2 1-41,1-4 34,2 3 14,0-3-33,-1 0 48,4 0-19,-2 0 10,2 0-13,-4 0 25,1-3 7,0 3-20,-4-3-19,-1 3 13,3 0 0,-4 0-16,-1 0-29,0 0 13,-4 0 7,-2 0 2,4 0-25,-4 0 0,-2 0 1,0 0 18,0 0-6,0 0 0,0 0 3,0 0 3,0 0 0,0 0 0,0 0-3,0 0-16,0 0-2,0 0-30,0 0-22,0 0-29,0 0-32,0-4-26,-2-2-22,-4-3-311,4-1-90,0 1-84,0-11-454,16 78 995</inkml:trace>
  <inkml:trace contextRef="#ctx0" brushRef="#br0" timeOffset="7434.1671">7012 1598 388,'0'0'694,"0"0"-401,0 0-227,0 0-14,0 0 81,0 0 130,0 0 13,0 0-62,0 0-79,0 0-51,-4 5-6,4-5-11,0-5-31,0-2-36,0 0 16,-2-3 0,0 0-32,2-2 10,0 2 4,0-2 0,0-1-29,2 0 29,2-2-18,2 1 0,0-1-5,1 1-4,-1 1 16,3 3 9,-1 1 3,3 3-12,-5 0 13,2 5 4,1-2 15,-2 3-6,1 0 22,0 3-35,-2 4 49,6 4-33,-4 4 55,-2 2-13,0 3-17,-1 1-41,-3-2 29,0-2-6,-2 0-21,2-1-1,-2-3 18,3-2-18,-3 0 11,0-4-12,0-4 0,0 0 2,0-3 36,0 0 4,0 0-4,0 0-25,0-4-13,0-3-57,0-7-30,0 0-25,2-1 64,0-2 45,2 2-22,0 1-27,0-1 7,3 3 19,1 3 25,-2-1-28,3 3 13,0 2 16,1 0 20,-2 3 25,4 1-7,-4 1 7,2 0-16,-3 0 52,4 5-14,-3 5-6,2-1 6,-1 4 0,-3 3-12,5-1 12,-4 0-26,-3 2-3,2 1 20,-4 1-14,0-1-2,0-2-14,-2 1 16,0-4-18,0 2 12,0-3-4,0-2 1,0-3-13,0 2-22,0-4 1,-2-2 12,2 0-13,-2-1-1,2 0-31,0 2-50,-2-1-60,2 1-78,0 2-81,-2-1-198,0-1-550</inkml:trace>
  <inkml:trace contextRef="#ctx0" brushRef="#br0" timeOffset="8749.8159">4774 2943 254,'0'0'134,"0"0"-69,0 0 17,0 0-17,0 0-29,0 0-36,0 0-16,0 0-7,0 0-20,-2-9-45,2 9 4,0 0 25,0 0 29,0 0 30,0 0 3,0 0 13,0 0-3,0 0 20,2 0 25,-2 0-6,0-2-35,2 1-17,0 1-88,-2-2-114,2 2 7</inkml:trace>
  <inkml:trace contextRef="#ctx0" brushRef="#br0" timeOffset="16732.867">2708 3733 411,'0'0'407,"0"0"-51,0 0-265,0 0-36,0 0 69,0 0 110,-8 26 13,8-23-91,0-1-56,0 0-9,0-2-17,2 2-9,0 0 3,0-2-7,0 0-3,0 0 13,2 0 7,4 0-4,0 0-10,2 0-29,3-4-15,2-3-17,4-2 22,0 1-25,4-4-10,1 0 9,1 3 1,3-1-2,-2 0-1,-2 5 3,0-1 4,0 2-1,-1 4 45,-2 0-48,0 0 1,-1 0 15,-2 6 7,2 3 5,-3 1-12,-3 4 10,2-3-10,-4 2-13,3 0-2,-2-1 12,-1 0-12,-1-1 0,4-4 1,-2 3-2,-3-4-1,7-1 0,-2-1 1,5-1 13,-2-3-13,4 0 0,1 0-13,0-4 12,2-2-28,1-4 17,0 1-14,-3-1-16,3 0 20,-3-2-13,0 3 9,-1 1 0,-2-1 10,0 1 0,-1 1 4,-4 3 11,-2 0 0,-3 3-1,-4 1-23,-2 0 25,4 0 3,-2 0 54,0 5-12,0 5 7,2 1-7,1 3-13,2-1-32,-3 0 0,3-1 1,-3-1-1,5-1 10,0-1-10,-1-1-1,4-2-15,-2 0 16,-1-5 0,4 1 0,0-2 0,2 0-13,0 0 11,3-6-11,-2 1-19,2-4-3,-1-1-10,1-2 0,-4 1 3,4 1 39,-1 1-35,-2 0 37,-2 2-12,0 0 12,0 1 1,-5 0 1,2 3-1,-2 0-2,-2 1 2,2 2 20,-4 0 15,2 0-9,-1 0-10,0 2 16,-1 2 7,3 2-26,-1 2 3,1-3 3,2 4 6,1 0-25,2-2-1,-2 1-2,1-3-6,2 2 9,0-4 2,0-1 20,2-2-22,1 0 1,0 0-1,2-4 0,1-4-13,1 1 10,-4-3-32,6 1 32,0-3-36,-3 4 23,1-4-3,-4 0 3,2 3-23,-3 1 38,-2 0 1,-2 0 1,-1 4 0,2 1 1,-6-1-1,0 4 0,0 0 36,-2 0 2,0 0-4,0 0-9,1 2 6,2 3 3,-1 2-16,3 1 0,0-1-17,2 3 0,-3-3-1,4 0 0,-4-1-2,0 0 2,4 0-1,-2-2 0,1-1 0,3 1 0,-4-1-4,4-3 4,-4 0 2,1 0 20,2 0-22,0 0 13,0 0-12,0 0 0,0-3-1,0-1-1,-3-2-15,4 2 3,-4-3-22,4-1-13,-1 1 3,-3-3 3,4 1-3,-2 1 16,0-1 16,-2-1 10,-1 4-10,0 1-3,-3 1 16,1 0 0,-3 1 26,1 3-13,-3 0 22,3 0-6,-3 0 22,0 0-6,0 7-9,6-2 5,-4 5-15,2 4-4,1-1-9,2 2-11,0-1-2,-1 1-15,-1-1 15,2-5 1,-3 0-1,2 1 0,4-5 0,-4-1 0,4 0 1,-2-4 0,1 0 15,4 0-15,-2 0 22,5-5-21,-2-3-2,2 0 0,1-3-23,1 2-8,-1-4 15,0 2-4,1-2 17,-3 1-13,-2 3-3,0-3-7,-1 4 13,-2 1 13,-6 1-12,4 5 12,-6-3 1,-2 4 12,-2 0 15,3 0-2,-5 0 0,2 0-1,5 0 20,-3 5-20,1 1 14,1 0-26,0 2 6,4 0-16,-2 2 26,0 0-29,1-2-10,2-1 8,-3 1 2,1-2-1,2-2 2,-3-1 14,3 1-15,0-1 2,2-3 17,-1 0-16,4 0 10,0 0 6,2-7-6,-1 1-2,2-1-11,-2-1-28,1-1-1,-4 0 1,1-3-1,0 2 6,0-1 4,0-1 3,0 3 0,-5 0 0,2 2 14,-6 2 0,0 1-11,-1 2-3,0 2 16,-5 0 0,2 0 15,0 0 24,2 0 12,1 6-29,-1-1-9,0 2-10,5 0 13,-2 0-3,1 1-10,-2 1 9,4-1-11,-2-1-1,2 0 0,0-1 0,-2-2-1,0-3 1,1 1 0,0 0 2,2-2 14,-1 0-15,1 0 11,2 0-12,1 0 1,2-5 0,1-2 2,0 0 0,2-1-1,3-3 1,-2-1-3,4-1-15,-2 1 12,-3-1-22,1 1 9,-4 1-10,-2 3 4,-4 4 19,-4-2-23,-1 3 26,-5 3 0,2 0 0,-2 0 1,0 0 12,3 0 13,-1 2 37,4 6-18,1 1-26,-1 3-10,5 1 4,-2 0-13,-3 1 0,0-1-3,4-2 3,-4-1 3,2 0-2,-1-5-1,-3 2 0,3-2 0,-1-1 0,-1-1 0,-1-1 1,0 1 0,3-2-1,0 1 3,-1-2 1,2 0-3,4 0 11,-2 0-12,0 0-11,4-6-5,-2 3-10,1-5 4,2 1-22,0-1-7,-1 0 35,-2 0-7,-2 3 7,0-1 16,-2 4 0,-4 2 0,1 0 61,-1 0 6,-2 0 0,5 2 22,-3 4-10,3 3 25,-1 3-28,2 1-13,2 3-22,-2-4-23,0 2-5,-1-4-13,0-1 3,-1 1 19,-2-4-20,1-1 1,-1-1 10,0-2-13,1-2-1,-1 0-37,1 0-3,-1 0-31,0 0-35,2-4-42,2-2-92,-2-3-169,-4 3-290,0-7-651</inkml:trace>
  <inkml:trace contextRef="#ctx0" brushRef="#br0" timeOffset="17573.44">9661 2774 305,'0'0'538,"0"0"-209,0 0-234,0 0 3,0 0 35,0 0 108,0 0 51,0 0-42,13-36-31,-13 36-25,0 0-39,0 0-30,0 0-26,2 0-9,-2 0-4,0 0-9,0 0-11,0 0-15,0 4-16,2 4-16,3 12 51,-3 13 19,2 13-45,2 3-17,-1-1-27,-3-6-1,2-7-2,-4-8-9,2-8 12,0-7-1,-2 0 0,4 0 1,-2-3-3,3 2 2,-3-3 0,-2-4-18,2-2-9,-2-2-4,0 0 30,0 0 2,0 0-1,0 0 1,0 0-1,0 0-15,0 0-6,0-4-76,-2 0 9,-5-2-7,5 3 58,0-1-29,0 0-84,2 3-22,0-2-68,0 2-134,0-2-89,2 2 60,2-1 10,1 0-104,-1 40 3</inkml:trace>
  <inkml:trace contextRef="#ctx0" brushRef="#br0" timeOffset="18687.4821">9702 3070 127,'0'0'88,"0"0"7,0 0 25,0 0 11,0 0 97,0 0-6,0 0-89,0 0-71,0 0-23,0 0 23,0 0 19,0 0 1,0 0-17,0 0-23,0 0-9,0 0 9,0 0 30,0 0 35,0 0 13,0 0-3,-2 0-26,2 0-23,-3 0-30,1 0 5,0 0 15,0 0-10,-2 0-9,2-1 16,-2-1-19,-3-1-20,3 0 15,-5 1-30,3-2 11,-4-1-11,-2 3-1,2-4 2,-2 2-4,-4 0 21,2 0-19,-3 2 0,-1 2 1,0 0-1,-2 0-18,0 2 15,0 3 1,-1 5-1,2 0-9,-2 2 10,-1 1 0,1 0 1,0 0 0,2 1 0,4-1-1,0 0-8,3 0 10,-2 5 0,8-3-9,-2 3 9,2-1 0,4 0 22,0 1 27,2-2 15,0 2-12,0-1 18,6 0-15,0 1 19,6-2-36,2 1 17,4-2 25,6 5-16,7-1-42,5 1 14,3-2-5,-5-6 1,-10-5-3,-6-1-3,2-2-4,0-1-20,4 0 27,1-1-17,-1-2 11,4 0-4,-3 0-17,0-5 17,-1-2 0,-3 0-6,1-3-10,-4 0 9,-1-2 0,0 2-12,-4 0-22,0 1-4,-4-1 23,-1 3-19,-4 0-10,-2 2-19,0 0-6,0-2-26,-2 2-22,0-5-62,2 0-80,-2-2-89,2-2-189,-2 2-165,2-12-489</inkml:trace>
  <inkml:trace contextRef="#ctx0" brushRef="#br0" timeOffset="18952.3753">9645 2415 1015,'0'0'1161,"0"0"-1012,0 0-59,0 0 27,0 0 102,0 0-16,0 0-82,0 0-92,0 0-29,0 0-70,-8-8-30,8 8-35,8 0-13,0 4-10,2 0-133,3 0-242,-2-2-271,-53-8-61</inkml:trace>
  <inkml:trace contextRef="#ctx0" brushRef="#br0" timeOffset="20202.7002">10897 2019 87,'0'0'235,"0"0"-30,0 0 177,0 0-63,0 0-114,0 0-62,0 0-62,0 0-3,0 0 52,0 0 16,4-22-13,-4 17-13,0 1-3,0 1-62,0-1 6,0-1-6,0 0 10,0 0 15,-2 1-22,-2-3-13,0 1-25,0-1 9,-4 0 0,2-1 6,0 3-33,-2-3-2,-1 3 39,1-1-39,-3 1 19,3 0-58,-3 1 37,1 3 1,-4-2-27,2 3-1,-2 0 16,-2 0 10,2 0-16,-2 4-4,2 3 11,-1-2 8,-3 3-15,4-1 0,-4-1 19,4 2-4,-1-1 2,0-2 2,3 4 4,-1-4-2,2 3 20,0-2 7,3 1-27,0-1 0,0 1 40,0 1-40,2 2 9,0-2-9,2 1-1,0 0 19,0 1-1,-1-3 24,3 4-41,-3-2-2,3 0 0,0 0 19,0 4 0,0-2-18,2 0 2,-2 0 25,2 2-5,0-2-7,0 2-13,0-1-1,0 0 34,0 2-34,4 2 15,0 0-17,1-3 0,-1 0-1,1 0 2,-1 1 1,0-4 1,0 1-3,0-2 29,0 0-26,0 1 13,4 0-16,-2-2 11,0-1-9,-2 1-4,2 1-6,-2-1 8,1 0 2,-1-1-2,3 1 13,-1-1-12,-2-1 0,3 2-1,-1-3 2,-2 2 14,0 0 3,3-1 1,-1 0-17,1-1 19,-1 1-20,0-1-2,0 1 2,0 1 11,2 0 3,0-2-14,-2 1 0,0 0 11,3-1 6,2-1-17,-3 2 24,5-1-7,0-3-17,0 3 14,1-2-16,4 1 0,-2-1 1,-1 2 15,2-3-13,-4 0 0,4-2-3,-4 2 16,-1-2-3,6 0-13,-6 0 0,0 0-1,4 0 1,-4 0 2,-1 0 0,4 0 1,-2-2 10,-3-2 3,5 2-3,-4-1-12,-1 3 0,-2-3 1,2 2 14,-2-2-14,-4 2 1,2 1 25,-2-2-26,-1 2-1,-1-3 15,2 3 6,0-2 10,1 0 6,1 2 0,-4 0-16,2 0-3,-1-3 0,-1 1-18,0 2-1,-2 0-1,0 0 0,0 0 1,0 0-2,0 0-14,0 0-15,0 0-26,0 0-23,0 0-27,0 0-33,2 0-33,0 0-70,0-2-82,4 0 21,5-4-150,2-1-57,-3 1-281,-56 29 249</inkml:trace>
  <inkml:trace contextRef="#ctx0" brushRef="#br0" timeOffset="21040.519">11643 1613 41,'0'0'163,"0"0"13,0 0-19,0 0 110,0 0 17,0 0-82,0 0-17,0 0 27,0 0-17,0 0-40,6-46-9,-4 43 13,0 2-23,0-1-20,4 2-22,0-2-33,1 0-10,2 0-2,1-1-27,1 3 1,-3 0 6,5 0 3,-2 0-9,-3 0-21,2 0 10,2 0-12,-4 0 0,2 0 14,-4 5-14,6-1 0,-4 2 18,0-1-5,1 1-13,-3 0 2,3-1 14,-1 4-16,-1-4-2,-1 1 1,-2 1 0,0-3-11,0 2 12,0-1-13,-1-1 7,0 3-10,-1-5 14,-2 5-30,0-2 22,0 3 10,0 1 19,0 1-17,0-1 2,0 4-1,-8-4-3,2 2 2,0 0-2,-2 1 0,-1 2-2,1 1-21,-3-3 22,2 5 1,1-2 0,0-1-1,-1 3 1,0-2 1,3-1-1,0 1-2,2-2 2,0-2 1,2 2-1,0-2-12,2 1 12,-3 0 1,3-3 13,0 2-12,0-1 28,0-3-26,0 4 18,0-4 4,3 1-23,-1-1 29,2-1-6,0 1-1,-2-4-23,2 1 24,-2 0-7,0-1-17,0-1 8,0 0-10,-2 2-1,2-2 0,0 0 1,1-1 0,-3 1-46,2 0-63,0 0-13,1 3 13,-1-2-59,0 2-132,0 0-99,0 2-79,-2-3-284</inkml:trace>
  <inkml:trace contextRef="#ctx0" brushRef="#br0" timeOffset="21683.6293">11810 2464 408,'0'0'420,"0"0"-104,0 0-163,0 0-48,0 0 77,0 0 84,0 0-16,0 0-98,0 0-51,0 0-30,-6-1-13,6 1-22,0 0-34,0 0-2,0 0 1,0 0 18,0 0-15,0 1 12,0 4 16,0-4-13,0 1-3,0 2-3,0-2 20,0 0 5,0-1-36,0-1 1,0 3 0,2-3 16,-2 0-3,2 0-14,-2 0 2,0 0 8,2 0 1,-2 0 3,4 0-3,-2 0 3,2-6 10,3-2-10,-5 1-14,2-1-2,-4 1 0,2-2 16,-2 5 17,0-1-33,0 1-49,0 2 49,-4 2 18,2 0 7,-2 0-25,-1 0-16,-1 0 16,2 2 32,-2 4 0,-1 0 4,0-1 25,5 3-4,0-2-22,0 1-22,2-1-10,0-2 16,0 0 1,0-1-1,0 1-3,2-1-13,2-2 19,1-1-18,2 2-4,-3-2-21,0 0-1,0 0-16,0 0-42,-2 0-23,0 0-48,1 0-64,-1-2-86,-2 2-221,0-1-178,-41 1-420</inkml:trace>
  <inkml:trace contextRef="#ctx0" brushRef="#br0" timeOffset="35646.9861">2212 4750 254,'2'0'366,"0"0"-236,2 0 160,0-1-111,-2 1 0,0 0-32,0 0-7,-2-3-4,3 3 13,-3 0-6,0 0-23,0 0-7,0 0-6,0 0 3,0 0-4,-7 0-48,1 0-25,-4 0-31,-4 0 22,0 0-24,-5 0-45,0 0 3,-2 4 30,-3 2 12,0 1 27,2 1-23,0 3 9,3-1-12,0 3-1,2-1-11,3 3 9,-2 1-28,4-1 14,1 0-7,4-2-22,1 2 43,2-3-31,2 1-12,2-2 26,0-1-7,2 0-3,4-2 13,3-3 16,4 1 15,-1-1-14,10 1-1,5-2 42,9 3-10,4 0 1,3-1-1,-3 3-10,-4 2 1,0 2-4,1-1 14,-3 4-21,-6-5-8,-6 0-2,-6-1 0,-2 2 1,1-1-2,2 4 0,-2 3-2,-5-4 3,-1 3 19,-4-4-19,-5 0 24,0-2-4,0 1-2,-7 0 21,-6-3-15,1 0-23,-8 1-3,1-3 0,-4-3-13,2-4-3,-3 0 16,3 0-2,0-1-1,4-6 3,4 2-23,2-3 14,5 1-23,2 1 12,4 1-28,0-3-58,6-2-69,7 0 46,6-1 48,4-1-26,13 2-188,5-4-14,1 0-118,-2 4-114,-10 2 10</inkml:trace>
  <inkml:trace contextRef="#ctx0" brushRef="#br0" timeOffset="36557.5204">2649 5061 499,'0'0'632,"0"0"-394,0 0-118,0 0 14,0 0 87,0 0-1,0 0-25,0 0-72,0 0-20,0 0-25,0 0-51,-85 14-27,78-9-13,1 5 13,0-1 0,2 3 19,0 1-19,-1 2-16,3 1-10,0-1 2,2 0 22,0-1-19,0-2-5,4-3-3,5-1 3,-1-3 26,5-1 0,0-2-15,1-2-4,2 0-4,-2-4-3,1-6 3,0-1 23,0-2-25,-3-1-27,4-1 3,-4 1 27,-2-1-24,2 0 44,-6 2-47,-2 2 33,-2 4 15,0 2 2,-2 1 24,0 4 14,0 0 0,0 0-7,0 0 1,0 0-11,0 0-6,0 2-13,0 5 0,0 0 39,0 4 6,0-2-48,0 3 17,0-1-4,6 0-13,1-1 2,2 0-2,1-1 2,3-3-1,-3 0 35,8-2-33,-4-3-2,2-1 2,0 0-3,1 0 0,-2-3-1,2-7-12,0 1-6,-2-3-43,-3-1 36,2-5-32,-6 2 13,-2-3-1,-2-3 14,-4 1-3,0-2 34,0 2-37,-10-5 4,0 3 33,-6-3-24,2 2 5,-4 2-28,2 0 35,-3 1 13,1 4 22,2 2-18,0 1 74,4 4 16,4 3-20,1 3 27,5 2-11,-1 2-25,3 0-65,0 0-27,0 0-9,0 4 36,3 5 29,6 6 52,3 9-36,2 5-15,8 5-8,-5 0 33,0-8-26,0 0-14,-4-7-14,0-2 27,1 4-28,0-5-20,-2 1 20,3 1 0,0 0 1,-3-3-3,1-2 2,-2-2-4,0-1-14,-3-3 18,0-4 0,-2 1 0,-1-2-13,0-2-6,-1 0-20,-2 0 13,2-2 7,-2-5 17,4-5 0,0-2-53,1-1-20,0-2-2,1 0-4,0 0 26,1 1 52,-1 1-20,3 2-19,0 3 22,-1 1 18,0 2-1,2 2 3,-4 3 57,2 2 14,-1 0-6,0 0-23,-3 6-6,0 3 32,1 3 6,-1 1 0,-2 0-16,3 2-42,-3 3 46,2-3-1,-1-2-30,1 1-30,0-2 27,-2-3-28,3-1 1,-2-3 9,-1 0-10,0-3 1,0-2-2,0 0-28,0 0-36,0 0-9,3-4-52,0-6-67,-1-4-141,-2-2-150,-2 4-161,-2-9-283</inkml:trace>
  <inkml:trace contextRef="#ctx0" brushRef="#br0" timeOffset="36738.0441">3194 4828 245,'0'0'1175,"0"0"-678,0 0-373,0 0-108,0 0 33,0 0 71,0 0-27,0 0-31,0 0-46,0 0-16,32 76-42,-16-60-104,0-3-155,1 0-54,-2-2-260</inkml:trace>
  <inkml:trace contextRef="#ctx0" brushRef="#br0" timeOffset="37451.9731">3583 5112 339,'0'0'766,"0"0"-356,0 0-309,0 0 46,0 0 148,0 0-33,0 0-100,0 0-55,0 0-39,0 0-39,93-76-28,-86 61-1,0-1-29,-3 2-10,-4 0-39,0-1 40,0 3-8,-2 1 14,-5 2-62,-2 1 91,-1 4 3,1 4 10,1 0 25,0 0 1,-3 4-23,2 4 19,1 1 30,0 2 2,-2 3-22,6 3 10,0 0-17,2 1-16,2-2 14,0 2 5,0-2-38,2-2 0,4-2 10,4 0-8,-4-4-2,2 1-3,2-2 1,-1-3-18,2 0 17,-3-2 0,3-2 3,-1 0 0,1 0 13,-2-2-13,1-6-26,0 1 10,4-5-23,-2 2 14,1-1-11,2 0-28,0 0-37,-3-2 27,2 4 0,-2 1 3,0 1 6,0 1 63,-4 4-15,0 1 15,-2-2 2,-1 3 10,-1 0 29,1 0 32,-3 6 7,0 2-30,0 3-6,0-2 20,0 3-60,0 0-2,0-3 22,3 0-15,-1 0-7,0-2-14,0-1 14,0-2 0,3-2-3,-3 1 3,3-3 17,-1 0-14,0 0-3,2 0-1,2-5-15,-2-2-4,2-1 17,1-1-52,0-2 7,-1 0-40,3-1 1,-5 1-7,5-3-10,0 1 33,-3 0-7,4 3 33,-4 1 15,-2 4 30,1 2 62,0 3 45,-3 0 13,-2 0 58,0 0-71,-2 5-13,2 2 25,-1 1-19,-1 1 10,0 2-1,2 0-42,-4 4-12,2-3-55,5 4 6,-5-1-6,4-3-12,-1 1-14,1-4-3,0-3-64,0 0 13,3-1-65,2-5-30,-1 0-132,3 0-66,0-2-157,4-9-474</inkml:trace>
  <inkml:trace contextRef="#ctx0" brushRef="#br0" timeOffset="38241.7874">4418 4955 153,'0'0'1095,"0"0"-658,0 0-356,0 0-52,0 0-22,0 0 103,0 0-55,0 0 78,0 0-55,0 0 55,-69-13-72,61 13-61,2 4 26,-2 2-16,-2 4 19,2 2 10,2-1 6,-3 4-3,5 2 3,0 0-19,0 0 12,4 3-38,0-5-3,0 1-45,2-3 48,4-4 0,3-1-19,-1-4 2,0-1 14,4-3 3,-2 0-2,2 0-17,4-9-7,0-4-26,4-9 1,1-7-37,2-5-51,-2-3-13,-5 1 22,-4 5 55,-4-1-32,-4 4 39,1 5-14,-5 4 14,0 5-4,0 4 37,0-2 35,0 0 35,0 3 60,0 6 87,-5 0-20,3 3-9,0 0-30,0 0-19,-2 8-40,0 5 24,0 2 25,-2 10-10,0 1-58,4-2 20,2 1-27,0-6-2,0 5-7,0-4-13,8-1-13,2 0 20,-2-2-4,5-2 4,0-1-23,2-2-12,-1-1 9,2-3-13,-4-3-9,0-1 21,4 0-15,-6-4-32,3 0 48,-2 0 2,-1 0-28,1-4 26,-3-2-25,5 1 27,-4-4-33,-1 4 33,0-3 1,-4 4 3,4-3-3,-4 3 1,-2 0-1,0 4 2,-2 0-2,0 0 0,0 0 23,0 0 6,2 0-18,-2 0-9,2 4-1,2 4 57,-2-1-23,2 1-33,0 4 11,1-3-13,4 2 1,-1 0 0,0-3-1,3 1 0,2-2 0,0 1-1,-1-5-10,4 1 11,-2-2 23,1-2-4,0 0 7,2-4-4,0-5-22,-2 0 0,-1-5-13,-2-2-9,-4 0 19,-2-2 0,-4 1 0,-2-2-22,0 0-14,-8 1 26,-8 3 13,2 3-93,-3 2 54,-4 3 22,0 7 15,-3 0-44,-2 3-35,3 7 33,2 5-69,2 0 17,4 3-94,2 0-173,5-1-216,2-4-406</inkml:trace>
  <inkml:trace contextRef="#ctx0" brushRef="#br0" timeOffset="38738.9382">5282 4935 443,'0'0'753,"0"0"-603,0 0-137,0 0-13,0 0 82,0 0 44,0 0-18,-113 27 28,96-14 17,0-2-62,0 6-36,4-4-23,3 0-32,2 0 0,3-2-26,0-1 0,5 0 7,0-5 17,7 1-89,4 0 42,1-4 49,8-2 30,-1 0-30,4 0 16,0 0-16,3-4 35,0 4-2,-4 0 41,0 0 1,-1 4 22,-1 6 42,-4 5-22,4 6-4,-4 8 9,-1 5-67,0 7 9,-6-6-3,-3 0 0,0-5-10,-2 1-16,1-2 1,-1-7-35,-2-3 1,1-4-2,-1-3-1,0 2-1,2-2-34,-2 3-31,0-4-45,-2-5-36,2-1-49,-2-3-55,0-2-179,0 0-47,-2 0-43</inkml:trace>
  <inkml:trace contextRef="#ctx0" brushRef="#br0" timeOffset="39482.4776">5254 5228 711,'0'0'1401,"0"0"-1077,0 0-324,0 0-20,0 0 20,0 0 126,0 0-9,0 0-1,0 0-20,0 0-38,0 0-39,95-32-19,-69 18-16,0-1-55,-1-2-6,-1 3-16,-4-3-10,0 2-4,-6-1 7,-1 1-30,0 0-22,-5 1 48,-1 1-9,-3 2 28,-2 3 85,0 4 55,-2 0 36,0 4 10,0 0-7,0 0 13,-4 0 19,0 0-35,0 4-72,-3 1-6,1 3 23,0 2 31,-1 1-5,5-2-11,0 1-48,2 0 1,0-1-4,0-3-16,2 1 9,7-1 7,1-1 0,1-5 1,1 0-1,8 0 0,-4 0-18,6-5 17,-1-4-17,-2-3-21,2 0 13,-1 2-13,-2-2 13,-2-1-12,-2 2-1,-3-1 7,0 0-27,-3-1 46,-4 1-22,0 0 35,-2 3 13,-2 1 26,0 1-4,0 2-15,0 3 35,0-1 29,-2 3-39,0 0 3,0 0 4,2 0 2,-2 0-25,2 0-13,-2 3-3,2 4-11,-2 4 15,2 2 8,0-1 1,0 0-25,0 0-1,2-3 1,4 0 22,1 1-22,1-2-1,3-1-3,2-3-46,-1 0 47,4 0-20,-2-4-15,0 0 35,4 0-34,-3-4 0,0-4-28,0 1 6,-5-3 3,0 2-16,2-1-13,-6-3-13,-2 1-1,0 0 11,-4-2-17,0-2-32,0 3 22,0 0 30,-6 5 32,0 0 52,-1 4 48,-2 1 92,3 2 45,-2 0-120,-1 4 58,3 4 52,-3 3 29,3 4-4,2 0-33,1 3-52,3-2 10,0 2-42,0-2-22,7-2-29,1 1-16,5-3-16,2 2-10,2-5-31,6 0-46,13-7-101,7-2-44,3-11-87,-9-2-384,-10-7-1076</inkml:trace>
  <inkml:trace contextRef="#ctx0" brushRef="#br0" timeOffset="40035.9239">7188 5061 98,'0'0'117,"0"0"-71,0 0 3,0 0 9,0 0 21,0 0 6,0 0-20,0 0 6,0 0 37,0 0-59,-17 14-16,17-14-30,0-2-2,0 0 28,0 0 66,0 2 2,0-3-38,0 3-59,0-3-72,0-1-45,0 3-20,2-4-111,0 3-84,11 12 96</inkml:trace>
  <inkml:trace contextRef="#ctx0" brushRef="#br0" timeOffset="40583.9462">7464 4823 408,'0'0'973,"0"0"-804,0 0-101,0 0-45,0 0 91,0 0 84,0 0 58,0 0 10,0 0-124,0 0-42,0 0-46,-73-50-44,63 50-7,-2 0-6,-4 4 3,4 3-3,-3 2-9,0 5 11,0-2-1,3 1-30,-1 0 6,2-1 25,3 1-19,0 1-2,0-2 19,4 1-23,4-2 13,0 0-23,0 0 1,0-3 32,4 1-30,6-4 31,-2 1-24,2-5 24,1 2-27,4-3 16,0 0 13,-1 0 10,4-4-9,-4-4-1,4 1-10,-2-3-6,0-2-29,-2 1-10,-1 0 26,-3-1 28,1 2-16,-2 1 17,-5 1 3,0 3 48,-2 3 1,-2 0 23,0 2 2,0 0 7,0 0-7,0 0-9,0 2 16,0 3-4,0 7 32,0 2 58,0 4-52,2 3-54,2-1-23,3-1-25,2-2-7,-3-3-8,2-2-2,-2 0 1,3-5-47,0 1 21,1-2-53,-1-3-62,1 0-61,5-3-23,-2 0-120,-1 0-252,2-5-194</inkml:trace>
  <inkml:trace contextRef="#ctx0" brushRef="#br0" timeOffset="40941.8834">7738 4983 741,'0'0'1442,"0"0"-1319,0 0-123,0 0 0,0 0 20,0 0 180,0 0 13,0 0-36,0 0-90,0 0-46,-2 68-5,6-56-7,2-2-13,0-1-16,4-1 9,-2-3-9,0 2 17,3-5-17,-3-2-3,3 0-25,0 0 27,-1 0-23,0-5 20,4-2-5,-4-5 9,-2 1 1,-1-2 1,0-1 0,-3 1 14,-4 0 10,0 1-23,0 0 10,-4 1-4,-8 1 7,0 1-3,-3 2 6,0 1 45,-2 3-62,-2 2 0,2 1-1,-2 0 14,2 0-15,3 5-16,-2 2-3,8 0-10,0-1-2,3-1-8,3 1-15,2-1-58,0 4-33,0-1-51,11-1-37,1-1-139,10-2-112,-6-3-122</inkml:trace>
  <inkml:trace contextRef="#ctx0" brushRef="#br0" timeOffset="41149.9059">8177 4964 787,'0'0'1439,"0"0"-1255,0 0-126,0 0 42,0 0 78,0 0-8,0 0-58,121 4 13,-102-4-3,3 0-30,-4-2-70,2-2-9,-3 1-13,0-1 0,-5-1-51,-1 4-54,0-2-42,-7 2-49,0-2-16,-4 3-50,0-3-84,0 1-21,-2-2-320</inkml:trace>
  <inkml:trace contextRef="#ctx0" brushRef="#br0" timeOffset="41350.1639">8154 4807 1474,'0'0'1109,"0"0"-1076,0 0-30,0 0-3,0 0 209,0 0-23,0 0-38,0 0-40,0 0-25,116 0-38,-75-8-32,1 1-13,-1-1-27,-9 1-75,-11-1-42,-6 5-35,-1-2-40,6-3-168,-4 4-145,4-3-119,1-4-519</inkml:trace>
  <inkml:trace contextRef="#ctx0" brushRef="#br0" timeOffset="41900.5386">8710 4574 1280,'0'0'722,"0"0"-563,0 0-146,0 0 129,0 0 84,0 0-16,0 0-68,0 0-17,0 0-48,0 0-10,98-32-65,-87 40-2,-3 0 2,-2 6-2,-2 1 0,1 2-23,-5 1 10,0 2-25,-7-3 25,-1 1 0,-5 0-16,-4-3 10,2-2-10,1-4 3,-4 1-3,6-3-9,-1-5 2,2 3-5,3-5 41,2 0 0,1 0-4,3 0 4,0 0-25,2-5 25,0 4 13,0-3-13,0 0-37,7 0 21,1-2 16,0 3 39,6 1 19,0 0-23,-4 0 7,6 2 25,-2 0-9,-1 2-23,2 4 16,0 1-48,-3 4 26,2-1 6,-2 6-34,-2-1 1,2 0-2,-2 3-19,-4-3 19,0 2 0,-1-2 0,-3-1 2,-2 1 11,0-3 3,-2 1-13,-7-4 17,-1 3 15,-3-2-19,-2-3 0,1 1 3,-4-3 3,1-1 3,-2-2 7,2 0-3,1-2 3,0 0 15,4 0-28,1-4 10,0-1 18,5 1-21,0 0 21,4 2-9,0 0-16,2-1-5,0 3-17,0 0-28,0 0-17,0 0-15,0 0-25,2 0-39,8 0 13,3 0-14,4 0-42,-1 0-160,8 0-275,-9 0-90,6 5-494,-139-10 979</inkml:trace>
  <inkml:trace contextRef="#ctx0" brushRef="#br0" timeOffset="42133.2848">9222 4959 274,'0'0'1099,"0"0"-731,0 0-228,0 0 9,0 0 136,0 0 32,0 0-28,0 0-39,0 0-39,0 0-59,46-45-34,-46 45-24,0 0-24,0 0-26,0 0-33,0 0-11,0-3-25,0-2-35,0-2-123,0-1-11,0-3 0,-2-2-101,0-1-224,-2-1-233,4 1-355,8 104 565</inkml:trace>
  <inkml:trace contextRef="#ctx0" brushRef="#br0" timeOffset="42298.5055">9220 4666 1368,'0'0'1316,"0"0"-1145,0 0-91,0 0 23,0 0 134,0 0 27,0 0-56,0 0-41,0 0-70,0 0-45,-4-7-52,4 7 0,0 0-33,0 0-26,0 0-42,-2 0-47,2 0-77,0 0-176,-3 3-350,-3 1-621,21-4 399</inkml:trace>
  <inkml:trace contextRef="#ctx0" brushRef="#br0" timeOffset="43384.3985">3700 7064 443,'0'0'1095,"0"0"-926,0 0-123,0 0 110,0 0 55,0 0 19,0 0-59,0 0 13,0 0-43,0 0-79,-34-90 15,28 81 6,-1-3-64,-1 2 10,-3 3 3,0-1 3,-1 2-19,-1 3 26,-2 1-23,1 2-19,-6 0-13,1 0-3,-2 3-22,0 7-20,-3 1 25,1 4 33,2-1 0,2 3-18,1 5 15,4-2 1,3 3 2,4 2-3,3-2 1,2 2-23,2-1 24,0-2-38,4-3 10,5-2 26,4 0-19,2-3-39,2-5 16,0 0-17,4-5 43,0-1 19,1-3 0,1 0-14,-2-7 13,-2-4 2,0 2 1,0-5 10,-3 2-11,-2-3 0,-2 2-1,-3 0-2,0 1 1,-1 1-25,-4-1 10,1 1 15,-3 1 1,0 3 24,-2 4 2,2-2 2,-2 3-2,0 2 3,0 0-3,0 0 19,0 0 0,0 0-10,0 4-6,2 2 3,0 3 61,2 3 12,1 1-51,-1 0-19,3 0 4,-1 3-11,0-3 7,0 3-13,2 0 1,4-2-23,-4 1-13,2-3 13,4-1-13,-4-1-63,3 0-64,-1-3-42,4-2-33,-2 0-50,2-3-200,0-2-136,-6 0-395</inkml:trace>
  <inkml:trace contextRef="#ctx0" brushRef="#br0" timeOffset="43768.422">3954 7249 635,'0'0'1371,"0"0"-1293,0 0-55,0 0 9,0 0 188,0 0-3,0 0-69,0 0-55,0 0-35,0 0-25,0 0 2,12 86-35,-4-71-7,-2-1 7,2-1 26,-1-1-23,2-3 34,-1 0-37,0-3-1,1 1-1,-1-4 1,3-3 0,-2 0 1,-1 0 4,0 0-4,1-6 12,0-4 14,-3-1-13,0-2 6,-4-4-19,0-3 26,-2 2-10,0-4-16,0 1 0,-8 1 3,-2 4 10,-6-1-7,4 4 7,-3 4 28,0 1 7,0 3 10,3 5 21,-4 0-47,4 0-13,-2 5 16,0 3-3,2 1-29,1 0-3,0 1-1,7 1-21,0-2-16,4 1-4,0 0-21,0-1-46,8 0-57,5 1-17,8-3-10,9-2-114,8-5-221,-6 0-188</inkml:trace>
  <inkml:trace contextRef="#ctx0" brushRef="#br0" timeOffset="43983.7666">4458 7253 745,'0'0'1116,"0"0"-947,0 0-62,0 0 74,0 0 39,0 0-7,0 0-52,110 5-23,-91-5 22,-1 0-96,-2 0-26,1 0-32,0-2-6,-2-1-22,-2-1-20,-2 0-60,-3 2-58,-2-2-42,-2-1 21,-4-1-58,0-2-124,0 0-147,-4 0-249,-10-1 21</inkml:trace>
  <inkml:trace contextRef="#ctx0" brushRef="#br0" timeOffset="44151.1565">4502 7120 1494,'0'0'1124,"0"0"-947,0 0-158,0 0 33,0 0 86,0 0 0,0 0 34,0 0 22,0 0-58,0 0-57,0 0-28,89-3-29,-69 1-20,-4 0-2,2-1-11,-4-1-52,-1-2-66,0 2-113,-4-2-61,-3-1-238,-2 1-602</inkml:trace>
  <inkml:trace contextRef="#ctx0" brushRef="#br0" timeOffset="46304.577">5345 6795 421,'0'0'476,"0"0"-180,0 0-241,0 0-12,0 0-11,0 0 66,0 0 22,0 0 82,0 0 87,-49-64-130,45 58-33,2 1-38,-2-2-8,0 3 24,-1-2 2,1-1 10,2 2-39,-3 1-3,-1-1-29,0 1-3,0 0-13,0 0 12,-4-1-12,2 3-4,0-1 7,-3 1-29,0 2-3,-1 0-19,1 0 7,1 0 11,-1 0 0,0 0-1,1 5-1,-1 0-25,0 1 12,-1 2-4,1-3 18,0 4 0,1-1-1,-1 4 0,1-3 3,-1 5 2,0-3 17,3 3-3,0 1-3,-1-2 12,4 3-24,-1-1 22,4 0-21,0 0 17,2 3 7,0 1-7,0-2 13,0 3-29,2-2-3,2 2 0,5-1 1,0 0 1,-1 0 0,2-1 18,1 1-17,2 1 23,0-3-25,-3 0-1,3-1 13,0-1 3,-1 0-15,-1 1 12,2-3 9,-3-2-21,3 1-1,0-1 19,0 1-3,1-5-16,2 1 35,-2 0-33,-1-5 0,2 2 20,-1-5-18,-1 0 8,2 0 7,-4 0 10,-1 0-1,1 0 1,-4-2-7,-1-1-3,-2 0-7,0 2 7,-2 1 13,0-3-13,-2 3 6,0 0-6,0 0 3,0 0-3,0 0-18,0 0-1,0 0 0,0 0-13,0 0-2,0 0-7,0 0-16,0 0-16,0 0-25,0 0-19,0 0-36,2 0-41,6 0 22,-2 0-37,0 0-71,2 0-217,3 0-130,-5 0-395,-53 0 481</inkml:trace>
  <inkml:trace contextRef="#ctx0" brushRef="#br0" timeOffset="46634.7827">5632 7224 280,'0'0'1293,"0"0"-725,0 0-422,0 0-97,0 0 103,0 0 131,0 0 26,0 0-66,0 0-65,0 0-49,0 3-18,2-3-13,-2 0-20,0 0-18,0 0-19,0 0-6,0 0-10,0 0-12,0 0-13,0 0-3,0 0-52,0 0-29,0 0-42,0 0-41,0 0-42,0 0-113,0-3-248,0-1-554,0 11-307</inkml:trace>
  <inkml:trace contextRef="#ctx0" brushRef="#br0" timeOffset="48932.8373">5988 7004 290,'0'0'238,"0"0"137,0 0-117,0 0-89,0 0-49,0 0-3,0 0 40,0 0 18,0 0-22,0 0-40,0 0-29,0 0-16,0 0 7,0 0 15,0 0 10,0 0-13,0 0-3,0 0-13,0 0-20,0 0-15,0-4-20,0 0-16,0-3-16,0 0-3,0-5 19,2-1 7,0-5-7,3-4-77,4-7 77,-5 2 0,0 2 6,0 4-4,0 6-2,-2 0-17,1 0 16,-1 2 2,0 2-1,-2 4 13,2 1-6,-2 4 21,0 0-2,0 2-3,0 0-7,0 0 0,0 0-3,0 2-13,0 6 28,0 3 21,2 3 28,-2 8-33,2 0-15,-2 1 22,2 5-48,1-7-1,-1 6 1,0-2-1,0-4 0,0 2 11,0 0 9,0-2-20,1-1-1,-1-1-1,0 1 0,0-3 1,0 0 1,0-1 13,0-3-14,-2-2 1,0 1 0,2-2 12,-2-1-14,0 0 0,0-3 3,0-1-2,0 1 1,0-4 10,0 1 8,0-1-18,0-2 17,0 2 0,0-2 3,0 0 4,0 0-1,0 0 0,0 0-6,0 0-15,0 0-4,0 0-12,0 0-29,0 0-29,0 0-23,0 0-41,2 0-58,-2 0-78,6 0-160,2 0-147,-2 0-81,-28 0-384</inkml:trace>
  <inkml:trace contextRef="#ctx0" brushRef="#br0" timeOffset="49896.9198">6470 7146 166,'0'0'291,"0"0"-132,0 0 232,0 0-140,0 0-49,0 0-3,0 0 18,0 0 17,0 0-30,0 0-49,0-4-19,0 4-1,0 0 7,2 0-17,-2 0-26,4 0-25,6 0 9,-2 0 9,6 0 4,2 0-20,3 2-38,4 0 10,2 1-14,11 1-33,-4-1 18,-4 0-6,-5-1-11,-5-2 1,0 0-1,4 0 1,-8 0 25,-1 0-15,-2 0-1,-7 0 4,-2 0 3,0 0 12,-2 0 17,0 0 11,0 0 17,0 0-10,0 0-12,0 0-17,0 0-13,0 0-24,0 0-34,0 0-32,0 0-38,0 0-25,0 2-48,0 0-96,0 2-216,5 0-104,-1 1-102,4-2-564,-25-23 905</inkml:trace>
  <inkml:trace contextRef="#ctx0" brushRef="#br0" timeOffset="52148.9661">7205 7040 646,'0'0'1139,"0"0"-963,0 0-115,0 0 40,0 0 113,0 0 38,0 0-33,0 0-71,0 0-42,0-16-26,2 5 6,-2-2-48,2 0-25,1-2 25,-1-1-25,0-2 12,0-1-25,-2 2 13,2-3 9,2 4-22,-2 2-12,0-2-4,0 5 16,0 1 19,-2 3-6,2 2-12,-2 5 1,0 0-2,0 0 0,0 0 0,0 0-1,2 0-12,-2 0-16,6 5 29,-2 4 26,0 5 9,0 4 0,2 2-33,-2 1 16,3 1-17,-5 5 11,2 2-12,1 6-4,-1 1 2,0-1 1,0-11-1,-2-5 0,0-4 2,0-1-2,3 3-1,-3 1-16,2 3 19,-2-3 10,0 0-10,2-3 11,-1 0-10,-1-4-2,0-3 0,-2 0-1,2-3-11,-2-1 12,0-2-15,2 0-22,-2-2-16,0 0 0,0 0 2,0 0-15,0 0-16,0 0-13,3 0-13,-3 0-49,4-4-55,2 0-100,2 0-119,-4 1-121,10-1-554,-53 23 1000</inkml:trace>
  <inkml:trace contextRef="#ctx0" brushRef="#br0" timeOffset="52484.4946">7976 7215 927,'0'0'1181,"0"0"-971,0 0-135,0 0 6,0 0 57,0 0-2,0 0-20,0 0 25,0 0-7,0 0-41,66 5-32,-45-1-33,2-1-24,0-2-4,-1 1 3,-1-2-6,-2 0 3,-2 0-26,-2 0-44,0 0-32,-5-2-20,-4-4-26,1 1-10,-7-2 10,0-4-39,0 2-261,-11-4-95,3 2-203</inkml:trace>
  <inkml:trace contextRef="#ctx0" brushRef="#br0" timeOffset="52656.5283">7978 7071 192,'0'0'1571,"0"0"-1020,0 0-386,0 0-163,0 0 43,0 0 81,0 0 35,0 0 38,0 0 3,0 0-62,0 0-35,97-9-57,-63 4-21,4 2-27,3-2-3,-9-2-44,-8 2-65,-8 1-28,-1 0-94,6-1-84,0-3-189,-1 3-257,5-6-521</inkml:trace>
  <inkml:trace contextRef="#ctx0" brushRef="#br0" timeOffset="53325.009">8702 6836 434,'0'0'619,"0"0"-261,0 0-110,0 0 28,0 0 32,0 0-59,0 0-62,0 0-32,0 0-33,0 0-49,102-36-18,-87 36-1,-3 0-28,3 0-10,0 5-15,-5 3-1,2 0-3,-4 0 2,-2 1-31,-2-1-7,-2 2 7,-2-1-6,0 3 6,-2-1 30,-6 4-18,0-1 19,-6 1-1,2 0-28,-1-2 28,0-1 2,1-2-1,1-3 1,0-1 1,3-2-1,1 0-3,1-3 0,4-1 1,2 0 2,0 0-2,0 0-1,0 0-26,0 0 13,0 0-6,0 0-30,6-5 7,1 1 26,1-2 19,3-1 19,0 3-17,1-2 2,1 2 37,-2 1 5,1 3-11,4 0 3,-4 0 4,3 0-13,-2 0-27,-1 7 27,1 0-28,-3 1 15,1 0 0,0 3-13,-3-1 8,-4 2-11,6-3-3,-6 3 3,-2-2 14,-2 2 11,0 3-2,0-1-1,0 1-21,-10 1 2,2-1 10,-4 0 6,-3-1 0,0-1-15,-4 1 15,0-4-3,0 5-13,-3-4 13,1 0-3,0-2 12,-2-2 4,1-2-4,2-1 1,-2-2 18,3 0 1,2-2 15,2 0-22,7 0 25,-1 0 10,5 0-13,1 0 3,3 0-10,0-2-15,0 2-13,0 0-9,0-2-16,0 2-22,0 0-25,0-2-35,0 2-50,0 0-77,3-2-123,1 0-230,0 2-589,-15 10-287</inkml:trace>
  <inkml:trace contextRef="#ctx0" brushRef="#br0" timeOffset="58406.3854">819 6878 741,'0'0'1071,"0"0"-1009,0 0-59,0 0 101,0 0 120,0 0 28,-6-9-45,4 3-27,0 1-93,2-4-23,-2 0-19,0-4 6,2-1-48,-3-3-3,1-2 0,2-1 73,-3 0-28,3 1-32,0 0-13,0-1-3,0 4-13,3-4-6,4 5 6,-1-1-13,0 3 4,0 4-23,2-1 13,0 3 12,0 3-6,-2 4 16,0 0 13,1 0 0,-1 8 1,3 1-1,1 7 1,1 4 28,-3 1-27,1 1 16,-2 0-18,-1-3-28,-2 0 27,0-4-39,-2 2 40,0-8 2,0 0-2,0-3-11,-2-4-22,0 0 11,0-2-1,0 0-2,0 0-4,0 0 0,0-8 6,0 1-67,0-6-36,0-4-16,2 1 13,0-4 61,3 1 6,2 2-55,-1 2 52,2 3 39,1 1 26,-1 3 11,3 3 35,0-1-7,-3 4 12,2 0 27,-1 2 3,-2 0 10,-1 0-59,0 2-6,0 4 78,-2 3-24,4 5 62,-2 1-87,-2 4 58,0 0-36,-2 1-20,0 2-21,0-3-33,-2 0 10,2 0 12,-2-4-5,2 0-20,-2-4-1,0-4-15,3-1-17,-3-4-56,0 1-59,2-3-36,0 0-26,0 0-120,3 0-147,-3 0-41,4-9-460</inkml:trace>
  <inkml:trace contextRef="#ctx0" brushRef="#br0" timeOffset="58608.3878">1367 6803 1112,'0'0'504,"0"0"-377,0 0 22,0 0 98,0 0-36,0 0-56,0 0-29,0 0-14,108 18-47,-93-18-43,2-4-22,-5-1-3,1-4-103,0 2-49,-5-3-71,-1 1-50,-5-2-97,1 2-252,-3-3-379</inkml:trace>
  <inkml:trace contextRef="#ctx0" brushRef="#br0" timeOffset="58771.292">1388 6687 676,'0'0'1382,"0"0"-1045,0 0-337,0 0-27,0 0 27,0 0 132,0 0 1,0 0 31,0 0-32,0 0-62,64 0-50,-43 0-20,2-2-84,5-4-47,-5-1-60,5 0-158,-2-1-154,-12 4-186,12-4-383</inkml:trace>
  <inkml:trace contextRef="#ctx0" brushRef="#br0" timeOffset="59125.7921">1762 6590 1275,'0'0'572,"0"0"-484,0 0-75,0 0 152,0 0 55,0 0-93,0 0-43,0 0-7,0 0-12,0 0-24,-13 109-41,19-92-10,1 2 10,1-2 0,3-3 0,-3-1 0,3-2 22,2-3 0,-1-3-22,1 0 0,2-5 9,-3 0-9,4 0 0,-2-10-1,1-2 0,0-4 0,-2-4-25,-3-1 23,-2-2 3,-2 1 26,-4-2-23,-2 2 23,0 1 29,-12-3-52,0 4 19,-3 0 30,0 3 34,-4 4-57,0 2 3,0 4 45,-1 5-13,4 2-26,-4 0-38,4 0-13,-1 12 11,0 2-46,0 1-12,-1 4 2,4 0-48,2 3-106,-2 2-27,4-2-126,1 2-174,1-9-465</inkml:trace>
  <inkml:trace contextRef="#ctx0" brushRef="#br0" timeOffset="59916.9162">781 7228 443,'0'0'993,"0"0"-525,0 0-364,0 0-101,0 0 59,0 0 78,0 0-27,0 0-45,0 0 29,0 0-7,34 0-35,-22 0-42,6 2 13,-2 0 6,4 0-16,-1 0 39,6 1-13,7 1-13,4-2-13,-2 2 9,-6-3-12,-8 2-12,-2-3-1,3 3-1,2-2 1,3 0 1,1 1-1,-1-2 2,2 0 0,-3 0 16,1 0-9,0 0-8,-4 0-1,2 0 4,-1 0 8,3 0-12,-4 0-22,2 0 22,-2 0 2,-1-2 10,0 2-11,0 0 11,1-1 4,-2 1-14,2-1-1,-1 1 0,3 0 0,-4-3-1,4 3 27,-2 0-27,-2 0-13,0 0 13,1 0 16,-2 0-14,-2 3 12,-1-1 5,2 0-17,-1 3 31,-2-5-21,0 3 30,-3-1-42,1-2 1,-4 0 31,1 2-13,-4-2 19,0 0-2,-3 0-14,2 0 19,-5 0 17,0 0 12,2 0 6,-2 0 3,0 0-6,0 0-7,0 0-12,0 0-7,0 0 0,0 0-3,0 0-13,0 0-12,0 0-18,0 0-1,0 0-1,0 0-14,0 0-4,0 0-19,0 0-28,0 0-28,0 0-36,0 0-57,2 0-97,0 0-197,4 0-124,0-4-146,-22 8-564</inkml:trace>
  <inkml:trace contextRef="#ctx0" brushRef="#br0" timeOffset="60141.7358">2271 6976 36,'0'0'2225,"0"0"-1809,0 0-416,0 0-3,0 0 3,0 0 141,0 0-96,0 0-32,0 0-13,0 0-9,26-19-98,-20 11-86,-2-2-114,-2-1-164,0 2-251,-2-6-317</inkml:trace>
  <inkml:trace contextRef="#ctx0" brushRef="#br0" timeOffset="60320.6721">2284 6775 3,'0'0'1844,"0"0"-1341,0 0-335,0 0-84,0 0 138,0 0 83,0 0-63,0 0-64,0 0-70,0 0-51,0 0-19,-2-5-38,2 5-13,0 0-22,0 0-15,0 0-29,0 0-48,0 0-74,0 0-110,-3 1-188,1 5-244,2 0-229,7-14 250</inkml:trace>
  <inkml:trace contextRef="#ctx0" brushRef="#br0" timeOffset="69303.4355">9848 7192 1290,'0'0'670,"0"0"-670,0 0-33,21 5 33,-13-3 120,6 2 0,0-3 26,4 2-10,-2-3-46,3 0-6,5 0-23,-2 0-9,0 0-10,2 0-23,-3 0-3,0-3-16,-4 2 0,-1 0-1,-4 1 1,-4-3-3,-2 3 0,-1 0 2,-1 0-3,-1 0-41,-3 0 0,0 0 3,0 0 7,0-2-14,0 2-9,-7-4-9,-4 1-218,-3-1-53,-6-4-6,-3 3 38,-9-2-10,4 2-307</inkml:trace>
  <inkml:trace contextRef="#ctx0" brushRef="#br0" timeOffset="69872.2098">9848 7192 127,'-125'-56'434,"123"56"107,2-2-433,0 2-108,0-2-123,0 2 123,6-1 26,3 1 84,1-2 57,8 0-1,0-2-33,4 2-29,3-2-26,1 2 26,-4 0-30,6 2 30,4 0 3,5 0-23,3 0-22,0 0-23,1 0-23,-7 4-3,-3-1-10,-1 2 6,2-1-6,-6-1-1,-8 1 1,0-2 20,-4 2-23,1-2-13,6 3 13,-4-2 0,3 1-1,-6-3 1,-4 3-1,2-2 1,-4 0 0,-4-1 0,0-1 0,-2 0 11,1 0 9,-3 0 35,0 0 12,0 0 4,0 0 10,0-5 15,-3-4-96,-3-3-29,-2-1 29,0-2 32,-6-3-32,4-1 4,0 1 15,-6-2-19,4-1-15,1 1 14,-4 2 2,7-2 24,-1 5-13,3 2 11,2 3-7,2 1 29,0 2-13,2 5-16,0-1 0,0 3-16,0 0-12,0 0-20,8 0 32,2 0 13,5 0-11,5 0-1,-2 4 0,4 2 2,-4 2 15,4 2-18,-5-1 0,0 0 0,-2 2 0,-3-2 0,0 0-20,-4-1 20,-4 1 23,0 3-23,-2-4 3,-2 5 23,0-2 5,0 3 1,-4-1 4,-4 0-14,-1-2-6,-2 3-13,3-4 0,0 0-3,-1-1-24,1-2-56,1-1-39,1 1-38,4 0-42,-1-2-92,3 0-266,0 0-163</inkml:trace>
  <inkml:trace contextRef="#ctx0" brushRef="#br0" timeOffset="70650.8352">11290 6766 437,'0'0'463,"0"0"55,0 0-356,0 0-80,0 0 15,0 0 75,0 0 13,0 0-23,0 0-129,0 0 25,-2-27-19,0 16-2,-2-1-37,-4-1-13,4-3 13,-2 3 1,0-1 37,0 3-25,-3 0 20,0 3 15,3 0-32,0 3 42,-1 0-32,-1 4 3,-3-1-29,3 2 0,-1 0-58,-1 0-3,-1 10 19,0 1 42,-3 4 9,-2 8 24,2 8 2,-3 7-24,4 4-9,4-4-2,3-3 23,2-10 9,2-7 0,2-1-9,0-1 12,0 6-20,0 2-14,4 1-1,4-2 16,1-5-15,4 4 3,2-3 26,-3-4-28,8 1-2,-4-3 3,6-4 0,-5-1 20,2-1 3,0-3 15,-2 0-22,-2-2 1,-1-2-1,2 0 16,-4 0 10,-3-2-6,1-3-4,-1-1 9,-3 0 11,1-2-11,-1 3-8,-2-1-14,-2 0-3,2 1 3,-2 1 0,1 1-18,-1 0-2,0-1-2,-2 2-3,0 2-13,0 0 0,0 0-16,0 0-35,0 0-32,0 0-39,0 0-22,3 0-36,1 0-124,4 2 9,0 0-11,6 3-120,-6-5-314,-53-9 219</inkml:trace>
  <inkml:trace contextRef="#ctx0" brushRef="#br0" timeOffset="70915.9518">11725 7120 910,'0'0'758,"0"0"-563,0 0-84,0 0 90,0 0 25,0 0-61,0 0-26,0 0 6,0 0-20,114-7-55,-94 7-9,-2 0-38,2 0-4,-4 0-19,2 0 0,-3 0-2,-5-1-37,1 1-31,-5 0-13,1 0-23,-5-2-43,0 0-41,-2-3-30,0 0-26,0-3-33,-6 1-480</inkml:trace>
  <inkml:trace contextRef="#ctx0" brushRef="#br0" timeOffset="71190.3147">11676 6965 104,'0'0'786,"0"0"-177,0 0-391,0 0-26,0 0 35,0 0-17,0 0-48,0 0-36,123 7 9,-108-7-6,-2 0-30,2 0 7,-5 0-36,3 0-15,-3 0-1,0 0 7,-4 0-20,-2 0-19,-2 0 1,-2 0-1,0 0 3,0 0-9,0 0-3,0 0-12,0 0-1,0 0-35,0 0-35,0 0-45,0 0-60,0 0-72,0 0-105,0 0-315,0 0-412,0 0 313,0 0 766</inkml:trace>
  <inkml:trace contextRef="#ctx0" brushRef="#br0" timeOffset="74054.6062">12215 6737 235,'0'0'342,"0"0"-303,0 0 98,0 0 179,0 0-78,0 0-56,0 0-65,0 0-12,0-52 76,0 46-21,0 1-8,0 1-55,0-1 26,0 5-10,0-2-10,0 2-6,0 0-7,0 0-13,0 0-9,0 0-7,0 0 0,0 0-20,0 7-25,0 7 19,0 6 26,-2 5 12,-2-2-72,2-1 3,0-8-4,0 3-13,-1 3 13,1-5-1,2 1-10,0-6 8,0 2-16,0-2-4,0-3 1,0 0-7,0-5-25,0 3 6,5-3-13,-1-1 23,2-1 34,-2 0 4,5 0-2,-3 0-39,5 0 29,0 0 12,-1 0 3,-2 0-1,4 0 0,-4 0-1,0 0-1,0 0 2,6 0-1,-6 0-1,0 0-1,1 3-2,-3-1-19,-2 0 19,3-1-58,-5 1 25,3-2-15,-3 0-14,2 0-5,-2 0-14,2 0-52,-2 0-84,2 0 3,0-3-24,0-4-58,4-1-82,-6 6-160,0-8 17</inkml:trace>
  <inkml:trace contextRef="#ctx0" brushRef="#br0" timeOffset="74369.5418">12393 6740 351,'0'0'372,"0"0"120,0 0-307,0 0-77,0 0 15,0 0 82,0 0 48,0 0-19,0 0-47,0 0-3,24 60-62,-20-39-19,-2 2-26,0 4-9,0-5-20,0 2-35,-2-2 18,0-3-15,3 1 7,-3-2-21,0-3 1,0 2 16,0-5-16,0 0 1,0-2 28,0-5-16,0 2-4,0-2 1,0-3-10,0 0-1,0 0 0,0-2-2,0 1-13,2-1 10,-2 0-23,2 2-38,0 0-16,0 0-22,3 2-65,-1-2-59,2 0-207,-2 1-187,3-3-505,-41-20 678</inkml:trace>
  <inkml:trace contextRef="#ctx0" brushRef="#br0" timeOffset="75723.5634">11046 7606 268,'0'0'382,"0"0"117,0 0-203,0 0-176,0 0-61,0 0 16,0 0 55,0 0 19,0 0-32,0 0-23,-2 5-13,4-5 16,4 0-3,2-3 9,-1 1-22,-1 0-14,5 1-2,-3-3 22,3 1-7,1 2 0,6-1-25,-4 0 9,4 0-36,-2 2 17,1-2-32,3 2 16,-4 0-7,6-2-9,-4 2 3,4-2-16,-3 1 1,2-2-1,0 2 11,1-1-9,-6 0-1,6 0 2,-5-2-3,0 1 0,0 3-2,0-2 2,-2-1 0,-1 1 0,4 1-2,-2 0 2,4-2 0,-1 0 3,0 2 22,0-1-10,1 0-15,0 0 0,0 0 13,1 0 3,-2 1-15,0-1 1,1-1 11,-2 0-1,2 1 5,-2 1-17,-1-4 0,3 3 0,-4 1 0,2-3-3,-4 1 2,1 2 0,0 1-2,-4-1 3,1 1-1,1-3 0,0 3 1,-1 0 19,2 0-17,0 0 1,-1 0 10,2-3-12,0 3 1,0 0-1,2-1 14,-3 0-14,6-2 12,-6 3-13,4-2 1,-4 0 1,-3 0 0,4 2-2,-5-1 0,1 1 0,1 0 12,2 0-11,-4 0-1,0-2 3,4 2 13,-4 0-15,0 0-1,1-2 15,2 2-12,-2 0-3,-1 0 0,3-2 0,-2 2 1,-1-2 2,0 2 9,2-2-9,-2 2-3,0-1 0,1 1 0,2 0 1,0 0 10,-3 0-10,1 0-2,0-3-9,-3 3 8,0 0-1,4-1 3,-4 1-2,0 0 0,-2 0 2,3 0 1,2 0 1,-3 0 2,1 0-2,-1-2 0,5 2 9,-2-2-11,-1 2-1,0-2 1,4 0 2,-4 2-2,0-3 3,4 3-3,-4 0-2,-2-1 0,1 1 2,-1-1-1,-1 1 1,-1 0-2,1 0-1,-1-3 3,-2 3 14,2 0-12,1 0-1,-2 0-1,-1-3 0,0 3 0,-2 0 38,2 0-3,-2 0-23,0 0-8,0 0 24,0 0-3,0 0 7,-2 0 24,0 0-2,0 0-13,0 0-4,0 0 1,0 0 0,0 0 0,0 0 0,0 0-4,0 0-9,0 0-9,0 0-15,0 0 0,0 0-1,0 0-19,0 0-62,0-1-52,0 1-65,0-1-90,0-2-200,0-1-666,-8-3-677,16 23 1831</inkml:trace>
  <inkml:trace contextRef="#ctx0" brushRef="#br0" timeOffset="79266.7482">2158 9043 668,'0'0'421,"0"0"-141,0 0-189,0 0-26,0 0 0,0 0 65,0 0 26,0 0-29,-37-21 19,34 18-23,1 3-10,0 0-29,2-2-35,-2 2-23,-3 0-23,-1 0 15,0 0-17,-4 0 0,-4 2 0,0 6-1,-3 3 2,0 0-2,-2 5 17,1 1-16,0 1 18,0 1 10,4 2 0,1-1-28,2-1-1,3 2-2,4-3-24,2 0-6,2-3-7,0 3 17,0-5-17,8-2-16,0 1 10,1-5-10,4 0 16,-1-2 6,2 1 0,2-4 33,1 0 23,2 0-23,2-2 0,5 0 28,6 0-27,6-6-1,0-2 1,1 0 30,-3 4-8,-5 1-1,-5 1-22,-4 2 43,-6 0-30,-1 2-13,4 3 3,0 5-3,3 2 0,-4 1 16,-2 3 0,-2 3 7,-6-2-10,-1 2-10,0-2 0,-5 0 39,-2 0-26,0-1 0,0-3-14,-7 0 12,0 1-14,-3-4-25,-2-3-11,-2 0-12,2 0-1,-3-4 47,0-1-53,0 1-3,1-3 25,0 0-22,2 0 42,2-3-6,-2-2-4,6 0 23,0 0 22,4 1-22,0 0-13,2-2 0,0 1-32,8-4-4,6 2 17,4-4 28,6-4 4,9-3-3,7-5-20,4 3 14,-4-2 5,-11 9-31,-7 2 35,-8 3 0,0 3-15,-2 0 13,0-1-26,-1 5 28,0-1-2,-3 2-24,-3 0 26,-3 0 33,0 3 87,0 6-26,0 0-36,-2 1 7,2 2-30,0 3 6,0-2-41,0-2-16,5 0 15,0 2 1,1-6-31,0 1 31,0-5 42,2 1 0,0-2-41,-2-2 35,3 0-7,-2 0-13,-1-9 13,1 1-26,-1-4 10,-2-1-13,0-2 0,-1 0-1,-3-3-18,-2 0-23,0 1 3,0 0 39,-11 0-3,1 2-23,-3 0-20,-4-1-9,0 4 55,-5-1-9,4 2 25,-2 2-19,4 3 3,-1-1 0,2 7 81,2-3-59,3 3 24,1 0-46,2 0 35,3 0-35,2 0 23,0 3 3,2-1-26,0 5 0,0 1 19,2 1-16,2 0-2,5 2 0,2 1-1,-1-2 26,3-3-26,0 1 0,2-4 0,-1-2 1,4-2 12,0 0 19,2-2-32,-1-8-2,2-3 2,-2-5 0,3 1-20,-2-7 18,4-7-24,-1-4-10,-1-4 4,-8 4 3,-5 5 13,-7 4-49,-2 0 30,0 6-1,0 0 7,0 6-4,-4 2 30,-3-4-10,-1 0 13,-3 2 36,1 0-17,-1 4 59,-2 2-26,3 5-17,2 1-6,-2 0 36,2 2-65,2 0-7,2 0 7,0 2 22,-1 3-9,3 3-13,0 2 1,-3 5 13,5 1 18,0 3-9,0 2-20,0-1 10,0 2 19,0 0-6,5 7 3,2 2-13,1-2-16,-2-2 0,0-7 0,0-2-2,6 3-8,-2 1 7,3 2 2,0-2 1,4 1 2,-3 0 50,4-3-17,-2 2-3,2-3-16,-2 3-13,-1-4 4,2 0-7,0-5 0,-4 0 2,0 0 17,-1-6-19,-1 1 39,0-3-23,-1 1 3,-2-3 13,-1 0-13,2-3-6,-3 1 0,-2-1-13,2 0 35,-1 0-3,1 0 7,-2 0-8,1-1 1,-1-3-12,-2 2-4,0 0-15,3-2-1,-3 2-16,0-1-23,0 3-18,0 0-26,0-3-42,2-1-26,0 3-59,2-3-146,4 1-186,-6-2-278</inkml:trace>
  <inkml:trace contextRef="#ctx0" brushRef="#br0" timeOffset="79487.7958">3416 9406 927,'0'0'1475,"0"0"-1268,0 0-165,0 0 23,0 0 150,0 0 51,0 0-24,0 0-23,0 0-58,0 0-54,2 0-54,-2 0-31,0 0-22,0 0-3,0 0-16,0 0-15,0 0-36,0 0-37,0 0-19,0-2-42,2 0-87,2-1-174,2-3-266,0 2-330,-24 21-45</inkml:trace>
  <inkml:trace contextRef="#ctx0" brushRef="#br0" timeOffset="80583.4342">3883 8857 646,'0'0'674,"0"0"-446,0 0-225,0 0 69,0 0 168,0 0 30,0 0-53,25 107-88,-17-68-26,5 1-36,-4-7-66,-3-9 20,0-8-20,-2-3-2,4 2-1,-4 3 1,2 1 1,-2-4 12,-2-1-11,-2-6 1,0 3 21,0-5-20,0-3 10,0 1 22,0-2 14,0 0-11,-2-2-13,0 0-25,-2 0-19,0 0-52,-4 0-16,2-8-32,0-1 31,0-5-86,2-3-4,-3-2-14,3-6 20,-3-5-72,-1-9-39,-3-1-72,-1 2-46,-3 4 55,4 8 206</inkml:trace>
  <inkml:trace contextRef="#ctx0" brushRef="#br0" timeOffset="80853.4236">3883 8857 318,'-157'-131'379,"149"119"74,2 3-138,2-3-35,4 5-82,0-1-16,0 3-75,4-3-13,8 2 13,0 0-17,5 0 13,6 1-12,7 1-40,7 4 1,1 0 12,-7 6-32,-7 1-19,-8-1-13,-2 2 13,0 1-13,1 1 1,0 3 1,-5 2 27,-1-1-7,-5-1-22,-2 1 32,-2 1 10,0-1-19,-10-2 9,-3 5-4,-2-4-2,-2 2-26,-1-4-15,0 1-11,-1-2 7,2-5-32,2 1-20,5-3-18,-1 0-14,4-2-7,3-1-22,2 2-111,2 0-149,0 0-86,8 0-53,1 0-49</inkml:trace>
  <inkml:trace contextRef="#ctx0" brushRef="#br0" timeOffset="81990.0469">4347 9076 313,'0'0'730,"0"0"-378,0 0-219,0 0-77,0 0 84,0 0 9,0 0-3,0 0-29,0 0 16,0 0-52,-61-20-59,50 15-9,0 1 29,-1 0-41,2 2-1,-4 0 13,4 2 13,0 0-24,-4 4 24,6 4 3,-2 1 10,1 3-10,3 1-3,-1 2-4,5 3 11,0-1-23,2 2-10,0 1-19,2-4 16,7 1-29,1-4 19,3-2 9,-1-2-12,6-2-13,-2-3 16,0-2-19,0-2 16,-1 0-33,2-2 49,-2-5-2,3-2 1,-4-3-37,0-1-17,0-3 13,-2-1-32,-1 2 12,-2-1-25,-3 3 51,-2 4 36,-2-1 36,0 5-4,-2 0 14,0 3 12,0 2 16,0 0 20,0 0-6,0 0-17,0 2-23,0 5-35,-2 4 16,2 4 29,-2 5-23,2 0-35,0 1 0,0-1-2,0-2 1,4-1-2,3-4-13,-1-1-7,0-4 7,1-2 15,0-5 1,-1-1 0,2 0 0,-2 0-19,0-3 19,6-6-3,-2-3-14,3-4-25,0-2 13,-1 1-6,1-3-1,-3 3-6,4-2 4,-2 3-11,-2 3 23,2 2 13,-2 0 12,-4 6-2,0 1 3,-1 2 26,-3 1 45,0 1-19,0 0-17,3 0 17,-3 5 35,2 2-19,0 6 25,0-2-38,1 2-53,-1 3 27,0-3-13,0 0-15,0 0-1,3-5 0,0-1 1,-3 0-1,2-1 0,-2-5 3,0 2-1,0-3 1,0 0 13,4 0 3,0-8-6,0-4-13,0 0-1,-1-5-25,2-4-9,-1 0-14,-2-1 11,1-7-33,-3-4 58,-2-8-6,-2 0-59,0-1-2,-2 4-14,-6 4 46,-1 5-56,3 8 36,0 7 10,-1 3 58,2 2 26,1-1 19,-2 3 29,4 4-2,-2 1 8,2 2-41,2 0-36,0 5 0,-2 8 10,2 13 54,0 11 8,2 7 2,6 0-29,0-2 4,3-6-20,2-2-16,0-1-3,-3-8 9,3-6-9,-4-6-12,-1 1 2,2 0-3,6 1 1,0-1-1,0 0 29,0-3-26,-1-4-3,2 2 0,-4-5-29,-3 0 26,0-4 0,-2 0-26,-2 0-3,0 0-3,0-4 6,-1-4 0,4 0-23,-3-4-19,2 3 0,-1-2 30,-1 0 24,-2 3 4,3 1 13,-5 2 3,2 1 29,-4 4 10,2 0-16,0 0 19,-2 0 29,5 0 19,1 6-19,0 2 26,0 2-27,6 1-18,-6 0-4,2 2-10,0-2-25,-1 0 7,0-2-4,1-1-19,-4-3 0,2 0-2,1-4-27,-1-1-38,3 0-19,1-6-65,-1-7-39,1-7-90,1-9-271,-2 4-421</inkml:trace>
  <inkml:trace contextRef="#ctx0" brushRef="#br0" timeOffset="82165.5397">5146 8846 676,'0'0'1820,"0"0"-1684,0 0-136,0 0-100,0 0 100,0 0 122,0 0-57,0 0-52,0 0-13,-7 6-36,5-4-41,0 1-97,-4-3-150,-2 5-222,0-3-203</inkml:trace>
  <inkml:trace contextRef="#ctx0" brushRef="#br0" timeOffset="82368.9558">4696 8923 473,'0'0'1867,"0"0"-1851,0 0-16,0 0 0,0 0 113,0 0 65,0 0 18,0 0-38,0 0-24,127 0-76,-81-5-46,-1-3-12,-3 1-38,-3 2-13,1 1-77,-2 0-30,2 0-61,1 4-39,-3 0-115,-2 0-105,-10 0-78,-3 4-240</inkml:trace>
  <inkml:trace contextRef="#ctx0" brushRef="#br0" timeOffset="83345.6477">5662 9014 512,'0'0'996,"0"0"-886,0 0-84,0 0 43,0 0 135,0 0-41,0 0-43,0 0-30,0 0 14,0 0-49,-100-9 3,89 9-23,1 0-5,-1 5-29,3 4 15,-3-1 6,2 3 4,3 2-6,-2 1-8,4 1 27,-2 2-39,4 0 0,2 0-13,0 0 0,2-1-3,8-3-16,2-4 6,1 1-19,0-3-13,2-4 16,-1-3 10,4 0-1,0 0-77,2-8-6,1-5-8,-2 0-19,2-2 23,-2-3-19,-2 3 21,1 0 24,-4-1 22,-1 1 20,-2 0 10,-3-1 19,-2 5 23,-2-1 0,1 2 36,-3 6 36,0-1 35,-2 3-3,0 2 7,0 0 16,0 0 6,0 0-16,0 0-23,0 2-20,0 3-42,0 4 7,0 2 65,0 2-33,0 2-42,0-1-16,0-1-12,0-1 28,0 0-6,2-5-7,2 1-16,3-1 22,1-1-20,1-3 10,1 0 1,1-2-13,0-1 0,1 0-2,4 0-14,-4-1-16,3-5 6,-2 0-16,-1-1 13,1-3 10,-3 0-14,2 0 1,-2 1 3,-4-3 0,2 4 12,-3-1 16,2 0-10,-3 1 11,0 3 16,-2-2-14,0 4 14,0 1 10,0-1 19,-2 3 23,0 0-7,0 0 10,0 0-9,0 0-20,0 0-27,0 0-15,0 3 0,0 2 25,2 4 30,3-2-23,-3 3-30,2 0 31,0 0-32,5 0 1,-3 0-4,3-1-1,-1 0-1,0-4 4,6 1 0,-2-4 4,-2 0-1,6-2 10,-4 0 4,1-2-17,2-6-23,0-2-12,-5-5-23,6-4-16,-2-6 6,-2-8 17,0 0-8,-6-2-15,-2 2-23,-4 3-3,0-3-30,-6 1-120,-2 7 10,0 4 58,2 5 175,0 7 7,0-2 43,-2 3 70,1 2-9,0 3 65,3 1 72,0 2-73,2 0-61,-2 0-59,2 5-28,0 7 41,-3 5 29,5 10 26,0 9-9,0 4-21,5 0 1,1-2-10,2-4-4,3 1 20,0-4-26,3 0-26,2-7-22,-4-2 9,-2-7-28,1-4 0,4 4-22,2 0 3,5-1-51,-6-1 6,4-5-26,-2-2-63,4-5-11,-3-1-94,0 0-127,0-4-186,-5-5-132</inkml:trace>
  <inkml:trace contextRef="#ctx0" brushRef="#br0" timeOffset="83972.3599">6609 9007 676,'0'0'1439,"0"0"-1277,0 0-149,0 0 29,0 0 136,0 0-62,0 0 45,0 0 3,0 0-48,0 0-14,-52 12-41,46-4-20,-2 3-41,1 0 13,-1 3-6,2-4-5,-1 4 18,2-1-20,3 1 0,0-2-1,2-3-15,0 2 6,0 0 8,0-4 2,4 1-19,1-3-6,4 1 12,-3-3-16,2 0 26,1-2-36,-1-1 8,5 0 28,-2 0-19,-1-1-23,0-5-16,2-3-6,-2-3 12,-2 0-9,1-1-4,0-2 10,-5-1-3,0 3 3,-2-2 3,0 2-3,-2 4 22,2 0 36,-2 3 17,0 3 60,0 1-12,0 2-11,0 0 11,0 0 3,0 0-7,0 0-10,0 0-19,0 2-12,0 1-8,0 1 1,0 4 6,0 4 30,0-1-8,0 2-13,0-2-27,0 0 21,0 2-19,3-4 13,1 1-16,0-3 0,0 0 2,1-4-2,1 1-3,1-3-29,1-1 3,0 0 16,0 0-22,6-5-10,0-7-26,2 1-12,-2-4-11,3-3 20,0 1-7,-2 0 46,-5 3 24,4-1 11,-4 6 13,-2 1 29,-2 3 23,2 5 22,-6 0 3,2 0 19,-4 0-16,2 0 0,0 5 9,0 5 4,2 3-36,-2 3 12,0 3-34,0-2-20,0 2-15,-2 0-12,0-2-1,0 1 10,0-1-10,0-3-16,0 1-19,0-2-57,0 0-71,0 0-35,-4-1-104,0-3-286,0-1-455</inkml:trace>
  <inkml:trace contextRef="#ctx0" brushRef="#br0" timeOffset="85561.9717">2073 9924 404,'0'0'1054,"0"0"-817,0 0-22,0 0-43,0 0 9,0 0-19,0 0-46,0 0 1,0 0 11,0 0-5,-10-10-50,12 10-28,2-2 13,2 2-10,0-2-6,0 2 5,2 0 5,0 0-1,3 0-10,4 0 10,2 0 6,9 0-16,6 0-18,10 2-11,5 0-9,-1-2 1,1 0 11,-3 0-2,3 0-11,4 0 0,-2 0-1,-1 0 18,1-2-19,1 0-14,-4 2 13,-1-3 1,-3 3 0,1-2-2,-3 0 2,0 0 0,1 2 15,-3-2-15,0 0-2,-2 0 0,0 2 2,-1 0-3,-2 0 1,-1 0 0,2 0 1,-2 0-2,0 0 3,-3 0 0,5-2 0,-2 1 0,0-3 0,2 0 4,-3 1-1,3-2 0,3 3 10,-3-1 2,2-2-11,0 3-4,-2-3-1,2 2 1,-1-2-1,-2 1 1,1 3 1,0-1-1,0 0 0,0 2 0,-2 0 3,-3-2-1,3 2 11,-2 0-11,0 0-1,1 0 18,1 0-17,2 0 14,0-2-13,3 0 22,-3-2-24,-3 3 0,5-1-2,-4-2 0,0 2 1,0-3 1,-1 5 0,1-5 22,2 2-21,-2-1 9,0-1-9,1 2-1,-2-1-1,1 0 1,-7 4-2,-4-1-14,-1 1 14,-4-3 1,10 3 0,6 0 0,9 0 0,-3 0 0,-7 0 1,-5 0-1,-12 0-10,4 0 9,5 0 2,0 0 0,5 0 21,-1 0-21,-3 0 0,2 0 2,-1 0 0,-2 0 8,-2 0-9,3 0-3,-4 0 2,2 0-1,2 0 0,-3 0 0,0 0-1,0-1 1,1 1-1,-2-2 1,2 0-1,-1 0 1,1 0-1,-2 0 1,2-1 1,-3-2 1,4 3-1,-4 1 0,5-3 1,-3 1-1,2 3-1,-1-3-1,1 1 1,-4 0 2,2 0-2,-1 0 0,-2-1-1,2 0 1,-1 2-1,2-1 1,-2 0 1,3-2-1,-4 2 0,4-1-2,-3 1 2,2 0 0,0-2 0,3 2 0,-4 0-2,2-1 0,-1 3 0,1 0 0,-4-2-2,2 2 3,-4-3-9,6 3 9,-3 0 1,-2 0 0,2 0 0,0-2 2,0 2-2,1 0-1,-2 0 0,2 0 1,-1-2-1,-2 2 1,2 0-12,-1 0 12,2 0 3,-3 0-2,2 0 2,-2 0-2,0 0 0,0 0 0,-3 0-2,4 0-12,-4 0 13,2 0 13,1-2-10,0 2-2,0 0-1,-1 0-1,4 0 1,-4 0 0,2 0-3,-2 0 3,2 0 0,-1 0 2,-5 0-2,4 0-1,-4 0 1,-2 0-10,2 0 10,-2 0 3,-2 0 10,1 0-12,-3 0 2,5 0 10,-5 0-11,1 0 10,-1 0-9,0 0-1,-4 0-1,2 0 2,1 0-2,-3-1-1,0 1 0,-2 0-3,0 0-29,0-2-34,0 2-23,0 0-28,0-3-42,0 0-58,0-5-107,3-2-186,-1 2-279,-16 43-706</inkml:trace>
  <inkml:trace contextRef="#ctx0" brushRef="#br0" timeOffset="85854.5031">7296 9247 1277,'0'0'1118,"0"0"-1115,0 0-3,0 0 0,0 0 113,0 0 84,0 0-30,0 0-61,0 0-42,4 0-12,-4 0-49,0 0-3,0 0-80,0 0-74,0-3-43,0-3-71,0-1-257,0-9-847,-4 48 868</inkml:trace>
  <inkml:trace contextRef="#ctx0" brushRef="#br0" timeOffset="86149.1738">7290 9010 1940,'0'0'735,"0"0"-549,0 0-144,0 0 109,0 0 156,0 0-3,0 0-70,0 0-52,0 0-44,0 0-11,0 0-31,0 0-43,0 0-22,0 0-10,0 0 7,0 0-9,0 0-16,0 0-1,0 0 0,0 0-2,0 0-1,0 0-1,0 0-11,0 0 1,0 0 9,0 0-25,0 0-9,0 0-15,0 0-20,0 0-11,0 0-17,0 0-28,0 0-36,0 0-63,0 0-125,-4 2-186,2 3-287,-11 4-299,32-25 284</inkml:trace>
  <inkml:trace contextRef="#ctx0" brushRef="#br0" timeOffset="93332.6026">4226 10952 706,'0'0'564,"0"0"-365,0 0-79,0 0-45,-36-19 117,28 15 15,2 1-64,-3 1 25,3-1-35,-1 3 6,1-2-30,-1 2-35,-1 0-54,2 0 21,-3 2-38,0 3-3,-3 4 0,0 2 13,-2 3 4,0 7 18,-4 8-16,4 5-19,1 2-5,5-2 4,1-6-29,7-12 29,0-2-2,0-1 1,0 2-27,0 3-19,9 1 23,1-2-1,5-4 3,0-1-28,4-2 28,3-5-9,0-3 19,2-2-55,-3-2 30,5-7-4,-3-7 16,-2 1-29,-1-2 3,-2-2-6,-3 1 19,-2-2-13,-4 3 39,-3-1-6,-4 0-7,-2 1 26,0 3 11,0 2 63,-4 0-35,0 7 10,-3 2 57,5-2 17,0 5-23,0 0-26,0 0-26,2 0-25,0 0-23,0 2-22,0 4 19,0 5 3,0 3 32,0 4 17,2-2-1,4 3-32,3-1-16,-1-3 0,0 0 1,6 0-1,0-4 13,-1 3 6,2-4-19,2-3 16,-2 0 19,2-3-19,-5 0-3,4-2 11,-4-2-24,-2 0 0,0 0 16,-4 0-3,-2 0-12,0 0 2,-4 0 10,0 0-12,2 0-1,-2 0-2,0 0-34,0 0-28,0 0-35,0 0-43,0 0-41,0 0-47,0 0-146,0 0-131,0 2-183,2 1-109,-6-8 799</inkml:trace>
  <inkml:trace contextRef="#ctx0" brushRef="#br0" timeOffset="93932.8384">4645 11403 374,'0'0'779,"0"0"-558,0 0-185,0 0-16,0 0 123,0 0 107,0 0-29,0 0-46,0 0-36,0 0-84,-11-4-18,11-5-37,0-2-19,0-4 19,0-2 19,0 0-19,0-2-13,7 0 13,-1-1 0,2 3 2,3 2-2,-3 1 0,3 5 12,0 0 11,-1 1-20,-2 5 13,4 0-14,-2 3 43,-2 0-25,3 0-7,-2 4 16,-1 6 22,0 1-38,-1 5 35,-1-1-19,-2 0 8,1 3-35,-1-3 15,-2 0-17,0-2 3,1-3-1,-1-2 0,-2-2 1,0-5-3,2 1 1,-2-2 0,0 0 31,0 0 0,0 0-21,0-2-11,0-5-16,2-7-109,0-1 38,2-4 45,0 0 25,2 2-24,4 0 2,-2 3 23,2 3 12,1 1-15,2 2 19,-3 5 1,1 0 48,-3 3 15,5 0 4,-4 6 19,1 5 9,-2 4 1,2-1 9,0 10-45,-4-3 2,0-1 1,1 4-41,-3-7 9,3 1-32,-3-2-1,0 0-3,-2-5 4,0-4 1,0 1-1,-2-4-29,0-3-51,0-1-29,0 0-29,2 0-32,-2 0-43,5 0-114,-1-2-179,-2-5-38,9-4-532</inkml:trace>
  <inkml:trace contextRef="#ctx0" brushRef="#br0" timeOffset="94173.3651">5339 11210 398,'0'0'988,"0"0"-675,0 0-274,0 0 113,0 0 140,0 0-42,0 0-73,0 0-35,0 0 16,111-2-20,-93 0-26,4 0-29,-4 2-39,4-2-2,-5 0-42,-2 0-3,-2 1-1,-5 1-56,0-3-17,-6 3-3,0-1-32,0-1-10,-2 0-20,0-4-32,-2 1-237,-2 0-271,-12-3-436</inkml:trace>
  <inkml:trace contextRef="#ctx0" brushRef="#br0" timeOffset="94408.4882">5383 11093 1766,'0'0'677,"0"0"-677,0 0 62,0 0-62,0 0 209,0 0-83,0 0 6,0 0 47,0 0-16,0 0-61,79 0 3,-67 0-42,4 0-34,-2 0-4,1 0-12,-2-1-13,0-1 2,-5 0-2,1 0 3,0 0-3,-5 2-45,2-2 11,-4 2-39,2 0-32,-2 0-45,-2 0-19,2 0-66,0 0-97,0 0-264,0 0-223</inkml:trace>
  <inkml:trace contextRef="#ctx0" brushRef="#br0" timeOffset="96475.5924">6222 10565 783,'0'0'589,"0"0"-377,0 0-167,0 0-32,0 0 62,0 0 65,0 0-1,0 0 33,0 0 26,-8 52-4,1-9-56,1 8-44,1 2-36,1-7-39,4-7-16,0-3-3,-2-3 13,2-8-3,0-7 15,0-4-24,0-3-2,0-1 2,2-1 9,-2 1 1,4-2-11,-2-6-19,1 0-14,-1-2 11,0 0 9,-2 0 13,2 0 2,1 0 1,1 0 30,0-2-8,2-2-9,0 1-3,3 0-11,0 1-1,-1 2-1,2 0 16,1 0-14,4 0 1,-2 0 25,4 0-11,-2 2-2,1 1-15,2 4-17,-4-3 16,2-1 1,-4 0 0,1-2-1,-3-1 2,3 0-2,-6 0-47,-1 0 23,-2 0-14,0 0 10,-2-4 3,-2 1 7,0-5 6,0-3-16,0-1-64,0-1 32,0-3 19,-6 1 3,0 1-29,0 0 27,-3 2 40,0-2-75,3 3 53,-2 0 10,1 1-3,-1 0 16,2 1 38,-3 2 11,4 1-47,3 2 48,-2 2 37,4-1-6,-2 3-23,2 0-20,0 0-18,0 0-7,0 0-10,0 7 0,0 4 36,0 8 28,0 10-9,4 7-23,2 2-2,-1-5-30,2-8 19,-3 0-22,0-6 0,0 0 24,0 3-24,1-7 2,-3 2-2,2 1 0,-2-2 21,0-1 2,0-2-7,-2 0-14,0-4 11,0-4-12,0 1 2,0-3 13,0 0-3,0-2-10,0-1 10,0 2-13,0-2-15,0 0-46,0 0-51,0 0-26,0 0-33,0 0-32,4 0-163,3-2-154,-3-2-47,7-3-440,-37 17 1007</inkml:trace>
  <inkml:trace contextRef="#ctx0" brushRef="#br0" timeOffset="97120.7419">6752 11204 615,'0'0'977,"0"0"-785,0 0-192,0 0 16,0 0 10,0 0 111,0 0 19,0 0 22,0 0-49,0 0-61,0 4-65,0-4-3,0 0-16,0 0 13,0 0 3,0 0 0,0 0 22,0 0-2,0 0 2,0-2 4,0-2 0,3 0-23,-3-3-2,0 1 16,0-1-15,0 0 11,0 0 0,0 1 9,0 2-21,-5 1 25,3-1-13,-2 4 25,2 0 17,0 0-13,0 0-19,2 0-20,-2 0 0,2 0-2,-2 0-1,0 6-13,2-3 13,0 5 13,0 0 10,0-2-5,0-1-17,0 1-1,0-4 16,0 0 6,2-2 4,0 0 3,-2 0 0,2 0 0,-2 0 3,0 0 3,2 0 0,-2 0 0,0 0 10,0 0 6,0-2-6,0 2-4,0-2-12,0-2-4,0 2-12,0 2 3,0-3-1,0 3-2,0 0-11,0 0-2,0 0-12,0 0-11,0 0-5,0 0-1,0 0-6,0 0-3,0 0 0,0 0-10,0 0-19,0 0 0,0 0-7,0 0-10,0 0-25,0 0-29,0 0-85,0 0-71,0 0-24,0 0-108,0 0-102,2 0-222,-4 0 584</inkml:trace>
  <inkml:trace contextRef="#ctx0" brushRef="#br0" timeOffset="97734.6794">7089 10589 284,'0'0'430,"0"0"43,0 0-350,0 0-51,0 0 78,0 0 58,0 0 81,0 0-75,0 0-65,0 0-33,6 78-26,-6-56-6,0 0-16,0-1-36,0 3 7,-4-4-23,2 1-13,-3-1 13,3-1-14,-1-4-2,1-1-22,0 1 22,2-1 0,0-2 0,0 0 1,0-4-1,0 3-3,0-4-17,0 1 7,0 0 1,4-3-1,3 2-23,-2-4 14,3 1 18,0-2 4,0 0 0,6 0 17,0-2-17,-1 0 0,2 0-13,0 0 12,0-2 1,-2 0 0,-1 0 1,-4 0 28,4 2-13,-6 0-13,0 0 16,-2 0-6,0 0-13,-2 0-16,1 0 14,-1 0-11,0 0 11,0 0 0,3 0-14,-3 2-10,2-2-22,-2 2-4,2-2-32,-2 0-3,2 0-17,-1 0-74,1 0-20,0 0-19,-2-4-63,2-4-85,1-4-182,-5 3-11,-40 38 555</inkml:trace>
  <inkml:trace contextRef="#ctx0" brushRef="#br0" timeOffset="97982.763">7271 10810 391,'0'0'691,"0"0"-316,0 0-212,0 0-30,0 0 107,0 0 55,-13 96-75,13-54-49,8-1-61,1-1-27,4-5-19,-1-2 4,-1 2 9,4-4-10,-4-1-32,-1-4-33,-2-2 11,0-7 9,-4-5-18,0-1-2,-2 0 0,2 0 35,-2-1-37,0-2-1,0-5-12,-2 0-9,0-2-23,0-1-16,2 0-6,-2 0-19,0-1-27,2-10-35,-2-2-91,0-3-321,0-4 4,2 3-14</inkml:trace>
  <inkml:trace contextRef="#ctx0" brushRef="#br0" timeOffset="98501.8286">7447 10600 1091,'0'0'508,"0"0"-446,0 0-23,0 0-17,0 0 95,0 0 91,0 0 16,11-105-27,-7 88-48,2 3-53,0-1-60,4 6 6,-2 1-17,-2 3-5,0 1-4,0 4-3,3 0 6,2 0 7,-1 6 9,1 7 16,0 2-6,-1 8 3,-1 0-3,-1 0-16,-2 0-26,-4-4 0,3 0-1,-2-4 11,-1 0-12,0-8 0,-2-2-2,0-3 0,0-2-12,0 0 10,0 0-16,0 0-7,0-7-12,0-6-58,0 1-33,0-7 30,0-1 73,0 2-38,2 0-10,2 4 74,0 5 16,0 3 43,0 3-11,0 3 0,1 0-6,2 0 13,-1 3 15,2 7 7,1 4 0,-1 3 19,3 1-10,-3 6-15,1-2-30,-3 2 3,-2-2-12,0 1-3,3-2-13,-5 0 3,1-3-18,-1-5 0,0 1-1,-2-3-2,0-4-71,0 1-70,0-2-52,2-2-43,0 0-126,2-3-248,-2-1-175</inkml:trace>
  <inkml:trace contextRef="#ctx0" brushRef="#br0" timeOffset="98823.0517">7942 11237 401,'0'0'989,"0"0"-723,0 0-97,0 0 59,0 0 63,0 0-16,0 0-30,0 0-50,0 0-60,0 0-33,86 0-48,-70 0-6,1 0-16,-3 0-13,2 0-7,-4 0-11,0 0-1,0 0-11,-2 0 9,-2 0-17,1 0-39,0 2-53,-1-1-30,-2-1-54,3 3-121,-3-3-263,-2 0-446</inkml:trace>
  <inkml:trace contextRef="#ctx0" brushRef="#br0" timeOffset="99575.0749">8510 10805 160,'0'0'417,"0"0"72,0 0-378,0 0-75,0 0 35,0 0 27,0 0 19,111-56 30,-94 54-1,-2 2-13,0 0 23,0 0-46,-3 9-71,-1-1 9,-3 4 1,1 0-30,-4 1-12,-5 0 12,0 3 7,0-1 16,-5 0-22,-6 1 12,1 1-29,-5 1 27,-2 2-30,0-1-3,-3 3 1,4-2-30,-4 1 5,4 1 27,1-1 0,0-1 0,4 0 16,3-4-16,4-1-2,2-3-1,2 0 3,0-5 13,2-1 13,8 1 13,3-6 9,2-1 4,6 0 19,5 0-3,8-1-17,6-6 1,1-1-11,-7 5-2,-10-2-7,-8 4 22,-2 1 4,1-2-10,2 2-10,0 0 17,-5 0-20,2 0 3,-8 0-25,-2 0-12,-2 0 1,0 0 11,-2 0-10,0 0 0,0 0-1,0 0 1,0 0-3,0 0-15,0 0-20,0 0-19,0 0-32,0 0-39,0 0-45,0 0-55,0-2-144,2-2-195,-2-13-224,-2 40-151</inkml:trace>
  <inkml:trace contextRef="#ctx0" brushRef="#br0" timeOffset="100104.7562">8893 10490 385,'0'0'1095,"0"0"-1001,0 0-92,0 0 47,0 0 104,21-113 38,-17 90-16,1 2 52,1 2-85,-2 4 10,2-1-49,-1 5-35,1 4-52,-2 0 10,3 3-4,-3 4-20,0 0 17,5 2 10,-1 7 29,-2 6 3,6 2-7,-2 2-38,-4 8 7,0-5 12,-2 2-3,-1-2-30,-1-6 14,0 1-3,-2-2-13,0-8 0,0 1 0,0-6 2,0-2 17,0 0 10,0 0 3,0 0-19,2 0-13,1-2-19,-3-8-41,2-3-49,2-2 13,0-3 16,4 0 29,-1 1 22,1 3 4,1 5 25,0 1 26,-3 4-7,0 2 20,0 2 28,0 0 3,4 2-6,-2 4 39,2 5-30,-4 3 0,6 1-3,-6 4 3,0 0-3,0 5-20,1-4-31,-3 1 0,-2-1 0,2-3 3,-1-2-6,-1-4-13,-2 1 0,0-4 12,0-3-15,0-1-2,0-2-58,0 0-51,0-2-54,0 0-74,0 0-87,0 0-180,0 0-283,0 0-645</inkml:trace>
  <inkml:trace contextRef="#ctx0" brushRef="#br0" timeOffset="101274.1386">4445 12475 409,'0'0'720,"0"0"-375,0 0-150,0 0 7,0 0 35,0 0-17,0 0-29,0 0-23,0 0-62,-11-17-32,7 13 22,-2 0-12,0 0-4,-3-1-39,1-2-28,-5 4 31,0-2-43,1 0 20,-4 3 33,0 0-51,-2 2-3,2 0-2,-4 2-30,3 5-16,1 6 32,-2-2 16,2 4-15,0 5-8,2 0 21,3 10-11,3 3-6,1-2 0,7-5-10,0-10 0,0-4 16,0 1-12,11 1-4,2-1 26,1 0-29,6-5 19,0-3-10,2-3 10,1-2 13,5 0 0,-2-9-1,-4-5-18,2-1 18,0-2-17,-5 0 18,-5-2 0,2-1 0,-6 3 11,-4 0 8,-2 2 19,-2 4-12,-2-1-23,0 4 52,0 4 2,0 1 11,0 1 5,0 2-6,0 0-13,0 0-15,0 0-11,0 0-12,0 4-16,0 1-19,0 7 19,0 1 45,0 4-14,2 4-12,3-2-15,2 3-2,-1-5-2,0 0 0,0 0-3,3-4 3,-3-3-1,3-1-2,-1 0-32,1-4 4,-1 1-55,3-2-32,2-2-29,-1-2-55,6 0-46,-2 0-231,-3-6-220,6-2-620</inkml:trace>
  <inkml:trace contextRef="#ctx0" brushRef="#br0" timeOffset="101733.0558">4817 12704 734,'0'0'1040,"0"0"-812,0 0-196,0 0 46,0 0 133,0 0-63,0 0-89,0 0 41,0 0 3,0 0 19,-34-108-64,34 92-45,0 2 16,6 3-13,-2 3-16,5 3-29,-1 1 29,1 2 13,-1 2 15,0 0 1,6 2 13,-4 6-13,2 1 9,0 2-22,-2 4 13,1 1-27,-3-1 1,-2 3 17,1-3-17,-3-2 0,-2 0-3,1-4-22,-1-4 20,-2-1-17,2-2-6,-2-2-10,0 0 6,2 0-10,-2 0-9,2-4-19,2-3-14,4-7-22,2-5 3,2-3-25,0 4 63,4-1 30,-6 3 32,1 5 35,-1 3 40,1 2 22,-2 3 22,-3 3-16,2 0-7,-2 0-9,6 3 3,-4 7-1,2-1 13,-2 5-25,4 2-7,-4 0-32,0 4-25,-1-3-13,-1 0 0,-2-3-16,3 3 12,-3-6-81,0 0-52,1-1-58,1-2-24,2-2-90,1-5-206,0 1-142,3-2-701</inkml:trace>
  <inkml:trace contextRef="#ctx0" brushRef="#br0" timeOffset="101902.2581">5714 12685 1220,'0'0'716,"0"0"-544,0 0-39,141 4 25,-111-4-22,-12 0-113,-5 0-21,0-4 14,0-1-16,-1-2-81,2 2-149,-4-3-113,-4 2-148,-6-3-320</inkml:trace>
  <inkml:trace contextRef="#ctx0" brushRef="#br0" timeOffset="102082.6847">5730 12588 931,'0'0'1604,"0"0"-1604,0 0-55,0 0 55,0 0 178,0 0-53,0 0-54,0 0 6,0 0-54,121 9 9,-91-13-32,5-8-66,7-3-152,-3 0-138,-12 6-419</inkml:trace>
  <inkml:trace contextRef="#ctx0" brushRef="#br0" timeOffset="102736.24">6517 12100 238,'0'0'1456,"0"0"-898,0 0-470,0 0-75,0 0 13,0 0 90,0 0 29,0 0-6,0 0 6,0 0-49,0 83-3,0-51-10,-4 8-45,-3 1-22,-1-3 3,2-12-18,2-6-1,2-5-2,0-2-11,0-2 11,2 4 0,-4-3-23,4 0 24,0-5-35,0 0-8,4-2-4,2-3 3,0 2 3,0-2 26,4-2 16,-1 0 1,4 0 2,0 0 10,-1 0-12,6 0 3,-4-2 6,4-1-10,-4 3-3,1 0 3,2 0 2,-2 0 1,0 0 29,0 0-16,-1 0 10,-3 0-14,2 0-12,-5 0-16,0 0 14,2 0 1,-4 0-15,-2 0-32,0 0-29,-2 0-42,0-1-29,-2-1-11,0-3-9,0-4-49,0-2-367,0 2-409</inkml:trace>
  <inkml:trace contextRef="#ctx0" brushRef="#br0" timeOffset="102986.3557">6653 12240 1512,'0'0'757,"0"0"-680,0 0-35,0 0 68,13 108 55,-3-67-30,5-4-3,-2-2-26,-3-6 6,2-1-10,0 0-38,-4-6-7,-2-2-34,-1-7 5,2-2-26,-5 2-1,2 1 3,-2-2 8,0-3-10,0-1 2,-2-3-4,0-2-18,0-1-17,0 0-26,0-2-19,0 0-28,0 0-33,0-7-17,2-3-54,0-12-348,2 6-200,3-16-480</inkml:trace>
  <inkml:trace contextRef="#ctx0" brushRef="#br0" timeOffset="103799.1591">6812 12005 300,'0'0'365,"0"0"121,0 0-206,0 0-82,0 0 7,0 0 29,0 0-79,0 0 10,0 0-13,0 0-81,-17-26-38,15 16 2,0-2 7,0-3-41,0-2-1,2-3 0,0 0 39,0-2-39,0 3 0,2 1-13,4 4-4,3 2 14,-1 1-20,3 2-13,-1 5 4,1-1 10,0 2 20,-1 3 2,-2 0 19,4 3-6,-4 6 3,0 11 42,3 6 3,2 11-19,-5-2-10,-3-7-31,-3-8 25,-2-7-26,0 1 3,0 4 0,0 1 20,0-7 2,0 0 4,0-3-13,-2-5 10,2-3-7,-3 2 10,3-3-13,-2 0-16,2-4-11,-2-4-62,2-5-33,0-3 6,0-1-13,0-3 45,0 2 17,2 1 19,5 0-30,1 3 23,0 3 17,4 2-1,-2 1 23,-2 1 28,2 7 24,0-3 12,0 3 24,-4 0-17,3 0 6,-3 6-10,3 4 30,-3-1-30,1 4 4,-3 3-1,0 1 10,0 0-41,-4-1-7,0 1-4,0 0-25,0-5 10,0 1-13,0-2-48,0-3-35,0-3-6,0-1-81,2-1-59,0-3-106,0 0-252,3 0-185</inkml:trace>
  <inkml:trace contextRef="#ctx0" brushRef="#br0" timeOffset="104750.7671">7209 11951 1231,'0'0'644,"0"0"-576,0 0 17,0 0 96,0 0-9,0 0-75,0 0-29,108-11 3,-90 9 19,-4 0-39,2 1-34,-4-1-17,2-1-12,-2 3-4,-2 0-23,-2 0-58,-1 0-48,-5 0-46,0 0-97,-2 0-106,0 0-104,0 0-167</inkml:trace>
  <inkml:trace contextRef="#ctx0" brushRef="#br0" timeOffset="104943.8181">7268 11817 646,'0'0'1314,"0"0"-1211,0 0-103,0 0 0,0 0 130,0 0 61,0 0-33,0 0-19,0 0-55,41 101 3,-33-81-68,3 1-7,-2-1-12,-1-2-1,-2-1-25,0 1-41,4-5-82,-4-4-2,0 1-60,0-2-136,0-4-85,1-2-79,2-2-229</inkml:trace>
  <inkml:trace contextRef="#ctx0" brushRef="#br0" timeOffset="105199.9095">7549 11826 307,'0'0'596,"0"0"-195,0 0-268,0 0 53,0 0 126,0 0 2,0 0-71,0 0-72,0 0-45,0 0-46,2-24 13,0 48 55,4 13 15,1 1-71,-3 3-32,3-7-12,-3-5-16,2-4-4,-2-4-12,0-6-16,3-3 2,-2 1-4,1 0 2,0 0-2,0-1-74,-2-4-61,3-1-58,0-3-74,-3-2-95,2 0-291,-2-2-148</inkml:trace>
  <inkml:trace contextRef="#ctx0" brushRef="#br0" timeOffset="105582.5235">7768 12663 1129,'0'0'1266,"0"0"-1124,0 0-123,0 0-6,0 0 174,0 0 9,0 0-45,0 0-36,0 0 6,0 0-35,67 39-22,-35-35-7,4-2-19,5-2-16,-9 0-9,-10 0-13,-4 0 2,-3 0-2,2 0-3,-2-2-48,1 2-44,-2-2-48,-4 2-46,-4 0-61,-2 0-120,-2 0-379,-2 2-555</inkml:trace>
  <inkml:trace contextRef="#ctx0" brushRef="#br0" timeOffset="106338.1274">8604 12336 65,'0'0'330,"0"0"45,0 0 64,0 0-191,0 0-89,0 0 10,0 0 3,0 0 26,0 0-42,0 0-20,64-56-23,-45 44-26,0 3-16,5 0-23,-4-1-9,4 0 31,-3 5-21,0 1-5,-4 1 21,-2 0-33,-2 3-10,-3 0-6,-1 0-16,0 8 2,-5 2 14,0 3-14,-4 5 0,0 0-2,0 7 0,-10 5-18,-6-1 2,4-4-19,-5 1 3,-2 0 6,-7 6 1,3 4 11,3-7 13,10-8 1,4-8-23,2 1 23,0 1 1,-1 0 12,5 3 23,0-5-17,3 1 0,5-4 23,6 0 9,4-4 0,5 0-13,7-3 23,8-3-3,-4 0-17,-6 0 3,-7 0-5,-7 0-11,8-3-15,-4-1 16,4-2-7,-5 1-10,0 1-12,-4-1 4,-5 2-1,1 1-3,-5 0 0,0-2-22,-1 2-26,-1 0-28,2-1-23,-2-1-29,0-2-35,0-1-39,2-4-88,-2-4-368,2 2-159</inkml:trace>
  <inkml:trace contextRef="#ctx0" brushRef="#br0" timeOffset="106791.8974">9141 12010 783,'0'0'1151,"0"0"-1022,0 0-129,0 0-58,0 0 58,0 0 175,26-99-3,-18 86-43,3 2-6,-3 3-17,5 1-41,0 2-36,-3 5-27,1 0 27,0 0-7,-3 10 10,0 3 13,1 4 16,0 9-6,-3-2-26,-2 1-4,-2 0-6,-2-6-16,0 0-1,0-4 1,0-3 16,0-4-6,0-3-13,0-3 0,0-2 22,0 0 17,0 0-14,0-7-25,2-9-71,5-9-70,-1-7 41,5-2 14,0 11 57,-1 3-48,-2 8 77,6-2 0,-2-1 3,2 3 84,0 2 9,-2 6 10,-1 2-4,2 2-3,-3 0 7,1 8-8,1 3-15,2 5-4,-4 3-25,0 2-19,2 0-23,-4 2-1,-2 0-11,-2-1-16,0-6-38,1-1-56,-1 0-40,0-6-76,3-2-137,-1-5-393,0-2-467</inkml:trace>
  <inkml:trace contextRef="#ctx0" brushRef="#br0" timeOffset="107139.3835">10324 11226 1114,'0'0'2129,"0"0"-1951,0 0-178,0 0-73,0 0 73,0 0 86,0 0-51,0 0-3,0 0 6,0 0-13,4 72 3,-10-55-28,-5 4-1,4 2-62,1 0-89,4-2-123,0-2-175,2-4-353,0-1-318</inkml:trace>
  <inkml:trace contextRef="#ctx0" brushRef="#br0" timeOffset="107845.7926">10804 11003 13,'0'0'463,"0"0"134,0 0-298,0 0-126,0 0 19,0 0 35,0 0 32,0 0-68,0 0-42,0 0 25,-22-110-71,18 89-3,2 0-39,2-3-10,0 4-29,0-3 4,0 0-26,0 2-10,6-1-2,0 7-8,3 2 18,0 4 2,-1 3-13,1 3-6,-1 3 17,5 3 2,4 12 29,-1 13-4,8 10 65,-2 3-55,-8-1-3,-1-5-10,-5-10 1,-1-8-23,-3-5 22,-2-1-9,3-2 3,-3 0-13,2 1-3,-2-6 1,-2-1 1,0-3 11,0 0 3,0 0 0,0-5-4,0-8-12,0-10-105,0-8-38,0-4 21,0 2 87,0 0-46,0 8-54,4 7 48,0 2 49,0 5 35,8 0 3,-4-2 3,2 4 26,-1 3 26,2 5 28,-1 1 10,1 0 7,-1 5-4,3 8 6,2 7 7,-1 9-30,2 5-2,-4-2-10,-4-7-7,0-7-32,-4-3 10,-2-2-23,2 2-14,-2-2-2,0-3 1,0-4-1,-2-3-18,2 0-44,0-3-74,0 0-70,1 0-23,1-6-59,7-12-157,-3 3-688</inkml:trace>
  <inkml:trace contextRef="#ctx0" brushRef="#br0" timeOffset="108337.4685">11470 10608 85,'0'0'215,"0"0"30,0 0 152,0 0-113,0 0-79,0 0 3,0 0 110,0 0 13,0 0-63,0 0-71,0 0-46,-32-15-45,32 15-35,0 0-68,5 0 16,1 6-19,5 1 80,1 4-22,5-2 2,2 0-41,7 0 4,-3-1 5,5 0-25,-3-3 29,-2-1-16,3-1 10,0 0-23,-5-1-1,-2 0-2,-4 0 0,-7 0-2,0 0-14,0-1-3,-6 2 16,0 0-9,0 3 12,-2 1 3,0 3 51,0 4 0,-4 3-28,-10 1-1,0 2 3,-3 1-15,-5 0 0,1-2-11,0 0 0,1-3 0,2 3-1,1-7-1,2 3-3,0-4 1,5-4-14,-1 1-9,6-3-35,1-1-29,2 0-36,0-2-34,2 0-56,0-2-84,8 0-144,5-2-70,0-4-168</inkml:trace>
  <inkml:trace contextRef="#ctx0" brushRef="#br0" timeOffset="108594.5219">11897 10824 355,'0'0'1608,"0"0"-1287,0 0-318,0 0 7,0 0 142,0 0 93,0 0-33,0 0-86,0 0 5,0 0 13,-4 48-30,-4-31-38,-4 4-25,4 0-19,-5 0-7,-2-1-9,3 0-3,-3-2-10,-3-1-1,6-4-1,0 0-1,-2-2-3,6-4-23,4-2-30,2-3-62,2-2-28,0 0-36,0 0-69,4 0-97,8-9-112,2-1-138,11-13-676</inkml:trace>
  <inkml:trace contextRef="#ctx0" brushRef="#br0" timeOffset="109048.9142">12338 10507 287,'0'0'743,"0"0"-329,0 0-180,0 0-20,0 0 20,0 0-17,0 0-20,0 0-39,0 0 3,0 0 0,0 0-39,-42 56-43,36-39-27,2 5-5,2 0-18,0-2-7,2 1 7,0-1-27,2-2 11,6-3 9,2 2-9,3-5 6,2 0-16,2-4 10,2-1 3,0-5-16,3-2 2,0 0 14,2-5-15,-1-9 1,1-1-1,-3-9 1,0-4-2,-8-8 1,-4-4 2,-9-1 13,0 7 0,-14 2 3,0 7-19,2 7 25,-4 1-19,4 8 10,-8 0 19,-5-2-10,-9 8-25,-8 3-14,-1 14-31,1 10 4,4 7-32,6 4-70,-1 6-115,3 3-137,10-9-369,-4-2-722</inkml:trace>
  <inkml:trace contextRef="#ctx0" brushRef="#br0" timeOffset="109640.147">10551 12794 1102,'0'0'1281,"0"0"-1171,0 0-20,0 0 168,0 0 18,0 0-78,0 0-77,0 0-7,64 113-38,-62-86-12,0-3-11,-2-2-28,0-7-23,0 2 9,0 2-11,-2-6-47,2-2-89,0-5-74,0-4-109,0-2-141,4-2-275,10-18-62</inkml:trace>
  <inkml:trace contextRef="#ctx0" brushRef="#br0" timeOffset="110125.3529">11127 12649 901,'0'0'1415,"0"0"-1415,0 0 45,0 0-45,0 0 120,0 0-4,0 0-83,0 0 76,0 0-6,-35-105-29,35 79-23,0 4 26,0-2-35,0 4-19,5 2-11,-1 5 11,0 4-23,0 5 19,0 2-4,2 2-14,4 0 1,-2 6 13,2 6-14,1 3 68,0 6-24,-1-1-42,-1 4 26,-5-2-29,2 2 0,1-3 2,-3-2-2,-2-4-1,0-3-25,-2-7-25,0-2-3,2-1-16,-2-2 2,0 0 24,0-2 2,3-11-26,1-8-121,2-2-118,-2 1 58,7-3 142,-4 8 16,3-2-136,0-5 126,4 7 101,-2-1 29,-2 8 52,1-2 114,0 6 36,-3 5-27,1 1-49,-3 0-26,2 1-39,-1 11 48,0-1-13,-3 7-13,0 1-3,-2 2-4,0 1-67,-2-2-18,2 1 5,-2-6-25,2 0-1,2-6-40,-2 1-23,6-4-57,-4-2-65,2-2-36,0-2-94,2-4-179,1-4-149</inkml:trace>
  <inkml:trace contextRef="#ctx0" brushRef="#br0" timeOffset="110485.1924">11627 12266 783,'0'0'1582,"0"0"-1327,0 0-255,0 0 0,0 0 85,0 0 15,0 0-36,0 0 55,0 0 22,0 0-45,42 35-33,-24-26-15,1 1-29,2 0-3,0-3-3,5-1 0,-5-1-13,2 1-2,-6-2-27,3-2-9,-8 1 3,-2 0-13,0-3 6,-6 2 7,-2 1 19,-2-1 3,0 3 13,0 0 34,-4 7 27,-8-1 3,0 7-29,-3-1-13,-6 2-6,4 0 7,-7 0 8,6-2-5,-4 1-26,3-4-2,0 3-11,4-2 10,3-3-51,0-2-39,6-2-12,2 0-29,0-5-53,4-1-61,0 1-110,4-3-201,2 0-30,10 0-415</inkml:trace>
  <inkml:trace contextRef="#ctx0" brushRef="#br0" timeOffset="110700.8296">11996 12494 1737,'0'0'797,"0"0"-691,0 0-73,0 0-11,0 0 178,0 0-17,0 0-36,0 0-36,0 0-28,0 0-13,-53 113-19,41-95-26,-1 6-6,0-5-19,3-2-1,0-2-24,0-3-36,4-3-37,4-4-23,0 0-23,0-5-42,2 0-84,0 0-131,4-7-157,0-1-109</inkml:trace>
  <inkml:trace contextRef="#ctx0" brushRef="#br0" timeOffset="111305.8796">12432 12218 147,'0'0'248,"0"0"-36,0 0 172,0 0-127,0 0-74,0 0-1,0 0 62,0 0 32,0 0-40,0 0-39,0-3-32,0 3-33,0 0-39,0 0-39,-3 0-31,3 6-23,-2 3 41,2 3 23,-2 3-9,2 1-31,0 2-23,0 1 0,0-2 18,0 3-19,4-3 0,5 2 12,0-4-11,1 1-1,1-1 2,1-1 14,4-3-15,-2-2 12,4 0 10,-2-4-21,2-3 14,-2-2 12,-1 0-25,4-2 1,-4-8-2,3-3-2,-2-10 16,-1-10-13,-4-7 13,-9-6 0,-2 2-1,-4 4-2,-12 4 16,2 4-29,-4 6 16,6 8-7,-1 6 70,0 2-15,-1 1 28,-3 2-30,-5 1-34,2 5-28,-4 1-13,0 7-12,1 12-25,-7 10 9,4 17-26,4 3-44,4 2-64,6-3-138,8-17-318,-1-4-757</inkml:trace>
  <inkml:trace contextRef="#ctx0" brushRef="#br0" timeOffset="113715.6742">3441 12121 349,'0'0'225,"0"0"45,0 0-64,0 0-79,0 0 6,0 0-15,0 0 15,0 0 69,-21-96 9,19 85-13,0 4-53,2 1-31,0 1-11,0 0-13,-3 4 4,3-1-7,0 2 12,0 0-6,0 0-3,-2 0-16,2 3-39,0 11-33,0 13-2,11 21 112,3 15-10,6 9-23,-2 4-44,2-7-3,1 0-29,1 0-3,-2-1 2,4 0 1,2-7 22,-3-2-2,2-4-4,1-5-18,-5-1 18,1-3-16,-6-5-3,1-3 16,-2-6-4,-4-7 1,-5-6-12,-2-3 0,-2-3 1,0 0 11,0 2-10,1 0 16,-1 0-16,-2-4 8,0-4-11,0-1-35,2-1-35,0-3-85,5-2-49,1 0-138,10-2-164,-4-6-315,12-23-722</inkml:trace>
  <inkml:trace contextRef="#ctx0" brushRef="#br0" timeOffset="116789.5201">3482 11850 404,'0'0'268,"0"0"201,0 0-257,0 0-82,0 0-3,0 0 45,0 0 52,0 0-13,0 0-46,0 0-39,2-2-29,0 2-20,2 0-12,4-2 28,3 0 16,4 1-22,4-2-7,2 0-35,6-1-17,9 0 11,11-2-10,5 1-17,0-1-12,1-2-1,-1 1 0,1-1 0,4-1-2,2 5 0,-2-1 1,1-1-14,-1 6 3,-4-1 10,5 1 1,-3 0-11,-2 0 10,-2 0-20,0 0 23,-3 0-1,2 0 2,1 0-1,-3 0 3,1 0-3,3-4 1,-4-2 1,3 3-1,-5-3-1,-1-2 2,-1 1-1,2 2-1,-2-3-1,-1 1-1,1-2-2,-4 0 3,-1 1 1,-5 0 1,0 1 0,-3-1-1,1 2 0,0 2 0,-2 0 0,-1 1 0,3 1-2,-4 0-1,2 2 0,-3 0 0,3 0-10,2 0 13,-2 0 1,1 0 0,5 0 0,0 0 1,3 0 0,-1 0-2,0 0 19,0-4-18,3-2-1,-3 1 3,-2-2 0,0-2-3,0 0 0,-1 1-3,-8 1-10,-4 1 0,-4 2 13,-2 1 2,2-4-2,5 3-2,6-2-14,3 3 15,5-3 0,3 3-2,-1-1 3,-2 2 0,-2 0-1,1 0 1,1 0 0,0 2-1,2 0-1,1-2 1,3-1 2,5-2 1,5 1 1,0-5-2,1-1 25,3 1-26,-1-2-1,1-2 1,1 2 1,1 0 0,1 0-1,1-2 1,-1 4 1,1-2-1,-1 0 2,1 2-1,-5-1 11,3 0-13,-5 2 0,0 1 13,-2 3-13,-2 0 1,-1 3-1,2-4 16,-3 4-16,1-2 0,4 0 2,-3-2-1,4 2 18,-2-1-18,2-2 15,-2 1-16,3 1 1,-1-2 0,-5 2 0,6-1-1,-3-1-1,-4-2 1,-1 2 0,2-1 0,-2 3 0,-1-2-1,1 2-10,4-1 11,-3 1 0,1-1-13,-3 0 10,4 2-13,0-4 15,-4 4-12,1-1 11,-1-2-11,3 2-3,-4 1 3,-1-1 10,1 0-32,-1 1 19,-3-1 15,-2 1-12,-1 1 12,-1-1-15,0-1 16,-2 3-2,1-2-1,-3 1-1,0 0 2,-1 0-15,3 1 16,0-1 1,-2-1-1,3 2-11,-3-3 12,0 3 0,2-2 2,-1 1-1,3 1-1,1 1 0,-3-2-3,0 2-26,-6 0-12,-7 0 9,-6 0-1,0 0 21,5 0 12,4 0-2,5-2 0,9 2 2,0-2 0,-2-1 29,-1 1-27,-1-1 1,-2-1 9,2-2 11,0 1-7,5-3-3,-1 2-11,2 1 14,1-3-14,1 0-2,1 3 0,-1 2-2,-1-2 0,-1 3-1,2 1-1,0-2 3,-2 1-15,1 1 16,-1 1-14,0 0 14,3 0 0,-1 0-12,-1 0 12,1 0 2,3 0 1,2 0 13,2 1-13,0 1 0,-3 1 1,6-2-2,-3 1-2,-3 0-1,1 1-9,1-3 9,-6 0 2,1 0 0,-3 3 0,-4-3 0,3 2-1,-3 0 0,-2-1-15,-9 0 14,-5 2 0,-8-3-1,0 0-16,-4 2 18,0-2 0,-4 0-2,-1 0 2,-3 0 38,-2 0 33,0 0 6,0 0-17,0 0-12,0 0-6,0 0-17,0 0 4,0 0-11,0 0-18,0 0-38,0 2-23,0 2-28,0 2-14,3 3 103,-1 4 42,2 11 6,2 5-42,0 12-6,-2 5-1,5 0 1,0-2 2,-3-4 0,3 3 18,-1 0 15,0 0-6,3 1-27,0 2-2,-1 0 19,-2 0-19,4 0 13,-4 0-7,-2 3-4,0 2 14,1 0 10,-1 3-11,1-1 20,-1 1 10,1-3-44,1 1 18,-2-1-18,3-1 47,0 0-32,1-1 9,-2-1 4,6 2-10,-2-2 0,0-3-4,4 0-11,-2-1 18,-1-5-21,4 1-1,-4 1 1,-1-5 19,2 4-20,-4 1-3,0-4 1,-1 4 1,2-5 0,-3 0 1,1-3-1,-3 0-12,-2-9 11,-2-2 2,-2-8 0,0-2-1,0 1 2,0 3-2,0-1 0,0-4 0,-4 0 0,0-2-3,-3 2-18,3-4 3,-4 1 3,1 0-6,-1-1-3,-1 1-23,-1-3-15,-6 2-1,2-2 19,-3-1-2,-8 1-1,-12-1 12,-5-2 11,-9 0-6,-5-2 31,4 0 16,1 0-13,-7 0 26,-3 0 6,-5 0-3,-4 4-10,0 1-2,-4 2 18,-3 1 51,3 3-19,-3 0-26,1 1-25,1 0-6,4 1-11,-3-4 1,1 4 0,-3-2-2,-1 1-1,-1 0-4,-3-1 4,0 0-2,1-2-10,1 4 12,0-4 0,1 3 0,-3 0 0,1 1-4,1 0-9,0-2 13,5-2 2,-3 4-1,6-4-1,-3-2 19,-1 3-19,1-3-2,-1 0 2,1 1-1,5 1 0,-2 0-9,-1 1 10,-1 0 14,1-2-14,3-1-25,-4 3-1,3-3 26,-4 2 0,4 1 0,-4 0-2,2 3-11,-3-4-12,1 3-4,-1 0 7,3-1 6,0-2 3,2 3-6,-2-3 3,-1 3-3,2-2-6,-1-1 24,1 1-1,-1-3 2,0-2 0,0 3 0,0-3 0,1-1 0,-1 1 0,0 1 2,2-1 26,0-1-28,-2 3 0,1-2 3,6-1 28,-1-3-27,0 3 15,5-1 12,-1-3-31,1 3-17,1-3 17,3 0 0,-3 0 21,5 0-21,-2 0 6,-3-3-8,1 3 3,-1-4-2,1 1 2,-1 0 16,-1-2 2,-1 3-6,0-3-13,3 3 0,1-2 20,0 3-20,-1-3 1,1 2 1,-1 0-1,1-2 33,3 2-31,-3 1-3,8-1 0,-3 2 0,4 0 0,-3-2 25,4 2-12,1 0-26,1 0 20,1 0-7,1 0 30,-2 0-30,4 0-25,0 2 25,1-2 0,1 2 8,0 1-8,-1-1-6,1 0-13,0-2 6,-3 2 11,1 0-36,-1-1 26,3 3-14,2-4 13,-2 2-41,1-2 54,-1 0 0,2 0-28,4 0-1,7 0 29,3 0 13,7 0 12,-2 0-25,-2 0-3,-3 0 0,-4-2-16,6 1 6,-2-2 13,5 2 19,0-1-19,2 0 1,-1 0-2,6 0-13,0 0 14,-2 1 26,4-1-23,-1-2 19,1 1-20,-1 2-2,0-1-21,-1-3 21,-6 5 0,4-2-10,-3-1 10,-4 1-3,2 0 3,-3 1-31,2 1 8,0-2 23,1 0 4,2-1 21,4 2-22,0-1 23,5 0 12,1-2-16,3 2-19,2 1 10,0-3-12,0 2 12,2 0-1,0 0 20,-2 0 0,0-3-31,0 5-1,0-5 0,-2 3 1,-1 0 23,0-3-11,1 1-13,0-2 2,-2 2 35,0-1-37,2-1 0,-6-1 3,4 3 26,0-1-13,0 0 3,-1 2-18,1-2 18,4 1 6,-2 1 6,1 1-9,1-2-9,2 4-13,0-2-1,0 1-12,0-2-5,0 1-14,0 1-19,0-5-28,0 1-35,5-3-26,1-2-42,0-1-29,3-3-72,-1-4-125,-2 1-127,4 3-152,-2-10-341</inkml:trace>
  <inkml:trace contextRef="#ctx0" brushRef="#br0" timeOffset="117020.8372">3972 13249 18,'0'0'95,"0"0"-93,0 0-2,0 0 0</inkml:trace>
  <inkml:trace contextRef="#ctx0" brushRef="#br0" timeOffset="117385.2322">3972 13249 85,'-117'7'297,"117"-7"-92,0 0 238,0 0-179,0 0-130,0 0-50,0 0 17,0 0 19,0 0 7,0 0-4,6 2 46,0 6 12,5 4-29,6 7-26,4 8-3,9 7-7,0 6-46,2 0-31,-5-2-36,1-6 36,-2-1-20,-1 1-19,-2-1 22,1 1 14,-3-1-34,0-4 27,-4-3-17,-5-7 7,-2-3-19,-4-2 2,2 0 1,-2-4 13,-1 3-4,-1-4-12,-2-3 20,-2-2 5,0-2 17,0 2 9,0-2 12,0 0 7,0 0 10,0 0-14,0 0-18,0 0-48,0 0-41,0 0-57,0 0-46,0 0-53,0 0-111,0 0-215,0 0-558,0 0-165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30:06.0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 3693 264,'0'0'258,"0"0"25,0 0-129,0 0-31,0 0-5,0-5 2,0 2 10,-2 2-16,2-2-10,-2 0-6,2 1-27,-2-2-12,2 2 22,0 0 39,-2 1 19,2-2-3,-2 2-55,0-1-7,-1 0 4,1 2-23,-2-4-20,-1 1-12,-1 1-1,0 2-6,0-2-15,-2 2-1,-4 0-12,0 0-27,-3 0 26,0 4-29,-2 8 42,-2 2-22,2 1-11,-1 5 13,2-2 18,1 1-9,2 2-15,1-1-13,3-1 10,1 0 0,1-5 7,5 1-17,0-6-36,2-1 20,0-3-29,0-1 0,6-2 25,5 0 33,0-2 26,3 0 0,6 0 33,-2-4 2,4-2 17,1 3-13,3-1-19,0 0 6,-2 3-25,0 1 25,0 0-7,-3 1 7,0 5-26,-2 3 0,-1 1 13,-4 0 13,-2 1-13,-1 2 7,0 3-20,-5 1 0,1 0-6,-3 0 6,-2 3-2,-2-2-13,0-3 13,0 1-13,-4-3 6,-3-3 9,1 0 2,-2-2-2,-1-1-43,-2-4 17,1 1 3,2-1 21,-4-3-14,4 0-10,0 0-20,-1 0 27,5-4 3,0-2 32,1-1-29,3-4 13,0 0-52,0-2 16,9 0 33,2-5 3,3 1 2,4-2-2,0-1 16,4 3 1,-1-2-15,0 4 27,0 0-29,-1 2-22,-4 3 6,2 0-14,-6 5 28,-1 3 4,-3 0-1,-1 2 31,-5 0 4,2 0-20,-2 0 27,1 5-5,-1 3 1,0 1-9,0 1-5,2 2-25,-2 1 42,2 0-15,0 3-27,3-3-3,0-1 0,-1-3-20,4-1 10,-2-3 12,4-1 1,0-4 14,-1 0 11,-1 0-24,1-1 0,2-7 22,-3-4-23,1-1-13,-2 0 11,-3-5-50,-2 3 51,-2-2-15,-2 0 16,0 1 0,-4-1-13,-2 0 13,-5 2 52,0 1-52,1 2 2,-3 2 24,0 0 6,0 2-29,1 2 46,-1 3-4,2 1-9,1 2-14,2 0 14,-1 0-10,4 0-24,1 0-1,0 0 0,2 0-1,0 4-26,0-3-29,2 3-9,0 2-8,0 1 43,0 1 28,4 1-33,4 2 33,1-4 2,4 1 0,-1-2 1,4-3 16,-2-1-18,3-2-32,0 0 32,0 0 0,1-8 3,0-1-6,0-3-4,-2-3-15,-1-2 18,-2 0-41,0-2 16,-5-2-3,0 0 30,-1 2 0,-5-1-20,1 1-1,-3 2 20,0 1 3,-3-1 52,-1 0-52,-3 5-7,1 0 7,-2 1 42,1 5-38,1 0 15,-3 2-19,3 2 94,2 0-46,-3 2-47,3 0-1,2 0 23,-2 0-2,2 4-21,0 3-23,0 5 7,0 4 6,-3 0 10,5 10 16,0 4 7,0 6-21,0 3-1,9-3 14,-1-4 11,-2-4-13,3-6-13,-1-3 1,-1-3 0,1-3 1,3 0 27,-1 3-28,6 1 12,-4-4-9,2 1 18,2-3 14,-2-2-23,-1-1 0,0-3 9,-2-1-22,-1-1-2,-1-3-14,-3 1-13,3-1-20,-5 0-35,2 0-35,0-1-50,1-7-32,0 0-176,-3 0-219</inkml:trace>
  <inkml:trace contextRef="#ctx0" brushRef="#br0" timeOffset="200.5344">2163 3953 1464,'0'0'303,"0"0"-303,0 0 23,0 0 35,0 0 198,0 0-100,0 0-72,0 0-84,0 0-6,6 2-85,-1-7-74,1 0 48,2-1-36,2-3-71,2 0-69,-2-3-163,-2 2-186,-73 64 445</inkml:trace>
  <inkml:trace contextRef="#ctx0" brushRef="#br0" timeOffset="2154.7775">2329 3684 898,'0'0'316,"0"0"-144,0 0-42,0 0 49,0 0 36,0 0-82,0 0-36,0 0 13,0 0-45,0 0-20,0 0-28,-32 41 21,32-29-35,0 0-3,2-2-4,2 1-9,2-4-22,2 1 35,0-5 15,2 1-15,-2-1-14,3-3-2,2 0 16,-1-3-2,1-6-25,2 0 24,-2-6-26,1-2-3,0 0 9,-4-2 1,-2 1 18,1-2 2,-7 2-14,-2 3 6,0 1 10,0 0 49,-5 2-30,-3 1-19,-4 2 29,1 3 7,-4 4-10,0 1 0,0 1-4,0 1 4,-1 7 42,-2 3-50,2 5-16,0-3 9,2 4 12,1-1-12,2-1-11,3 0-20,2 3-9,1-4-9,3 0-14,2-1-3,0-4-65,0 1 13,7-2-23,1-2-29,3-1 33,0-3-50,1 0 69,3-2-14,-2 0 17,1 0 42,0-2-16,-2-4 32,1 3 44,-3-3 2,5 3 24,-4-1 5,-1-1 30,-1 4 26,0 1 2,-1 0 37,0 0 3,1 0-16,0 1-14,1 8 14,-2-2 6,3 4 3,2 4-36,0 1-45,-1 5 22,4 3-25,0 7 12,2 6-2,0 3-14,-3 0 16,0 1-46,-6-6 40,1 1-42,-2 2 29,1-1-17,-2-1-12,-1 1 2,-2-5-1,-4-1 2,2 0 10,-2-1 3,0-7-16,0-2 2,-2-8 24,-2 1 3,0-1 3,-2 0-30,-1 1 18,-2-5 21,1-3-15,2-2-13,-3-4-11,-2 0-2,1-3-16,-5-7-16,-5-8-32,0-8 18,-4-11 14,3 1 32,4 1-10,6 3 52,3 5-42,4 4 4,4 5 25,0 3-29,0 3 0,0-4 42,0 1 12,6-2-41,2 0-13,3 2 13,0 1-10,2 1 23,1 0-13,2-2 9,-2 2-6,1 0-16,0 0 0,-1-1-1,2 1-15,-4-3 16,1 1 2,-1 0-2,2-2-2,-2 0-11,-2-1-12,0 1 21,-2-1-18,-2 4 6,-2-2 15,-2 0 1,0 4-1,-2 1-15,0-1 16,0 4 12,0 4 17,0 0 3,0 3-31,0 1 10,-2 0 22,2 0-5,-2 0-24,0 1-4,-2 5 0,2 4-29,-2 2 6,0 2 23,0 3 10,1 1-10,0-1-12,3 1 11,0-4 2,0 2-4,3 0 3,4-5-26,-1 0 23,2-3-13,1 0 14,1-5-14,1 2 0,2-5 14,-1 0-10,2 0 8,0 0-18,-2-7 22,6-1 3,-6-1-3,4-2-22,-4 0 9,-1 0 10,-1 0-35,-1 0-4,-2 1 10,-3-1 6,0 1-3,-2 2 29,-2 1 0,0-1 16,0 3-3,0 0-11,0 2 24,0 2 16,0 1-10,0 0-16,0 0 3,0 0 20,0 0-25,0 0-14,0 2-26,0 3-16,0 2-2,0 3 44,0 1 26,0 1-23,2 1-2,2-4 3,0 1-4,2 0-4,2-5-20,-2 2 24,2-2 13,0 1-12,1-3 18,0 0-19,1-2 0,-1-1 0,1 0-12,1 0 11,-2 0-11,1-1-10,0-5-1,4-2 20,-4-2 3,2-1-29,2 0-16,-4-1 12,-2-1-5,1-1 12,-3 1 10,-1 2-7,-1-1-7,-2 3 30,0 1 16,-2 2 3,2 3 14,-2 0 22,0 2 3,0 1 3,0 0-6,0 0 0,0 0-10,0 0-27,0 1-18,0 2-39,0 2 0,3 1 39,-1 1 45,2 4-45,0-2-1,2 0 1,0-1 1,-1 1-1,4-1-1,-3-1-3,2 1-8,-2-2 12,3-1 0,0 1-3,-3-2 1,0 0-1,3-2 0,-3-1-23,1 2 13,-1-3-3,-2 0 0,1 0-32,1 0 22,-2 0 13,0-3-7,0 0-9,-2-3 4,3-2 5,0-3-9,-3 0-16,0-3-36,-2-1-10,0-1-9,0 2-27,0-2 20,0 3 78,0 1 28,-2 3-25,0 1 26,-3 3 42,3 1-41,-1 2 58,1 2-11,0 0-5,-2 0 38,2 0 6,0 0-51,0 3-35,-2 5-1,2 0 1,0 3 22,-1 3-4,1-1 13,2 0-19,0 0-9,0-1 12,0 2 0,7-3 3,-3 0-19,2-1 0,0-1 0,3-3 1,-2 2 21,1-2-19,2-2 10,-1-1-10,2 2 1,-1-5-2,1 3 14,-3-1 7,3-2-22,-2 0 0,1 0 0,0 0-1,2-5-1,-2 0-25,0-2-23,1-3 7,0-1-3,-1-1-17,1-1-25,-5-2 9,1 1 13,-1 2 7,-2-1-4,1 4 20,-3 1 19,0 0 23,0 5 2,0 1 18,-2 2 22,0 0 33,0 0 22,2 0-9,-2 0 6,2 0-4,0 4 7,0 0-16,2 3-23,3 1 0,-2 1 0,1 2-6,-2 1-17,2 2 1,-2-2-17,0 3-3,6-4-13,-6 0 13,2-2-15,-2 1 3,2 0-4,-1-4-4,1 1 1,-1-3-52,1 0-48,2-2-35,1-2-75,1 0-167,1-4-62,-2-3-212</inkml:trace>
  <inkml:trace contextRef="#ctx0" brushRef="#br0" timeOffset="3318.0136">3815 3802 1456,'0'0'393,"0"0"-354,0 0-37,0 0-2,0 0 185,0 0-104,0 0 17,0 0 15,0 0-19,-37 30-39,33-22-53,-2 2-2,2-1-1,-3 5 1,5-3 1,-2 2 18,-1 2-6,1-3-13,2-1-1,0 2-12,0-2-3,2 0 13,0-1-17,0-1 4,0-2-23,4 0 10,0-1 0,0-2 0,3-3 16,-3 1-39,3-2-3,-1 0 0,5 0 0,-3-3 23,3-7-24,0 0 1,1-2-13,-2 1 26,0-2 6,-2-1 17,-2 1 15,0 1-9,-2 1 12,1 3 1,-3 4 0,-2-2 43,0 5 31,0 1 53,0 0 3,0 0-11,0 0-12,0 0-26,0 0-23,0 0-6,0 0-32,0 4-20,0 0-3,0 2 3,5 1 36,-3 1-1,2-1-16,2 1-19,-2-1 0,5 2 0,-3-2 1,3 1-1,2-1 1,-3-1-1,2-2 2,2 0-2,-4-3-13,2 2-16,-2-3 3,-1 0 3,2 0-22,-1 0 6,0-4 38,1-4-1,1-4-27,1-2 16,2-4-45,-5-2-16,1-4-1,-2 2-22,-1-7 13,-2-3 15,-4-7-2,0 0-13,0 3 28,-6 8-44,0 7-8,-4-3 50,4 5 11,-2 0 45,-1-2-28,1 2 30,-3 0-26,3-2 13,-3 2 13,3 4 6,-1 1 20,2 1-26,1 4 0,0-1 61,2 4-19,0 2 95,0 0-49,2 3 28,0 1 21,-2 0 12,4 0-39,-2 0-42,2 0-16,0 0-20,-2 4-32,2 3-17,-2 4 17,0 1 19,0 4 4,0-1-7,0 0-14,2 2 14,0 1 20,0 0 6,0 2-29,0-3 19,2 3 4,4-3 2,-2-1-35,4-1-1,-2 1 11,-2-3-9,2 0 18,0-2-22,1 2 3,-3-2 36,3 0-14,-1 0-25,0 2-3,1-2 3,1 0 13,-2 0-9,3 1-4,-3-2 1,1 0-1,-3-1 1,0-1 1,2-2 1,-4 2 0,5 0 10,-2 0-11,-1 0-1,0-1-1,0 0-3,0 3 0,2 3 1,1-4 1,0 0-9,1 3 9,-2-4 1,3 3-2,-3-2 2,0-1 1,1-1 0,-1-1 0,-1-1 16,1 0-16,-2-2 18,2 2-7,-2-4 14,1 2-26,2-2 13,-3-1 9,0 2-19,2-2 22,-2 0-23,0 0 18,0 0-8,4 0 14,-4 0-3,0 0-4,2 0 10,-2 0-10,3-2 13,-3-2 12,0 3 1,3-4 0,-3 2-7,0-2 0,0 2-3,-1-1 3,-1 0-18,0 3-5,-2 1 1,2-3 19,-2 3-3,0 0-4,0 0-12,0 0-14,0 0 11,0 0-12,0 0-1,0 0-13,0 0-15,0 0-23,0 0-31,0 0-39,0 0-58,0 0-55,0 0-98,0 0-273,0 0-81,0 0-605</inkml:trace>
  <inkml:trace contextRef="#ctx0" brushRef="#br0" timeOffset="6374.2193">1161 4536 111,'0'0'271,"0"0"-190,0 0-32,0 0-48,0 0 198,0 0-72,0 0 3,0 0-19,41 0 6,-35 0 4,0 0-17,0-2-42,0 0-13,-1 2 13,1-2 3,1 2-23,1 0 23,-2 0 6,1 0-54,1 0 44,1 0-44,0 0 2,1 0-16,0 0 30,4 0-20,0 0 19,1 0 7,2 0-9,0 0-28,0 0 38,2 0-14,1-2-13,-2 2 7,4-2-19,-4 0 22,2 1-23,-1-1-1,0-1-12,2 2 13,-1-4 9,-4 4-8,3-3-1,-2 2 21,2 1-19,-1-1-1,0-1 2,0 3-3,-2-2 2,-1 2 28,2 0-30,0 0 0,-1 0-1,-2 0 1,3 0-2,-2 0 2,0 0 0,0 0 2,0 0 14,-1 0-3,1 0-11,0 0-1,2 0 18,0 0-18,0 0 0,-2 0-2,2 0 1,-2 0 0,0 0 11,-1 0-11,2 0-3,-2 0 3,3-1 15,-2-2-15,2 2 2,0-2-2,0 2 0,-3 1-9,4-2 7,-2 2 4,2 0 16,-1 0-5,0 0-1,0 0-11,-1 0 0,4 0 1,-4 0-2,2 0 0,1 0 2,-2 0-2,0 0 0,-1 2 0,4-2 0,-3 1 3,0 2 14,0-3-17,-2 1-3,0 2 3,1-3-29,-2 1 29,0 1 2,1 1 2,0-3 15,2 0-16,-2 0 23,2 0-24,-3 2 1,6-2 0,-2 0-2,4 0-1,-3 0 0,0 0-2,0 0 15,3 0-13,-4 1 3,2-1 23,-1 2-10,2-2-3,-2 2 0,3 0 3,-4-2 6,2 1 1,-1 2-23,0-1 1,0-1 12,0 2-10,-2-1 0,1-1 1,-2 1-2,1 0 1,0 0 13,0 0-16,-2-2 1,2 0 11,-3 0-11,6 0 0,-4 0 12,0 0-13,1 0 1,0 0 1,0 0-2,-1 0 0,2 0-1,-2 0 1,2 2 0,-2 0 0,2 0-6,-1-1-7,-1 2 14,4-2-1,-6 1 2,4 1 14,-4-1 3,1-2-18,0 3 0,0-1 18,-1 1 13,2 0-32,-2-1 0,4-2 16,-6 2-16,3 0-1,-2-2 1,0 1 0,-1-1 13,1 0 3,0 0-14,-1 2-2,4-2 2,-2 0 18,1 0-17,0 0-3,2 0 21,0 0-21,-2 0-2,1 0 0,2 0 0,-4 0 2,4 0 0,-4 0-1,1 0-15,0 0 14,0 0 4,-3 0-2,4 0 1,-4 0 1,1 0-2,0 2-3,0-2 3,-1 2 11,5-2-11,0 0 0,-1 0 2,0 0 1,-1 0 0,2 0-3,-2-2 16,0 0-13,-2 0 20,1 2-23,-3-1 0,0 1-12,-1 0 12,0 0 23,2 0-7,-4 0 3,0 1-17,-1 1 17,1 0 30,-1 0-47,-3 0 0,0 0-2,0 0 0,1 0-1,-1-2 1,-2 2 0,2-2 0,0 0-16,-2 0-64,5 0-30,-2 0 10,1-2-45,2-6-59,0-5-155,1-3-119,0 3-170</inkml:trace>
  <inkml:trace contextRef="#ctx0" brushRef="#br0" timeOffset="6629.9599">4678 4037 414,'0'0'753,"0"0"-470,0 0-198,0 0 13,0 0 61,0 0-29,0 0-39,0 0 35,0 0 7,0 0-46,26-27-41,-26 27-24,0-1-22,0-2-17,0 0-210,0-4 4,-2 0-119,-2-2-42,2 1-277</inkml:trace>
  <inkml:trace contextRef="#ctx0" brushRef="#br0" timeOffset="6789.3831">4670 3785 1380,'0'0'682,"0"0"-471,0 0-156,0 0 29,0 0 100,0 0-16,0 0-59,0 0-54,0 0-36,0 0-19,-2-11 0,2 11-48,0 0-29,0 0-78,0 0-181,4 3-66,0-1-121,5 2-656,-24-2 952</inkml:trace>
  <inkml:trace contextRef="#ctx0" brushRef="#br0" timeOffset="7764.0976">5685 3718 207,'0'0'133,"0"0"-25,0 0 185,0 0-29,0 0-49,0 0-42,0 0-17,0 0-6,0 0 2,0 0-2,0-4-24,0-1-85,0-1-40,0-1 24,-2-1 24,-3-2-10,1 0-23,0 3 29,-2-4-9,-3 4-33,3-1 39,-2 3-42,-1 1-1,0 2 1,1 1-39,0 1 36,-4 0-29,4 0-7,0 1 16,-3 9-26,-2 1 17,5 3 32,-3 3 0,3 3 26,-3-2-7,7 3-19,-3 3-16,5-2-13,0 2 1,0-4 27,2-2-40,0 2 38,0-3-7,8-2 7,1-3-27,2-2 4,2-1 14,-1-3-14,3-3 3,-2 0 22,1-3-25,2 0 26,-2 0 6,2-6-5,-4-2-1,1-1 0,-3-2-16,1-4 16,0 3-2,-5-2-1,0 0-12,-2-4 14,3 3-30,-2-1 30,-3 3 1,0 3 0,0 1 40,-2 3-11,0 0-16,0 5 39,0-2 62,0 3-1,0 0-16,0 0 0,0 0-3,0 0-20,0 0-35,0 3-39,0 1-3,0 7-20,-2 2 23,-2 4 26,2 3 6,2-2-30,-3 2 11,3 0-13,0 1 19,0 1 20,3-1-23,1 0 3,2-3-18,2 0 16,0-3-17,4 1-1,-2-4 1,0 1 9,1-4-9,0-3 0,0-1 0,-3-1 0,0 0-28,-2-4-10,2 2 5,-2-2-15,-2 0-3,0 0-40,2-2-28,-2-2-98,0-1-4,-1-1-84,4-3-160,-5 5-265</inkml:trace>
  <inkml:trace contextRef="#ctx0" brushRef="#br0" timeOffset="8398.5861">6095 4127 39,'0'0'297,"0"0"-144,0 0 75,0 0-19,0 0-49,0 0 6,0 0-13,0 0-10,0 0-3,0 0-65,-30-88-36,28 74 61,2 2-19,0-2 0,0 0-58,2 1 26,4 2-17,-2 0 1,5 4 9,-2 2 3,-1-1 0,0 4-25,-2 0-1,2 2-3,2 0-13,-2 0 29,0 6-30,0 2 50,0 3-39,1 3 22,-5-1-35,2 3 3,-1 1 13,-1-2-15,-2-1 0,2 3-1,-2-6 1,2-2-1,-2-1-2,0-4-2,0-3 2,0-1 2,0 0 15,0 0 14,2 0-22,-2 0-7,2-4-13,0-3-3,0-6-36,3-3-3,1-1 0,0 0 20,0 0-11,3 0 17,0 1-3,-1 3 12,0 3-14,4 3 34,-4 1 2,-2 2 34,0 4 15,1 0-5,-1 0 48,1 4 15,1 6-5,-2 1-27,1 4-6,1 2-26,-4 4 3,5-2-16,-2 2 0,-3-1-16,0-3 20,0 0-1,-2-1-6,0-1-10,0-4 10,0-2-29,-2-1 0,2-1 25,-2-4-21,0-1-1,2 0-3,-2-2-18,0 0-37,0 0-31,2 0-52,2 0-39,0 0-62,4-4-105,0-6 101,1 2-206,8-11-582</inkml:trace>
  <inkml:trace contextRef="#ctx0" brushRef="#br0" timeOffset="9376.9545">6910 3882 142,'0'0'369,"0"0"110,0 0-277,0 0-98,0 0-6,0 0 39,0 0 12,0 0-32,0 0 59,0 0-21,38 0-19,-23 0-48,4 0-33,-2 0 0,2 0-17,-2 2 8,0 0-17,0 1-13,0 0-14,-4 0 15,-1-2-16,2-1-1,-4 1 13,-4-1-12,-2 0-1,1 0-15,-5 0-23,2 0-17,-2 0 6,0 0-9,0 0-33,0 0-12,0-1 15,-2-6-175,-3 0-78,-3 0-102,4 1-101</inkml:trace>
  <inkml:trace contextRef="#ctx0" brushRef="#br0" timeOffset="9731.2038">6952 3703 447,'0'0'580,"0"0"-342,0 0-108,0 0-13,0 0 62,0 0 61,0 0-48,0 0-33,0 0-53,0 0-41,50-7-10,-36 7 0,3 0-7,2 0-9,0 0-10,-1 0-26,-2 0 13,2 0 7,-4 0 9,1 0-20,-4 0-12,-1 0 0,-3 0 14,-1 0-13,-4 0-1,0 0 0,-2 0-2,2 0-27,-2 0-39,0-3-35,0 3-33,0-2-58,0 0-85,2-2-88,0 3-141,5-3-485</inkml:trace>
  <inkml:trace contextRef="#ctx0" brushRef="#br0" timeOffset="12865.5859">7956 3639 259,'0'0'176,"0"0"-88,0 0-29,0 0 280,0 0-115,0 0-77,0 0-40,0 0-16,-2 0-3,2 0 10,0 0 9,0 0 17,0 0-8,0 0-9,0 0-3,0 0-16,0 0-1,0 0-13,0 0-6,0 0 0,0 0-7,0 0-9,0 0-14,-2 0-9,2 0-6,0 0-1,-2 0 4,0-1-26,-2-3-70,2 0 70,-5 0 0,3 1-9,-2-3-11,-1 2 7,1 0 10,-1 2-26,-1 0 26,0 1-29,-3-1 3,4 2 16,-1 0-19,0 0 19,-1 0 13,0 2-23,1 3-25,0 4-1,-3 1 30,0 4 6,1-1-3,1 2-10,1 0-6,0 3-14,-4-1-5,6 2-17,0 1 29,0 0-46,4 1 30,-2-4 23,4 0-4,0-1 7,0-3 0,4-3 12,4-1-4,2 1 21,4-5 0,-2 2 0,3-6-1,2 1-10,-2-2 11,1 0 31,2-2-8,-4-4-4,4-1-4,-4-3-13,-3 1-1,2-1 12,-5 0-4,1 0-6,-3 1 0,-4 0-1,2-3-1,1 1-2,-3 0-17,-2 1 18,2 0 12,-2 5 4,2-2-13,-2 7 42,0 0 1,0 0-27,0 0-19,0 0-19,0 0-4,0 0 23,0 0 15,0 0 21,3 3-4,-1 3 75,0 3 10,2 5-43,2 0-41,-2 1-17,0-1 0,6 1-3,-4-1-13,2 0-13,0-3 11,-1-2 2,4 1-16,-3 0 14,0-3 0,-1-1 0,-1-2 1,0-3-18,1 3-10,-3-4-26,1 3-30,-1-3-57,2 0-10,-2 0-4,2 0-130,-2-3-232,6-4-521</inkml:trace>
  <inkml:trace contextRef="#ctx0" brushRef="#br0" timeOffset="13483.6379">8266 4156 189,'0'0'1050,"0"0"-735,0 0-315,0 0-6,0 0 6,0 0 16,0 0 10,0 0 7,0 0 211,0 0-244,-6-77-17,6 57-61,0-2 76,2 3-1,2-3-46,0 6 49,3 0 3,0 2 0,-1 3-3,0 4-2,1 1 2,-1 3 13,-2 1-10,5 2-3,-3 0 3,3 0 52,-3 9 33,2 0-23,0 7 3,2-1-32,-4 3 1,0-3-37,-2 2 0,0 0 14,-2-4-7,1 1-6,-1-3-2,-2-1-11,2-4-11,0-2 21,1-3-1,-3-1-13,0 0-4,0 0-2,2 0-1,-2 0 7,0-4 15,2-5-16,2-3-5,0-2-115,4-4 49,1 1 53,2-1 15,-1 2-19,3 0-13,-3 3 26,6-1 26,-2 3 0,-1 1 36,0 4-34,-5 3 70,1 1 15,-3 2-9,1 0-9,-3 0 80,2 8-10,-1 1-19,-3 3-26,2 3-29,0 0-10,-2 2-7,0 0-16,0 2-31,0-2 2,0 0 14,-2-1 15,2-3-3,1 2 0,-3-5 3,0 2 0,2-5 1,-2 3-8,0-2 1,3-2-10,-3 0-15,0-2 1,0-1 0,0-1 7,0 0-9,0-2-55,0 0-48,0 0-35,2 0-37,2-6-158,-2-3-112,4-17-314</inkml:trace>
  <inkml:trace contextRef="#ctx0" brushRef="#br0" timeOffset="14948.0694">8258 3248 251,'0'0'219,"0"0"-60,0 0-54,0 0-17,0 0-66,0 0 24,0 0 32,0 0 20,0 0-7,0 0-9,42-10-27,-37 3-32,-1-1 9,0-3 1,-2-1 26,0-3 2,-2 0-41,0 0 12,0-1 47,0-1-79,0 1-20,-2-1 17,-2 2 6,0 0 10,0 1-13,-1 1 16,-1 0-38,2 3 22,-2 3-4,-1 1 4,2 2 0,3 1 1,0 3 45,0 0 6,0 0-29,0 0-23,0 5-33,0 3 33,0 3 12,2 2 47,0 0-7,0 5-17,0-3-15,0 2-17,0-1 20,2-3-10,2 2 0,0-2 18,0 0-31,3 1 0,0 0-1,-3-1 2,0-1 1,2-1-2,-2 0 20,1-3-1,-1 1-6,-2-1-12,2 0 1,0-2 41,1-1-14,-1-1-27,-2 0 1,0-2 23,1-1-26,-1 2 0,-2-3-2,2 0 0,-2 0-14,2 0-20,0 0-3,2 0 14,0-3 24,0-2-11,3-2-46,0-3 19,1-1 3,-2-1 10,0 0-6,3 1-4,0 0 20,-1 1 14,0 1 2,1 1-2,0 2 4,-3 4-2,0 0 13,1 2 33,-3 0 22,2 0 7,-2 0 3,3 4 3,0 2 3,-1 3 16,0 1-54,0 4-11,-2-3 14,3 4-26,0-1 15,-1 3-26,0-2-11,-2 1 0,0-1 32,1-2-30,-3-2 36,-2-2-7,0 2 23,0-4-20,0 1 33,0-2-20,0-1-9,0-1-1,0-1-2,0-3-14,0 2-6,0-2-13,0 0 0,0 0-1,0 0-2,0 0-36,0 0-44,2 0-49,2 0-84,3 0-185,3-2 77,-1-5-183,3-6-785,-56 33 1289</inkml:trace>
  <inkml:trace contextRef="#ctx0" brushRef="#br0" timeOffset="15540.8967">9075 3942 368,'0'0'780,"0"0"-484,0 0-208,0 0-62,0 0 58,0 0 95,0 0 19,0 0-13,0 0-39,38-4-65,-22 1-33,-2 0 20,1-1-30,4 2-18,-4-1-2,2 1-17,0-1-2,-2 2-1,-2 1-14,-3-2 16,-2 2 0,2 0-26,-4 0-32,0 0 13,-2 0-36,-2 0-10,0 0-64,1 0 19,-1 0-30,-2 0-29,0 0-13,0 0-23,0-2-53,-5-6-505</inkml:trace>
  <inkml:trace contextRef="#ctx0" brushRef="#br0" timeOffset="15816.0147">9165 3823 199,'0'0'421,"0"0"-128,0 0-169,0 0-53,0 0 86,0 0 28,0 0 40,0 0-43,0 0-23,0 0-49,0 0-13,36 76-58,-30-54-19,1-1 12,-3 0-31,0 0-1,0-1 0,0 0 13,0-2-10,0-1-3,-1-2-1,2-2 1,-3-4 12,0 0-12,0-4-1,0-2-1,0 1-9,0-4-99,0 0-59,2 0-16,0 0 7,0-5 15,6-4-84,-6 1-340</inkml:trace>
  <inkml:trace contextRef="#ctx0" brushRef="#br0" timeOffset="16717.5074">9944 3766 214,'0'0'470,"0"0"-125,0 0-149,0 0-99,0 0 24,0 0-7,0 0-1,0 0 4,0 0 72,0 0-33,-43-82-85,37 72-39,2 0 1,-2 3 12,-2 0-32,2 0 13,2 3-4,-2 0-9,-2 4 7,1 0-20,-4 0-3,5 0-27,-5 4-18,1 5 32,-1 2-10,2 0 13,-1 4 10,0 1-8,-2 1 11,6 2 35,2 0-18,0 2-16,2 0 28,0 2-28,2-4-1,0 0-16,0-1-10,2-3 23,4-2-46,-2-3 7,8-1 19,-4-1 21,2-5-43,1 1-1,2-1 46,-1-3-2,3 0-22,2 0 8,0-4 3,-3-6-3,4 0-4,-6-1-6,6-1-9,-4-5-17,-1 2-10,0-2-45,-2 0-20,-3 1 49,-2 3 29,-2 0 47,4 0-27,-6 3 3,0 2 24,0 2 2,0 5 16,-2-2 23,0 3 26,0 0 19,0 0 14,0 0 9,0 0-35,0 4-40,0 5 4,0 0 48,0 4-9,2 2-23,-2 2-50,2 1 17,0 0 49,2-1-51,0-1-4,0 1 9,3-1-19,0-1 10,-1-2 0,0-1 0,0-3 3,1 1 1,-1-3-4,1 1-11,-1-1-1,1-4 0,-1 1 16,-2-3-17,0 1-84,2-2-71,4 0 22,0 0-46,0-2-61,1-3-167,0-1-291</inkml:trace>
  <inkml:trace contextRef="#ctx0" brushRef="#br0" timeOffset="17271.6572">10284 4127 818,'0'0'470,"0"0"-418,0 0-52,0 0 0,0 0 75,0 0 58,0 0 17,0 0-17,0 0-133,0 0-26,10-44-81,-6 27 55,5-3 6,-3 2 30,3 0-33,-1 4 0,1-1 13,-1 4 17,-2 2 17,3 3 2,-2 4 1,-1-1 54,-2 3-26,0 0 14,0 3 48,0 3-17,0 3-2,1 1-27,0 1-2,-3 1-24,-2 0-16,0-1 27,0 0 12,0-1-19,0 0-4,0-3 5,0 1-24,0-4-10,0-1 10,0-1 3,0 0-3,0-2-15,0 0-24,0 0-29,0-2-13,2-6 16,4-4-52,0-1-10,3-3-36,1-1 49,3 0-16,-2 1-4,-1 3 53,3 3 19,-2 1 59,-1 4 3,-2 1 156,4 3 20,-4 1-78,0 0 29,-1 4 75,-1 4-46,1 3 19,-1 2-13,-2 2-55,0 2-42,-1 1-13,1 0-20,-2-1-19,0 1 0,-2 0 3,0-1 4,0-4-17,0 0 13,0-1 16,0-4-15,0 0-16,0-3 1,0-1 13,-2-2-15,2-1-42,-2-1-36,2 0-67,-4-3-76,1-14-179,-1 1-618</inkml:trace>
  <inkml:trace contextRef="#ctx0" brushRef="#br0" timeOffset="18124.9324">10163 3195 414,'0'0'590,"0"0"-381,0 0-99,0 0 4,0 0 36,0 0 9,0 0 10,0 0-58,20 112-8,-20-89-2,0 2-43,3 0-26,-1-2-2,-2-2-5,4-3 11,-2-1-35,0-5 1,-2-2-2,2-6-13,-2-1 13,0-3 0,0 0 26,0 0 4,0 0-30,0-3-29,0-9 10,0-2-127,0-3-94,-6-1 117,2-3 87,-5-1-42,1 2 23,0 1-46,-4-2-26,4-1 40,-2 3 48,2 2 39,-2 2 2,4 1 0,0 1 1,2 2 56,0 1-14,1-2 7,1 3-3,2 1 32,0 1 1,0 2-21,2-2-41,5 1-20,1-1 3,2-1 10,4 2 16,0 1-26,-3-1 13,4 2-14,-3 0 24,1 1 39,0 3-23,0 0-3,-5 0 65,5 0-17,-2 3-67,-3 4 54,-2 0-58,-2-2-16,1 5 3,0-3 27,-5 3 5,0 2-22,0-3 19,0 3 1,-8 1-17,2-1-13,0-1 20,-4 0-1,1-1 1,-2-1-1,3-1 17,0 0 6,-3-2-9,0-1-17,5 1 7,-1-4 35,1 0-13,2-1-22,0-1-10,2 0 22,0 0-2,2 0-18,0 0-18,0 0-16,0 0 0,0 0-7,0 0-18,0 0-49,0 0-42,0 0-36,2 0-81,0 0-98,4-1-33,-2 1 9,0-2-398,-22 5 336</inkml:trace>
  <inkml:trace contextRef="#ctx0" brushRef="#br0" timeOffset="22163.6186">9700 3413 68,'0'0'232,"0"0"-66,0 0 98,0 0-52,0 0-59,0 0-39,0 0 33,0 0 12,0 0 14,-5-15-50,5 13-71,-2-1 16,0 1 53,2 0-1,-2 1-7,0-2-48,0 2-14,0-2-5,2 2 2,-5-3-32,3 2 4,-2 0-19,2-1 0,-1-2 0,1 2 31,0-3-32,0 1-30,-2-3 11,0 0 15,2-2-12,-2 3 16,2-1 3,0-2 20,-4 0-10,4 1-13,0 0 0,0-3 16,0 1 33,0 1-47,-2-1 27,2 1-13,-2-2 9,2 2-24,-2-2 14,-1 0-6,1 0 7,-3-1-16,3 2 17,0-2 8,-2 1-10,1-2-15,-1 2 0,0-2 25,-1 1-24,1-2 37,1 1-7,1-1-30,0-1-2,0 1 27,-2-2-3,2 3-21,-1 0-1,-2 0 67,3 1-67,2 1 31,-2 2-32,2-1 16,0 0-16,-2 0 0,2-2-16,-2 1 16,-1-2 15,3 3-14,-3-3-1,1 1 0,2-1-6,0 0 6,0 2 0,-2-2-22,2 1 22,-3-1 22,1-1-22,0 2 2,0 0-6,-3 0 5,3-1-2,0 1 2,-1-1-13,3 0 12,-2 2-13,0-2 13,2 1 0,-2-1-1,0 1 0,-1 0-2,0 0-20,1 1 23,2 2 38,-2-1-38,2 0-6,-2 1-16,2 0 22,-2 1 13,0-1-13,1 3 0,1-2-1,-1 1-1,1-1-33,0 2 34,0-3 1,0 3 17,0-1-17,2 1-13,-2-3 13,0 0 0,2 1-14,-4-2 12,2 0-9,0 2 11,0-1 26,-3-1-26,3 2-14,0-3 14,-2 0 3,-1 1-3,3 0 0,-2-1 0,2 0 14,2 1-14,-2 2-19,0-2 18,-1-1-1,1 0-10,2-1 11,0 2-24,-2-2 25,2 2 13,0 0-11,0 0 15,-2-1-17,2 0-8,-2 1 8,0 2 19,2-1 0,0 0-6,-2 3-13,2-1 0,0 1 1,0-1 0,0 2 15,0-1 0,0 0-3,0 2-12,0 1-1,0 2 20,0 1 25,0 1-20,0 0-9,0 0 3,-2 0 0,2 0 7,0 0-4,0 0-18,0 0-1,0 0-1,0 0-2,0 0-1,0 0 0,-2 0-1,2 0-1,0 0 2,0 1 0,-2-1-2,-3 4-16,1 0-3,-3 4-4,1 1-19,0 5 7,-2 4 12,1-1 7,-2 3-7,5 1 13,0-2-3,0 0 4,2-1 9,0-3 3,2-4-19,-2 0 6,2-2 1,0-5 9,0 1-25,0-3 15,0 0-13,0-2 3,0 0 23,0 0 0,0 0 26,0 0 3,0-2-13,0-5 10,0 0-26,0-3-26,0-6-41,2 1 56,0 0 11,2-3 0,-2 1-16,0 1 16,0-1 0,0 1 1,0 3 2,0 2 23,0 1-11,-2 3-14,2 2 14,1 1-13,-3 0-1,0 2 18,0 2 1,0-2-10,0 2-10,0 0-16,0 0 16,0 0 0,0 0 1,0 0-1,0 0-19,0 4-19,0 4-8,0 1 46,-5 6 20,3 3 9,-2 2 6,0 0-33,0-1 0,0-2-2,2-2 0,-3-1-12,3-3 28,0-2-3,0 0-13,0-6-3,2-2 3,0 2 0,0-3 15,0 0 14,0 0 16,0 0 0,0 0 0,0 0-16,0-4-26,0-2-3,0-5-42,0-1-28,2-3 54,0-2 0,2 2 16,1-3-23,1 3 8,-2 2 14,0-1-1,0 2 2,-2 3-1,-2 1 2,2 5 0,1 1 12,-3 2-13,0 0-1,0 0-25,0 0-6,0 0 31,0 2-2,0 4-49,0 3 52,-5 4 23,1 5 15,2 0-25,-4 2-9,2-1 24,0-3-28,-3-1 13,5-4 13,-2-2-11,2-3-14,2-1 0,0-5 1,0 0 21,0 0 9,0 0 9,0 0 7,0 0-6,0 0-4,0 0-9,0 0-14,0 0-15,0-7-16,0 0 0,2-5-77,2-3 29,3-1 45,-3 0-3,0 0 5,0-1-21,-2 0 9,0 2 7,0-3-7,-2 1 26,2 2-30,-2 1 33,0 1 0,2 3 13,-2 1 8,0 4-21,0 0 0,0 3 0,0 1 16,0 1 6,0 0 4,0 0 9,0 0-12,0 0-23,0 0-18,0 3-39,0 4 12,5 4 45,2 2 25,-3 0-25,4 3 0,-2-1-2,0 2 2,4-3 2,-2 1-2,0 0-12,1 1 12,-1-3-10,1-2 10,-1 0 13,1 0-11,-3-3-2,0 2 0,-2-2 0,3 0 2,-2-3-2,-3 2 1,0-4-1,0-2 2,-2 3-2,0-4 0,2 0-16,-2 0 0,0 0 16,0 0 0,0 0 2,0 0 18,0 0 9,0 0-1,0-4-28,0-3-51,-2-4-36,-2-1 84,0-1-13,-1-3 14,-2 1-29,3 1 31,0-3 11,-2 0-9,0 2-4,-1 1-17,3-1 19,-3 4 13,5 4 13,0 1-13,0 1-13,2 3 0,0-1 11,0 3 15,0 0-13,0 0-12,0 0-1,0 0-13,0 0-6,0 0-7,0 5-29,0 6 55,2 0 47,7 6-12,-1 2-9,1 0-26,-1 3-16,0-2 16,4-1 16,-2-2-15,-2-1 1,-2-1 1,3-3-2,-2-2 0,-1-3-1,-2-2 4,-2 1-4,0-4 2,-2 0 1,0-2 10,0 0 12,0 0 17,0 0 3,0 0 13,0 0-20,0 0-9,0 0 0,0-5-29,-4-5-54,-4-1-40,2-2 75,-6-3 19,4 1 0,0 0-3,0-3-26,-4 1 26,2 1-10,2-1 7,-1 1-20,-2 1 7,3 2 6,4 2 13,-1 1 19,1 5 6,2-2-24,0 5-1,2 2 0,0 0 0,0 0-16,0 0-13,0 0-19,0 5-32,2 4 80,4 6 45,3 2 4,4 3-20,-3-1-29,3 2 0,-1-2 0,4 0 1,-4-1-1,-1-3 1,2 1 1,-3-6-1,1 2 0,-5-5 1,3 1 24,-5-4-26,0 0-1,-2-3 0,1 2 1,-3-3 19,0 0 13,0 0 0,0 0 0,0 0-3,0 0-6,0 0-4,0 0 6,0-6-25,0-2-3,-7-3-90,1 0 93,-3-2 0,1 1-18,-3-4-30,-1 1 35,-2 0-45,4-2 56,-2 1-46,-2 3 24,6-1 24,-2 5 49,1-2-49,3 2 2,-1 2 11,1 2-11,4-1-1,0 2 1,-1 0 18,3 2-7,-2 1 6,2 1-19,0 0-1,0 0-12,0 0-3,0 0-3,0 0-7,0 0 7,0 0 6,0 0 0,0 0 11,0 0-11,0 0 12,-2 0 1,2 0 1,0 0-1,0 1-13,0 3-16,0 2 29,-2 1 7,2 4 32,-2 3-11,0 1-28,0 0 7,-2 4-9,2-3 4,-3 1 9,1 1-11,1-1 1,-1-1-1,2 1-9,-2 1 9,0-3 2,0-2-1,0 2 3,2-4-4,0-4-1,2-1-3,-2-1-41,2-5 13,0 0 3,0 0 0,0 0 0,0 0 13,0 0 3,0 0 0,0 0 10,0 0 0,0 0-20,0-5 11,0-5 11,0-1-111,4-2-4,0-5 64,0 0 46,2 1 2,0-3 4,-2 1-32,1 2 6,2 0-16,-5 2 41,2 1-1,-2 2-12,0 5 14,-2 3 2,2 2 0,-2 2-1,0 0 12,0 0 19,0 0 14,0 0 9,0 0-20,0 2-35,0 5 4,0 2 25,-2 1 35,0 4-5,-2-1-30,0 3-27,-3-3 30,2 1-29,1 0 17,-2-1-19,0 0 15,0-2-14,2 1 10,-1 0-11,-2-3 14,3-1-12,4-3-3,-2-1 0,2-4 0,0 0 0,0 0 2,0 0 2,0 0-4,0 0-17,0 0-8,0 0-1,0-2 0,0-5 10,0-1-97,0-6 32,2 1 32,0-1 23,2 0-6,1-1 19,0-1 3,-1 3-19,-2-4 16,0 5-29,2 0 26,-2 1-36,0 1 7,0 2 25,0 3 19,-2-1-35,2 2 20,-2 4-3,0-2-4,0 2 0,0 0-12,0 0-11,0 0-9,0 0-43,0 2-61,0 0 35,2 4 43,0-3-118,3 3-78,-3-1-150</inkml:trace>
  <inkml:trace contextRef="#ctx0" brushRef="#br0" timeOffset="28524.7365">23902 2457 391,'0'0'242,"0"0"-174,0 0-13,0 0 209,0 0-114,0 0-32,0 0-31,0 0-12,0 0 3,-4-19 17,4 16 15,-2 3-2,2 0-21,0 0 7,0 0 4,0 0 2,-2 0-29,2 0-9,0 0-14,0 0-9,0 0 0,0 0 0,0 0-4,0 0-6,0 0-9,0 0-20,0 0-12,0 3-14,0 1 20,0 4 6,0 1 32,0 2-9,-2-1-23,2 1-2,0-1 2,0-2-13,0-1 0,0-1 12,0-2 1,0-3-12,0 2 9,0-3-10,0 0-9,0 0-20,0 0-7,0 0 30,2 0 16,-2 0 0,2-3 1,2-4 2,3-3 30,-1-2-29,5 2-1,-3-4-4,1 3 4,-1 0-1,-2 1-10,6 0 11,-6 2 1,0 1-1,0 1 13,-2 2 19,0 1 0,1-2-6,-5 3 3,2 2 0,-2 0-3,0 0 3,0 0-3,3 0 6,-3 0-6,0 0-4,0 0-9,0 0 0,0 0-12,0 0 0,0 0-1,0 0-1,0 0-12,0 0-25,0 0-40,0 0-32,0 0-22,0 0-95,0 0-78,0 7 52,0-4-79,2 3-235,-2 0-159,-2-28 726</inkml:trace>
  <inkml:trace contextRef="#ctx0" brushRef="#br0" timeOffset="29733.0521">23308 3237 196,'0'0'225,"0"0"-72,0 0-62,0 0 115,0 0-43,0 0-69,0 0-52,0 0 1,0 0 15,0 0 27,0-10 13,0 10 2,0 0 18,0 0 15,0 0 6,0 0-6,0 0-22,0 0-17,0 0-4,0 0-12,0 0-14,0 0-15,0 0-14,0 0-12,0 0-22,0 2-1,0 1 0,-2 3-13,-4 2 11,-1 2-13,1 3 15,-3 0 0,3-1-17,1-2 15,1-1-9,2 1 8,0-5-20,0 1 22,2-2-15,0-3 14,0 2-1,0-3 0,0 0-10,0 0 11,0 0-11,0 0 0,0 0 13,0 0 1,2-7 16,2-2 15,3-2-3,1 0-6,-1-1-23,1-2 2,-4 3 9,1 2-9,1-1-2,-2 3 0,2 0-4,-1 2 2,-1-1 0,-1 2 2,1 1 16,-4-1-3,2 2 10,0-3 6,0 2-7,-2 1-9,2-1-11,0 1-2,-2-1-13,0 3-6,2 0 3,-2 0 13,0 0-13,0 0-13,0 0-17,0 0-28,0 0-68,0 0-91,0 6-17,0 1 97,0 1-52,0 2-244,0-2-288,-2-47 425</inkml:trace>
  <inkml:trace contextRef="#ctx0" brushRef="#br0" timeOffset="31005.2492">22926 4113 251,'0'0'215,"0"0"-123,0 0 67,0 0 96,0 0-73,0 0-65,0 0-35,0 0-1,0 0 17,0 0-1,0-3 4,0 3 6,0 0 10,0-2 0,0 2-10,0 0-10,0 0 0,0 0-16,0 0-10,0 0-6,0 0-10,0 0-10,0 0-13,0 0-29,0 0-1,0 0-1,0 0-1,0 0-13,0 0-12,0 2-5,0 1 30,0 5 16,0-2-16,2 1-13,-2 1 12,0-1-15,2 0 14,-2-1-1,0 1 2,2-1-15,-2 1 0,0-1 0,0-2-23,0 0 13,0-1 7,0 0 3,0-1-7,0-2 1,0 0 5,0 0 14,0 0-10,0 0 0,3 0 10,-3 0-8,0 0 11,2 0 13,-2 0-12,2-5 3,0 2 12,2-4 16,2 2-9,0-4-22,4 1-1,-2-1 2,0 1 11,-2-2-11,3 1-1,0-1 1,-1 2-1,-2 3 12,1-3-11,-1 3 11,3-2 0,-5 2 3,2-1 0,-1 3-13,-3-1 0,2 2 13,-2 0-14,0 0 17,-2 0-6,0 2 0,0 0-11,0 0 2,0 0 9,0 0-10,0 0 13,0 0 3,0 0 4,0 0 6,0 0 9,0 0 7,0 0 4,0 0 5,0 0 1,0 0-4,0 0-3,0 0-13,0 0-9,0 0-23,0 0-3,0 0-2,0 0-23,0 0-4,0 0-13,0 0-19,0 0-22,0 0-36,0 0-23,0 0-19,0 0-59,0 0-79,0 2-19,-2 2-43,-2 2-79,2-3-206,10-18 442</inkml:trace>
  <inkml:trace contextRef="#ctx0" brushRef="#br0" timeOffset="35026.481">22442 7064 266,'0'0'359,"0"0"-238,0 0-59,0 0-7,0 0 46,0 0 29,0 0-6,0-5-23,0 5-33,0 0-12,0 0-7,0 0 12,0 0 24,0 0 16,0 0 9,0 0 4,0 0 3,0 0-20,0 0-16,0 0-10,0 0-16,0 0-6,0 0 2,0 0 4,0 0 0,0 3-3,0-3-14,0 0 1,0 0-7,0 0 0,0 0-3,0 2-3,0-2-3,0 0-7,0 2-3,0-2-1,0 1-9,0 3-2,0 0-1,0 4 2,0 1-2,0 2 13,-5-2-13,3-1-1,0 1-12,0-2 13,2 1-1,-2-3 0,2 2 0,0-4-2,0 1-13,0-2-16,0-1 0,0-1 6,0 0-6,0 0 0,0 0 3,0 0 3,0 0 4,0 0-4,2-3 3,0-1-3,0-2 8,5-1 18,2-5 39,-1-2-13,2-3-25,1 2 0,0 1 1,-5-1-1,2 5 2,1 0-3,-5 0 0,3 5-1,-3-1 1,0 1 3,-2 3 14,0 2 5,1-2-3,-1 2-6,-2-3 3,2 3-3,-2 0-11,2 0 2,-2 0-1,2 0-1,-2 0-2,0 0 0,0 0-16,0 0-16,0 0-10,0 0-20,0 0-28,0 0-46,0 0-97,0 0-30,0 0-29,0 0-53,0 3-232,0-6-86</inkml:trace>
  <inkml:trace contextRef="#ctx0" brushRef="#br0" timeOffset="36358.3911">22306 6368 125,'0'0'382,"0"0"-229,0 0-91,0 0 75,0 0-20,0 0 20,0 0-7,0 0-32,0 0-33,0-3-23,0 3 0,0 0-3,0 0 7,0 0-4,0-2 4,0 2-1,0 0-6,0 0-13,0 0-6,0 0-17,0 0 13,0 0-12,0 0-2,0 0 1,0 0 17,0 0 2,0 0 1,0 2 19,0 1 13,0 1 1,0 2-31,0 1-5,0-1 6,0 2 0,0 2 0,0-1-10,0 1 0,2-1 4,-2 3-20,2-4-1,-2 3 1,0-4 22,0 1-22,0-3-1,0-1-22,0-1 11,0-2 9,0-1 1,0 0 2,2 0 3,-2 0 14,0 0-17,2 0-15,-2 0-31,0-1-12,2-4 3,2 0 19,4-5 36,0-1 45,0-4-45,2-1 1,2 1-1,-2 0 0,0-1 0,1 5-3,0 0 3,-3-1 0,3 2 0,-3 1 20,3 1-17,-2 1 46,-3-1-14,0 1 1,-2 5-4,0-3 10,-2 5 10,-2 0-3,0 0-10,3 0-10,-3 0-3,0 0 9,0 0 4,0 0-4,0 0-15,0 0-18,0 0 1,0 0 10,0 0-13,0 2-19,0-2-17,-3 3-29,3-1-41,-2-2-66,0 3-139,2 2-24,-2-2-147,-2 2-268,17-28 420</inkml:trace>
  <inkml:trace contextRef="#ctx0" brushRef="#br0" timeOffset="45581.174">1482 5690 212,'0'0'564,"0"0"-65,0 0-340,0 0-100,0 0 12,0 3 105,2-1 71,0 0-56,0 3-49,0-3-6,2 6 3,2 2-36,1 2-9,-1 4-4,-2 1-36,3 0-15,-3 2 19,3 0-26,-3 1-7,-2-5-22,2 2 7,0-6-10,-2 0-16,0-4 14,0 0-24,-2-4-22,2 0-38,-2-3-27,0 0-16,3 0 7,-3 0 9,0 0 3,0-4-42,0-8-72,0-7-23,-3-10-391,-1 5-351</inkml:trace>
  <inkml:trace contextRef="#ctx0" brushRef="#br0" timeOffset="45866.2342">1394 5426 676,'0'0'1000,"0"0"-776,0 0-224,0 0 39,0 0-10,0 0 140,0 0-20,0 0-94,0 0 16,0 0-19,72 6-10,-50 5-23,1 3-19,-2 1-2,0 0-24,-3 4 10,-2-1 15,0 0-31,-6 2-20,0-1 7,-3-2 19,-3 1 26,-2-3-26,-2 0 24,0-3-2,-2-1 2,-6 0-17,-3 1-7,-1-2-16,-4-1-3,4-1 6,-3-3 26,0-1-17,2 0-15,3-2-39,-1-2 25,5 0 4,-1 0-42,5 0-63,2-2-94,0-6-114,0 1-7,2-1-166</inkml:trace>
  <inkml:trace contextRef="#ctx0" brushRef="#br0" timeOffset="46352.5975">1813 5636 509,'0'0'658,"0"0"-482,0 0-140,0 0 19,0 0 65,0 0 30,0 0-7,12 109-13,-10-91-30,0-2-57,-2 1-17,2 0 9,-2-6-12,2-2-10,-2 0 16,0-6-10,2 1-16,-2-4 0,0 0 16,0 0-6,0 0-13,0 0-3,0 0-20,3-3 23,-3-1 11,0-9-11,0 0-150,0-4-113,-3-3 143,-1-4 107,2-5 0,0-4-33,0-1-12,2 6-23,0 7 29,0 7 50,0 3 2,0-4 17,0 2-1,2-2-15,0 2 1,0 6 50,0 3 0,0 2 13,1 2 39,-3 0 0,3 2-13,1 5-36,0 1 111,4 5-11,3 7-58,-1 6-32,5 7-33,-2-2-9,-3-9 6,-1-3 6,-2-5-7,-1 3-28,4 2-19,-2 1 17,4-3 2,-4-2-17,-2-1 17,3-3 13,-3-2-13,-1 0-2,-1-5-33,0 0-20,-2-2-10,0-2-38,0 0-72,-2 0-62,0 0 3,0-6-45,0 2-66,0-14-50</inkml:trace>
  <inkml:trace contextRef="#ctx0" brushRef="#br0" timeOffset="46547.7158">1817 5649 1943,'0'0'406,"0"0"-335,0 0-39,0 0 23,0 0 110,0 0-46,0 0-60,0 0-59,0 0-24,0 0 24,0 0 0,42-13-6,-23 8 2,1 1 4,-2-2-48,4 1-74,-4-3-36,4 3-130,-3-2-56,2-1-141,-8 3-199</inkml:trace>
  <inkml:trace contextRef="#ctx0" brushRef="#br0" timeOffset="47399.3579">2169 5415 401,'0'0'704,"0"0"-349,0 0-202,0 0-49,0 0 68,0 0-29,0 0-16,0 0 9,0 0-33,0 0-45,-78 59-32,72-44-10,2 2-12,-2-1-3,4 1-1,2-2-3,0 1 3,0-1-19,0-2-7,4 1 10,2-3 3,2 0-39,0-1 7,0-3 13,3 1 19,2-1 0,0 0-7,-1-2 18,4 1-1,-2 0 2,2 1 1,-2 0-13,-2 1-3,-1 1 16,0 0 17,-3 0-17,-1 2-2,-1-3-8,-4 1 10,0 0 1,-2-1 15,0 1 10,0-2 0,0 4-8,-4-2-18,-4 0-30,-1-1-18,-1 0-30,-1-1 23,-2-2-49,3-3 36,-4 1 50,6-3 16,-2 0 0,4 0 0,-3-5-56,2-2 58,5-1 9,-2-3 43,4 2-19,0 0-33,0-1-120,0-2 77,4 0 43,5 1 43,2-2-30,1-1 0,0 1 13,4 0 16,-2 2-25,2-1-15,-2 0 6,1 3-7,0-1-1,-2 2 16,-3-1 6,2 3-21,-4 0 24,-2 3-9,-2-1 26,0 2 33,-2 2-26,0 0-30,-2 0-3,0 0 29,0 0 14,0 0-17,0 0 3,0 4-22,0 1 19,2 3 3,1 1-6,1 5 6,1 1-29,1 0-16,0 1-12,0-3 11,3 1-15,2 0 13,-1-4-13,3 2 12,-3-5-15,4 1 19,-2-2-2,0-3 2,0-3-68,0 0 45,1 0-32,2 0 20,-2-7 34,-1-3-2,1 1-72,-2-4 20,-3-1 16,0-1-13,-4-1 52,-1 1 15,-3 0 22,0-1-35,0-1 29,-9-1-29,-1 3 59,0-1-38,-6 2-20,2 3 49,-1 2-39,-2 2-10,2 2 81,0 1-64,0 3 2,1 1-9,-2 0-13,4 0 0,-3 1 32,2 6-29,2 0-3,1 0-22,-1 3 3,4 0-10,1-1-26,4 1-20,0 1-61,2-1-52,0-1-3,0 0-40,8 1-23,4-3-98,-4 0-225</inkml:trace>
  <inkml:trace contextRef="#ctx0" brushRef="#br0" timeOffset="47870.9219">2817 5603 225,'0'0'590,"0"0"-179,0 0-235,0 0-89,0 0 24,0 0 35,0 0 65,0 0-104,0 0-35,0 0-72,-30-74-1,30 59 1,0-3 0,0 1-3,0 3 3,0-1 47,0 3-27,0 4 18,0 1 40,0 3-13,0 2 9,0 2 10,0 0-3,0 0-4,0 4-9,0-1-20,0 5-32,0 1-13,0 10 52,0 10 38,4 6-61,-2 3-16,0-4-15,0 1 3,3-13 14,-3-2-18,0-3-3,-2-3 3,5 1 0,-3 2 3,0 2-2,0-2 18,0-2 0,0-3-18,0 0 0,-2-3 15,0-1-16,2-3 23,-2 1-22,0 0 12,0-5-13,0 3-13,0-2-19,0-2-32,0 0-36,0 0-28,0 0-33,0 0-98,0 0-133,0-3-144,0-4-239</inkml:trace>
  <inkml:trace contextRef="#ctx0" brushRef="#br0" timeOffset="48964.925">1434 6203 173,'0'0'525,"0"0"-62,0 0-297,0 0-101,0 0 19,0 0 69,0 0 39,0 0-23,0 0-62,0 0-55,0 2-13,0 1-4,0-3 33,2 2-9,6 0 25,-2-2-7,0 4-9,2-3 10,1-1-53,4 3 14,-3-2 0,5-1 2,0 0-5,0 0-10,1 2 9,4-2-16,-1 2-19,0-2 0,2 2 0,1 2 1,-4-3 0,6-1 0,-2 2-1,-2 0-6,2-2 6,-1 0 26,1 0-26,-2 0 0,2 0 0,-1 0-1,0 0 1,-2 0 12,1-2-12,-2 0 0,2 1 0,-2-1-1,2 0 5,-1 0-8,0 0-9,2 0 13,-1 1 3,0 1-3,2-3-1,-3 3-12,0 0 13,0 0 1,-1 0-1,-2 0 0,1 0-3,0 0-7,0 0 10,0-1 0,2-2 0,-1 2-11,0-1 11,-1-3 1,0 3-1,2 2-2,-4-3-1,2 1 3,0 0 0,-2 1 0,-1 1 0,2 0-1,-2 0 1,1 0 0,-2 0-2,0 0 2,-3 0 0,4 0 12,-4 0-11,2 0 2,2 1 19,-4 1-19,2 0 1,-1 1-4,2-3 16,0 0 6,-1 2-21,2-2 22,0 3-23,0-3 16,4 0-16,-3 0 0,0 0 19,-3 0 0,3 0-4,-2 0-14,0-3 0,-1 1 15,2-1-16,-4-1 1,0 3 3,-1-3 12,0 1-16,-1 1 0,-2 1-1,-1-1 1,-1 0 0,-2 2-1,0 0 1,0 0-3,-2 0-9,0 0 12,0 0 1,0 0 1,0 0 0,0 0 14,0 0-13,0 0 0,0 0 9,0 0-12,0 0-2,0 0-11,0 0-16,0 0-32,0 0-35,2 0-26,2-2-49,1 0 45,1-5-116,3-1-60,-1-4-117,2-1-82,-2 0-177,-60 70 307</inkml:trace>
  <inkml:trace contextRef="#ctx0" brushRef="#br0" timeOffset="49249.8039">3192 5692 1681,'0'0'481,"0"0"-323,0 0-122,0 0 110,0 0 89,0 0-16,0 0-69,0 0-67,0 0-44,0 0-20,0 1-16,0-1-3,0 0-1,0 0-24,0 0-14,0 0-15,0 0-20,0 0-22,0 0-36,0-1-45,-2-5-97,-2-2-408,-2 1-1,2-1-51,20 38 455</inkml:trace>
  <inkml:trace contextRef="#ctx0" brushRef="#br0" timeOffset="49517.5447">3112 5489 1351,'0'0'487,"0"0"-250,0 0-36,0 0 58,0 0 12,0 0-59,0 0-24,0 0-41,0 0-39,0 0-25,-7 0-26,7 0-6,0 0-10,0 0-10,0 0-9,0 0 0,0 0-6,-2 0-3,2 0-1,0 0-12,0 0-1,0 0-1,0 0-1,0 0-10,0 0-2,0 0-14,0 0-15,0 0-13,0 0-16,0 0-12,0 0-30,0 0-41,0 0-62,0 0-64,0 0-177,-2 0-44,2 0-141,-4 0-433,10 0 1044</inkml:trace>
  <inkml:trace contextRef="#ctx0" brushRef="#br0" timeOffset="52173.708">21060 2276 108,'0'0'326,"0"0"-202,0 0-75,0 0 133,0 0 89,0 0-96,0 0-77,0 0 6,0 0 43,-20-30-4,18 28-7,-2 0 33,2-3-52,-2 3-43,0-2 23,2 3 43,-3-2-37,3 2-29,-2-1-3,2-2-52,-2 2 43,-1 0-21,1 2-5,2-2-7,-3 1 9,3 1-38,-2 0-3,0 0-42,0 0 32,-2 0-6,-4 0-7,4 0-3,0 5 3,-2 1 14,2 1-14,-1 1 3,0-1 10,1 3 1,2 0-8,-2 1-2,1 2 21,1 2-29,0-3 14,2 0-19,0 0-7,2-2-26,0-3 26,0 0 26,0 1-7,4-3-35,2 1-4,-1-1 27,3-5 15,0 3 19,1-1-1,2-2-11,-1 0 13,0 0-13,4 0 13,-4-5 19,3-2-19,0 2 0,-3-3-3,-1 2 20,-1-1-20,1 2 3,-3-2-22,1-1 20,-1 3-18,-2-1 7,0-2 13,0 3 3,-2 1 1,-2-2 12,0 2 3,0 1-15,0-2 41,0 3-16,0-1 20,0 3 15,0-2 27,0 2-17,0 0-9,-2 0-14,2 0 11,-2 0-8,2 0-18,0 0-23,0 0-12,0 0 2,-2 5-1,2-1 11,0 6-11,0 0 4,0 3-3,0-2-3,0 4 0,0-4 0,0 2-33,4-4 33,2 1 1,2-2-1,-2-1 4,2-1-8,0-2 4,1-2-25,2 0 22,-5-1-20,3-1 23,-3 0-23,0 0-25,1 0 26,-3 0-14,0 0-28,-1 0-27,-1-3-22,-2-1-75,2 0-45,-2 0-66,0 1-33,0-6-121</inkml:trace>
  <inkml:trace contextRef="#ctx0" brushRef="#br0" timeOffset="52864.7518">21181 2096 171,'0'0'146,"0"0"-5,0 0 142,0 0-19,0 0-85,0 0-58,0 0-1,0 0 1,0 0 6,0 0-4,0 0-6,2 1-13,2 1-17,-2 3 1,0 0-4,2 1 4,3 0-14,-2 1-19,1 0-13,0 3-42,0 0 13,2-1 19,2 3-13,-2 1 0,0 1-18,-1-1 1,-1 1 1,0-2-3,3 2 0,-5 0 13,1-1 10,-1 2-10,0-1-13,0 3-4,0-2 4,-2 3 15,0-2 5,0 2-8,0 1-11,1-2-1,-3 2 2,0 0 1,0 0 20,0 1-23,-7-2 0,1-1 0,2 1 21,-4-3-21,1 0 23,-1 1-20,-3-1 42,0 0-42,3-2-2,-2 1 12,-4-1 3,6-2 7,-2 2-11,1-4 4,-2 1 23,3-3 12,2 0-6,1-3 10,1 0-7,0 1 22,4-5-3,-2 2-13,2-2-22,0 0-3,0 0 2,0 0-16,0 0-15,0 0-32,0 0-34,0 0-36,2 0-45,2 0-39,3-2-52,-1-3-118,6 1-59,2 0-281,-59 19-523</inkml:trace>
  <inkml:trace contextRef="#ctx0" brushRef="#br0" timeOffset="57532.3482">21064 2999 153,'0'0'118,"0"0"-34,0 0 11,0 0 16,0 0 163,0 0 32,0 0-137,0-5-84,0 5-20,0 0 16,-2 0 27,2 0 2,0 0 4,-2 0-7,2 0-10,0 0-12,0 0-24,-2 0-25,2 2-7,0-1 7,-2 4-7,2-2 0,-2 1-6,2 2-1,-3 0 4,3-1 10,0 3-17,0 1-3,0-2 7,0 4 25,0 0-22,0 1-13,0 0 22,0 1-12,0 0-23,0 2 0,3 0-3,-1 1 3,0 1 12,0-2-12,0 1-35,2-1 35,-2-2 0,2 1-12,-2-1-4,0-2 14,0 1-14,4-1 14,-6-1-21,2-2 7,-2-3 0,0 1 16,0-1 0,0-1-3,0-2-20,0 3 7,0-5 13,0 0-17,0 0 7,0 0 10,0 0-13,0 0 3,0 0 13,0 0 16,0 0 4,0-2-20,0-4 0,0-1 0,0 2 16,0-2 16,0 1-31,0 1 34,0-2-34,0 1 36,2 1-37,0-1-32,0 0 32,0 1 16,0 1-16,0-2-13,2 2 13,0 0 1,3 3-1,-3-1-11,3 0 7,-1 2 2,-2 0-20,0 0 22,3 0-3,-1 0 3,0 0 0,3 4 0,-3 0 1,1 0-1,-1 1-1,0 1 1,-2-1-3,0 1-26,2 0 29,-4 2 3,2-3 7,-4 3-10,2 0-1,-2-3-22,0 2 23,0 0 0,0 1 2,0-1 0,0 0 14,-2 1-15,-2 0-1,-1 0-3,-2 0 3,1-3 3,2 3-1,-2-1-2,-1-1 0,1 2 0,-3-1-2,1 1 2,1-2 0,-1-1 3,0 1 20,-1-2 19,0-2-20,1 0-6,2-1-12,-4 1 21,-2-2 11,4 0-35,0 0 41,-1 0 29,0 0-69,3 0 23,0-2 8,4 1 31,-3-1-13,5 2-19,-2-2-16,2 2 4,0 0-1,0-2-19,0 2-21,0 0-30,0-2-16,0 2-7,0-3-16,0 3-36,0 0-74,0-3-69,2-1-32,3 1-67,-1 0-114,2-1-294,-23 28 535</inkml:trace>
  <inkml:trace contextRef="#ctx0" brushRef="#br0" timeOffset="58311.2953">21229 3038 13,'0'0'108,"0"0"29,0 0 6,0 0-29,0 0 154,0 0-92,0 0-43,0 0-6,0 0-29,0 0 13,-2-14 12,0 14-12,2 0-43,-2-1 10,2 1 36,0 0-1,0 0-15,0 0-1,0 0 3,0 0-6,0 0-10,0 0-7,0 0-9,0 0-13,0 0-10,0 0-3,0 0-7,0 0-9,0 0-7,0 0-19,0 0-2,0 0-23,0 0 18,0 3 7,4 3 19,2 1 23,4 2-39,-2 0-3,-2-2 1,0 3-1,3 0 10,-1 2-8,1-3-3,0 2 1,-1 3-2,0-2 2,1 1-1,0 2 0,-3 2 2,0 1 11,0 2-9,-2-1-3,3 0-1,-2 0 1,-3 3 2,0 0-2,0 0 1,-2 0 15,0 1-16,0-2 0,0 2-19,0-1 18,0 2 1,-4-2 3,0 0-3,-3-1-2,2 0-21,-1-2 21,0-2 2,2-1 0,-4-2 3,-2 1 0,4-4 13,0-2 0,0-1-14,-1-2 14,3-1 0,-2 2 10,1-4-1,3 1-6,0-2 23,0-2 16,2 0-14,0 0-5,0 0-4,0 0-10,0 0 4,0 0-8,0 0-21,0 0-25,0 0-29,0 0-20,0 0-22,0 0-38,4-2-24,3 0-58,-1-3-72,3 2 6,5-2-182,-3-2-197,-62 31-225</inkml:trace>
  <inkml:trace contextRef="#ctx0" brushRef="#br0" timeOffset="69133.6148">21304 4103 114,'0'0'62,"0"0"-3,0 0-1,0 0 21,0 0 61,0 0-13,0 0-39,0-3-19,0 3-14,0 0 17,0 0 22,0 0-9,0 0-23,0 0-17,0 0-6,0 0-9,0 0-7,0 0-1,0 0-5,0 0 2,0 0 1,0 0 3,0 0 3,0-2 16,0 2 10,2 0 3,-2 0 1,0 0 5,0 0 14,0 0 3,0 0 0,0 0 3,0 0-10,0 0-9,0 0 3,0 0-10,0 0-6,0 0-7,0 0-10,0 0-9,0 0-7,0 0-13,0 0 0,0 0-3,-4 0-54,2 0 6,-2 0 48,4 0 22,-3 2 11,1-2-30,0 0-3,-2 0 0,-1 0-13,1 3-42,0-3 55,0 0 23,2 0-23,-1 0-15,1 0-2,0 2 14,0-2 0,2 0-16,-2 0 19,0 0 9,0 3-7,0-1-2,2 0-16,-2-2 5,0 1 11,0 2 17,-3-2-17,0 2 0,3 0-26,-2 1 10,0 1 14,0 0 0,2-2 0,-2 3-11,0-1 11,0 0-11,-4 1 13,4-2 1,0-1-1,2 1 0,0-2-2,0 1-1,0 1-17,0 0 18,2-1 1,-2 0-2,2-2-13,0 2 16,-2 0 2,-1 2 21,3-2-23,-2 1 0,2 0-3,0 2 1,-2-3-9,2 1 11,0 0 3,0-1-3,0 4-26,0-4 26,0 2-2,0-2 4,0 1-2,2 0 0,0-1 0,3 1 0,-3 0 0,0 2 1,2-2 2,0 2-3,0-3 1,0 2-2,1 0-11,0-3 11,-1 1 1,2 2 0,-2-3-20,2-1 17,0-1-39,4 0 42,-2 0 11,0 0 5,3 0-1,-1 0-14,1 0 22,0-1-21,-1-3-2,1 1 0,-2 0 2,-3 1-2,0-3 4,0 5 9,3-3 0,0 1 2,-3 0-14,-2 1 11,2 1-12,-1-3 1,-1 2 18,0 1-3,3-2-3,-3 2-11,-2-2-2,0 2-3,-2 0 3,0 0 15,0 0 21,0 0 9,0 0 1,0 0 2,0 0 7,0 0-13,0 0-16,0 0-10,0 0-16,0 0 0,-2 0-19,0 0-27,0 0-31,0 0-62,0 0-40,-3 0-2,5 0-47,-2 0-178,2 0-256,17 0 22</inkml:trace>
  <inkml:trace contextRef="#ctx0" brushRef="#br0" timeOffset="70415.4316">21427 3955 203,'0'0'274,"0"0"-108,0 0-38,0 0 31,0 0 34,0 0-27,0 0-49,0 0-13,0 0-10,0 0-3,0 0-6,0 0-10,0 0-1,0 0-6,0-2 1,0 2 5,0 0 1,0 0-1,0 0-9,0 0-10,0 0-10,0 0-16,0 0-3,0 0-3,0 0-10,0 0-12,0 0 0,0 0-1,0 0-2,0 0-11,0 0 11,0 2 2,2 0 11,0 0 9,0 2-17,2 0-1,1-1 11,-3 1-11,3 0 1,-1-1 20,-2 1-23,0 0 1,2 0-1,-2-1 0,0 2 0,2-2 0,0 3 0,-2-2 0,6 0 0,-6 0-16,2-1 16,0 3 2,-2-2 17,0 3-19,2-4 0,-2 1 2,3 2-2,-3-2-3,0 3 3,2-2 0,-2-1 0,3 2-22,-3 0 21,0-1 1,0-1 0,0 0-1,2 1-3,-1 0 2,-1-2-8,0 4 10,0-2 16,0 1-14,0 0-2,0-3-1,0 3 1,0-2-1,-2 2-10,2-3 10,-2 4 1,0-2-2,0 1-2,2-1-15,-2 1 0,0-1 18,2 1 1,-2 0 0,0 0-17,0 1 14,0-1 2,0 2 1,0-1 1,0 2 1,0-4-1,0 0-1,0 1-3,0-2 0,0 0-9,0 2 12,0-2 0,0-1 0,0 3 0,0-1 0,0 2 16,0-1-14,0-2 1,0 1-3,0-1-3,0-1 3,0 3 2,-2 0-1,0 2 21,0-3-20,0 2-1,0-5-1,0 5 0,0-2 0,2-1 4,-4 0-3,2 2 1,0-3 0,-1 4-1,1-4 1,0 4 0,0-2-2,-2-2 0,2 4 0,-3-2 0,1 1 2,2 1-1,-2-2-1,-1 3 2,1 0-2,2 0 2,-2-2 0,0-1-2,0 1 0,2-2 0,-3 1 0,2-1 0,-1 1 0,2-2 2,0 1 1,-2-2-1,2 2 27,0-1-7,0 2-9,-2-2-10,2 1-2,-2 0 12,1-2-9,-2 1 12,1 0-3,2-2 6,-2 1 0,2 1-16,-2-1 13,4-2 13,-2 0 0,0 3 0,0-1 4,2-2-17,-3 2 3,3-2 19,-2 0 1,2 1-7,0-1-6,-2 0 3,2 0-4,0 0 1,0 0-1,0 0 1,0 0-4,0 0 1,0 0 2,0 0 4,0 0 0,0 0-1,0 0-5,0 0-8,0 0-15,0 0-4,0 0-21,0 0-1,0 0-9,0 0-13,0 0-16,0 0-19,2-1-13,-2 1-10,2-2-7,-2 2-19,0-2-107,3 2-85,-1-3-130,2 3-54,2-5-160,-25 18 235</inkml:trace>
  <inkml:trace contextRef="#ctx0" brushRef="#br0" timeOffset="72897.8272">21370 5353 225,'0'0'313,"0"0"-130,0 0-40,0 0 17,0 0-4,0 0-16,0 0-26,0 0 0,-9-11-3,7 11-14,-3 0-32,3 0 3,0 0 10,-2 0 16,2 0-22,0 0 2,-2 0-12,2 0-1,0 0-22,0 0-7,0-2 1,-2 2 5,1 0 4,-4 0 0,3 0-22,0 0 6,0 0 3,-2 0-27,1 0-2,-1 0 1,-3 0-2,1 0 4,1 0 7,1 0-10,-2 0-2,2 0 2,-4 0-3,2 0-16,2 4 0,2 1 17,-2-5-21,2 7 0,-4-4-2,4 4-1,0 0 6,0 2-9,0-1 10,0 1 3,2-1 12,2 2-15,-3-3 0,3 3-10,0-3-10,0 2 10,0-1 3,0 1-10,0-2 0,5 1 20,-3-1-7,0 0 4,2 0-26,0-1 22,0-1-3,2 1 11,0-1 15,-2-1 0,2-2-13,-2 2-7,2-2 18,0-2-20,1 2 19,2-2 3,-3 0 1,0 0-1,1 0 4,-1 0-2,0-4-2,1 0 0,-1 1-3,-1-3 0,-1 0-13,2 1-3,-2-5 6,0 0-7,0-2 4,-2 0 14,4-5 1,-4 1-1,-2 1 2,2-2 1,0-3 17,-2 4-18,0-1 0,0 0 0,0 1 23,0 0 0,0 1-4,0 0-19,0-1 0,0 1 3,0 1-2,0 3 2,0 0-3,0 1 2,0 1 11,0 1 13,0 0-26,0 3 1,0-1 21,0 2 4,0 1-3,0-2-20,0 1 1,0 1-3,0 1 18,0 0 17,0 2 12,0 0 1,0 0-4,0 0-6,0 0 0,0 2-7,0 0-9,0 1-21,0-1 21,0 0-10,0 0-13,-2 1 0,2 4 0,-2 3 0,2 1 19,0 2 20,0 2-26,0 1-12,0-1 15,0 0-4,0 1-11,2-1 12,0 0-13,2 0 0,0-1 0,0 1 0,0-1 0,0 1 2,3-2 0,-2-2 0,-1 1-2,0-2 1,0-1-3,-2-3 1,0 1-1,0-1 2,0-1-19,1-2 6,-1 1 11,-2-1 0,2 0-20,0-1-10,0 0 9,0-2-3,0 1 0,1-1-29,-1 0-3,0 2-7,0-2-16,0 0-29,2 0 3,1 0-56,-1 0-113,2 0-164,-2-5-218,-44 5 272</inkml:trace>
  <inkml:trace contextRef="#ctx0" brushRef="#br0" timeOffset="73679.9449">21461 5090 189,'0'0'290,"0"0"-127,0 0-49,0 0 17,0 0 32,0 0-26,0 0-30,0 0-29,0 0-16,0 0 6,0 0 14,0 0 9,0 2-3,2-1-17,-2-1-3,2 4 0,2-2 17,-2 3 6,2 0-20,4 1-32,-4 0 38,0-1-18,2 3-11,-2 1-16,0 1 20,3 0-29,-3 1-1,3 2-6,-5 1 14,2-1-11,0 1 0,-2 0-3,3 3 13,-3-2-26,0-3-1,-2 2 17,2-1-19,-2-1 3,2-1 0,-2 2 0,2-3 9,-2 0 5,0 1-15,2-1-2,-2-1 0,0 1-1,0-2-2,0 1 2,0 1 1,0-1 4,0 3-3,2-1-1,-2 0-1,0 1-19,2 1 20,-2-1 0,2 1 1,-2 0-1,2-1 4,-2 2-1,0-1 0,0-2-3,0 0 2,0-1 0,0 2-2,0-3 2,0 3 2,0-2 15,0 0-3,-2 1-13,-2-2 23,2 0-7,-2 0 4,2 2 6,0-5 3,-2 1-3,2-1 6,-3-1-16,3 1 1,-2-1 12,0 2 0,-1-4 0,1 2 3,2-3 0,0-1 0,0 1 3,2-2 10,0 0-3,0 2-10,0-2-7,0 0 1,0 0-10,0 0-3,0 0-4,0 0-12,0 0-3,0 0-17,0 0 8,0 0-10,0 0-20,0 0-25,0 0-32,0 0-67,0 0-68,0 0-114,2 0-268,2-2-455,-10 4 268</inkml:trace>
  <inkml:trace contextRef="#ctx0" brushRef="#br0" timeOffset="80924.139">23514 8020 310,'0'0'173,"0"0"-30,0 0-9,0 0-43,0 0-16,-2 0 0,-1 0-20,1 0-3,2 0 20,-2 0-13,2 0-10,-2 0 3,0 0-10,2 0-22,-2 0 12,2 0 36,-2 0-12,0 0-17,2-2-16,0 2-10,0-3-11,0 3 11,0-2 3,0 0-1,0 1-15,0-3-23,0 1 10,0 3 13,0 0 12,0-3 11,0 3 10,0 0 9,0 0 10,0 0 13,0 0 0,0 0 0,0 0 9,0 0 17,0 0 3,0 0-13,0 0-13,0 3-13,0-3-7,0 3-3,-2-2-16,2-1 10,0 3-19,-2-2-7,0 3-11,0 1 0,2 2-2,-2 2-17,0 2 17,-4 0 3,6 4 0,0-4 0,0 2-2,0 0 12,0-1-11,6-1 0,-2 3 7,0-3-9,0 1-31,2 0 30,0-1-1,-1-1 2,1-2-16,1 3-23,-1-4 23,-2 1-10,0 0 3,1-3 10,-1-1-19,2-1-36,-2 2 46,3-2 22,-3-1-17,1 1-18,-1-3 9,2 2 3,0-2-9,0 0 29,6 0-15,-4 0 18,0-5 4,3 0 12,0 0 3,-1-4-18,-1 1-2,1 1-11,-1-2 9,-1 1 3,-3-2 0,1 1 9,0-1-9,-2 1-23,0-1 23,1 2 16,-2-1 7,-3-1-21,0 2 18,2 1-1,-2 1-6,0 3 6,0-2-3,0 4-14,0 1 11,0 0 9,0 0 7,0 0 10,0 0-7,0 0-16,0 4-4,0-2-12,0 1 0,0-1-13,0 2 13,0 3 24,0 1 12,2 2-33,2-3 10,-2 3-13,2-2-1,-2-2-2,2-1-9,0 1-8,1 0 7,1-2-19,1-3 13,-1 1 16,0 0-29,1 1-3,-1-3-40,0 0 62,1 0-19,-3 0-13,0-3 28,1-1-15,-1 0 19,0-1-19,0-1-17,0 0 17,-2-4-1,0 2 4,-2-1 3,0-6-6,0 2-11,0 0-15,-4-3-1,-2-1 7,0 1 13,0 1-35,-1 2 74,-4 0 13,3 1 20,1 2-31,-1 5 48,2-1-5,0 3-44,-3 0 56,2 2 50,1 1-71,0 0-13,2 0 19,2 0 16,-2 0-9,1 0-23,3 0-26,-3 1-2,3 3-21,0 0 1,0 2 22,0 0 30,0-1 12,0 4-26,6-2-15,-2 1 22,2-3 6,0 1-7,0-1-19,3 1 26,0-2-29,-1-1 0,-2-2 0,5-1 13,-1 0-13,1 0-22,0 0 22,1-4 7,2-1 18,-4-4-25,0 4-16,1-2 16,2-1-29,-5 1 26,3 0-26,-3 0 26,1-1-14,-3 2 16,-3 3-38,1-3 20,-2 2 19,0 2 26,0-1 0,-2-1-10,2-1 7,0 2-4,0-2-18,-2 5 0,2-3 12,-2 1-10,2 2 17,-2-2 9,0 2-10,0 0-6,0 0 7,0 0 9,0 0 3,0 0-3,0 0 0,0 0-3,0 2-10,0 0 0,0 1-14,0-3 0,0 3 0,0 1 0,0 2 11,0-1-11,0 3-1,2-1 2,1 1 0,2 0-3,-3 1-1,2-1-1,-2 0-1,2 1 2,2 0-1,-2 0 1,0 2-12,1-4 2,0 3 11,-1-3 0,0 2-1,-2-4 1,2 0 1,0 3 2,0-2-3,-1-2 0,-1 2 1,0-3 0,2 1-2,-2 0-13,0 2 2,1-1 12,1 2 13,0-2-13,-2 1-3,0 0 3,1-3-1,1 3-15,-2-2 13,0 0 1,0 0-1,0-1-19,0 2 6,0-2 0,0 1-1,2 0 6,-1 0 11,-1-1 0,3-1-4,-5 2 4,2-2 1,-2 0 2,0-1-3,0-1-4,0 3-9,0-3-3,0 2-6,0-2-1,0 1 5,0 1 18,-4 0 19,-1-2 1,-2 2-18,1 0 1,0-2 20,-3 0 6,1 0-17,-1 0 14,-1 0 9,1 0-34,3 0 0,-2 0 38,-2 0-39,4 0-1,0 0 1,0 0 11,0 0 8,2 0-19,-1 0-4,-2 0 4,5 0 36,0 0-7,0 0-13,0 0 7,2 0 9,0 0-3,0 0-4,0 0-2,0 0-7,0 0 3,0 0-15,0 0-2,0 0-2,0 0-1,0 0-22,0 0-6,0 0-9,0 0-17,0 0-16,0 0-32,0 0-36,2 0-49,0 0-29,0 0-105,4 0-163,-1 0 189,4-2-366,-35 4 410</inkml:trace>
  <inkml:trace contextRef="#ctx0" brushRef="#br0" timeOffset="86519.1215">21745 7725 76,'0'0'0,"0"0"-34,0 0 10,0 0 24,0 0 14,32-29-12,-25 23 11,-3 1-11,2-3-1,-2 2 2,1 0 1,-3 1 25,-2-1-6,0-2 42,0 2 23,0-1-33,0-1 76,-5 3 12,1-1-58,-2 3-13,2-2 3,0 2 39,-1 0 29,3-1-29,-2 3-19,4-1-30,-2 0 19,0 0 20,2 0-45,0 0-4,0 0 30,0 1-14,0-2-28,0 2-27,0-1-13,0 2 10,0-2 10,0 2 0,0 0-4,0 0 0,0 0 17,0 0 13,0 0 3,0 0 3,0 0 0,0 0-6,0 0 99,0 2-122,-2-2-26,2 0 0,0 3-1,0 1 1,0 4 0,0 1 45,0 7 4,4-1-36,0 0-13,0 3-12,-2-1 12,3 0 11,-1 0-11,0 3 0,0 1 0,0 0 0,1 4 1,2 5-1,-1-2 1,-2-3 1,2-2-2,-2-2 0,4 7-1,4 9 1,-6 0 0,2-3-2,-1-4 2,-1-6-1,-1-5-3,-1-4 2,0-3-14,0 6 16,0 3 1,1 3 0,-1-2-2,0 0 1,-2-2-1,2 1 1,1-3 0,-3-2 0,0-2-3,3-1 1,-3-1-10,0-3 12,-2 3 2,2-2-2,2-1 0,-2 1 0,2 1 2,-2-1 14,2 1-16,-2 3 17,4-3-15,-4 0 1,0 1 0,-2 0-1,2-1 14,-2 0-16,0 1 0,2 0 13,0-1-9,0-2 8,0 0-10,0 3 17,0-4-3,0 0-13,-2-3 13,0-1-12,2-2-1,-2 0-1,0-2 0,0 0 11,2 0 3,-2 0-13,0 0 1,0 0-4,2 0 0,-2 0-29,0 0-17,0 0-8,0 0-40,2-2-81,1-2-71,1 1-40,5-5-91,-5 1-59,6-6-373,-44 50 659</inkml:trace>
  <inkml:trace contextRef="#ctx0" brushRef="#br0" timeOffset="88051.3107">21096 8035 261,'0'0'160,"0"0"-46,0 0 55,0 0 108,0 0-68,0 0-79,0 0 7,0 0-1,0 0-18,-24 0-31,24 0-12,0 0-7,0 0 13,0 0 7,0 0-1,0 0-12,0 0-10,0 0-10,0 0-13,0 0-20,0 0-21,0 0-1,0 0-25,0 0-21,4 1 46,0 3 10,4 0-10,0-1 3,-2 1-4,2 1 1,3-3-13,0 1 11,-3 0 2,1-3 0,-1 0 0,3 0 0,-2 0 0,-3 0 3,0-3-3,0 0 0,1 1 15,-4-1-15,-1 1-3,-2 0 3,0 0 1,0 1 19,0-1-17,0-2 7,0-1-10,-2-1-59,-4 2 59,2-1 26,0 3-26,0-1 1,2 1-1,-2 2 20,0 0-18,2 0-1,-3-2 1,3 2 10,-2 0-12,-3-1-39,3 1 39,0 0-1,2 0 1,-3 0-3,3 0-12,0 0 15,0 0 19,-2 0-3,2 0-16,-2 0 0,-3 0 0,3 1 4,-1 3-4,-1 1-19,2 2-1,-2-2 20,2 3 2,0-2 11,-4-1 16,4 2 16,0 1-32,2 2-13,-2-2 16,2 1-13,2 1 0,-2-2 16,2 1-19,0-1-12,0 2 12,0-1 14,0 1 6,0-2-19,0 3 2,2-2-1,0 1-2,2-2 2,0 0 8,0-1-10,4-1-2,-4 1 1,2-1 2,0 0-1,0-1 1,3-1 0,2 1 0,-1-2 15,-1 1-16,1-1 23,3-3-20,-4 3 16,1-3 7,0 0-7,2 0 1,-4 0 2,-4 0-19,2 0 1,0 0-1,-3-3 19,-1 3-19,0 0-2,1 0 2,-3-2 19,0 2-2,0 0-6,0-1-14,0 1-13,0 0 13,0-2-13,0 2-16,0-2-16,0 2-29,0-3-52,0 3-49,2-3-52,0-3-29,2-2-111,0 3-105,0-6-321,-20 51 577</inkml:trace>
  <inkml:trace contextRef="#ctx0" brushRef="#br0" timeOffset="88676.234">21357 7833 274,'0'0'293,"0"0"-221,0 0 23,0 0 51,0 0 43,0 0-6,0 0-37,0 0-29,0 0-19,0 0-4,-7 0-9,7 0-17,0 0 0,0 0 0,0 0-6,0 0-4,0 0-12,0 0-4,0 5 36,2 2 45,0 1-59,3 2-28,2-1-10,-1 1-13,-2 1 12,2-1-21,1 1 12,-1 3-15,1-3 1,-1 4 11,0 3-11,-1-1 0,1 1-2,0 4 2,-2-2 0,3 4 1,0-2-3,-5 2 13,2 4-12,-2 3 2,-2 2-1,0 6 11,0-6-12,0-1 2,0-5-2,0 0 1,-6-1-2,2-2 13,-4-5-10,2-6 16,2 1-17,0-1 0,-2 4 14,-1-1-13,1-1 20,-3-2 6,3-2 0,-1-4-13,1 1 7,2-1 5,0-2 1,0-1-9,2-2 2,-3 0 1,3-1 5,2-1-2,0 0-15,0 0-11,0 0-26,0 0-12,0 0-23,0 0-42,2 0-45,7 0-91,-1-1 9,13-3-46,-4 0-248,13-6-662,-117 29 997</inkml:trace>
  <inkml:trace contextRef="#ctx0" brushRef="#br0" timeOffset="93172.1731">22005 8594 8,'0'0'114,"0"0"-10,0 0-22,0 0-48,0 0-34,0 0-26,0 0-13,0 0 0,0 0-7,-18 19 27,22-19 19,1 0 32,-1 2 4,1-2-13,-1 3 20,0-3-21,-2 2 27,0-2 16,0 3-6,-2-1 10,2 0 25,-2 2-48,0-3-17,0 2 14,0-2-11,0-1 1,0 2 3,0-2 9,0 0 11,0 2 2,0 0-9,0 0-10,0 0-3,-2-1-33,-2 1 10,2 0 0,0 3-9,-2-4 12,2-1 13,0 2 1,-1 0-8,1 1 17,0-2-6,2-1-4,0 1 43,0-1 16,0 0-7,0 0-3,0 0-10,0 0-3,0 0 3,0 0 1,0 0-11,0 0-13,0 0-2,0 0-11,0 0-17,0 0-15,0 0-16,0 0 16,4 0 27,3 3 28,1 1 0,3-3-32,-1 3-20,5 0 0,0-2 17,5 0-17,-4 0 0,6 0-3,-2 0 26,6-1 6,1-1-30,9 0 11,7 0 4,-1-5-4,4-2-4,-11-1-9,-3 0-19,2 0-14,-2 2 31,0 1-27,-9 1 26,-1 0-29,-6 2 12,0 2 10,0 0 9,6 0 1,-1 0-11,0 0 9,-2 0 0,3 0 2,-6 4 0,1-2 0,0 2-1,-2-3 3,2 3-2,-2-2 13,-1 1 6,4-2-19,-2-1-1,2 2-12,-3-2 13,4 0 31,-2 0-30,4 0-2,-2 0 2,5-3 11,-1-2-10,7 1 0,-3 1-2,-2-1 0,3-1 0,-7 2 0,5 0-2,2 1-11,-8 0 11,6 2 2,-2 0 0,-1 0 11,1 0-11,-2 4 0,0-1 3,1 1 13,-2 0-3,-2-2-13,1 2 1,-2-3 1,2-1-1,-3 2 3,2-2 9,0 0-13,3 0 3,-4 0 10,6 0-10,-3 0-1,0 0-2,0 0 13,1-2-13,1 1 0,-2-1 0,3 2 1,-3-2 12,2 0-13,-2 0 0,3 0 13,-1 1-11,-2-2-2,3 2 18,-3-1-18,1 0 0,-4 0 0,4 0 0,-4-1 1,2 3-1,-3 0 16,1-2-15,0 2 14,0-3 7,2 3-18,-1-2 12,0 2-15,2 0 0,1 0 0,1 0 1,0 0-2,1 0 3,-1 0-3,3 0 2,-4 0 21,2 0-22,2 0 2,-1 0 13,1-2-12,2 2-3,-4-1 2,4 1 13,0-3-16,-3 2 0,1-2 1,0 3 2,-5-3 0,2 1 13,-2-2-13,1 2-2,-2 0 15,2-2-13,1 3-1,1-3 11,-1 2 0,-2 0-10,3-1-3,-1 1 13,0-3-13,7 2 13,3 1-10,8-3-2,-1 0 2,-2 1 10,-3 1 6,-3-2-17,0 4 1,0-3 10,-3 0 3,1 1-14,0-1 9,2 2-10,-10-1-2,2 2 2,-7-1-1,0 2 23,2-2-23,3-1 0,2 3 0,0 0 11,2 0-8,-5 0-1,3 0-2,-4 0 0,4 0 0,-3 0 13,0 0 9,0 0-21,3 0 18,-3 0-6,0 3-12,3-3 2,-1 0 1,1 0-2,-2 0 14,2 0-13,2 0-3,-3 0 1,3 0 0,-2 0 2,0 0-3,2 0 3,-3 0 13,1 0-16,-2 0-3,2 0 2,0 0 1,-1 0 2,0 0 0,0 0 0,3 0 12,0 0-11,-3 0 13,2 0-3,8 0-10,-9-3 8,2 3-11,4 0-1,-9 0 1,7 0 0,-3 0 0,0 0-2,1 0-17,-3 0 18,3 0 1,0 3 0,-3-1-12,2 0 12,-2 2 1,3-2-1,4 0 12,4 0-12,-5-1 0,-1-1 0,2 0 2,2 0 0,6 0 1,7 0-2,-5 0 15,-4 0-16,-7 0-11,3 0 9,-2 0 2,4 0-1,1 0 1,-4 0 1,1 0-1,-2 0 0,0 0-1,-4 0-1,0 0 2,-7 0-1,-2 0 1,-2 0-1,5 0-1,-2 2-1,6 0 3,-3 0-1,-2 0 1,2 0 0,1-1-2,-2 2 2,2-1 3,1-1-3,-1 1 0,1-2-1,-2 2 2,5-2 0,-3 2-1,3-2 0,4 0-2,8 2 2,2 1 1,5-3 10,-3 3-11,-2-3-1,-6 0-2,5 2 1,-3 0-1,2-2 0,-5 1 0,3-1-13,-1 2 16,-1-2 1,0 3 0,0-1 1,0-2-1,-7 2-1,-5-1 0,-6-1-13,2 2 13,0 0 13,6 0-11,5 2 0,5 0-1,-2-3 2,-4 3 13,-1 0-13,3-2-1,10 1 18,5 0-20,-5-2-1,-4 3 1,-4-2-3,-2 0-13,-5 3 2,-3-5 14,-5 3 1,0-1 9,2 0-10,2 2-2,4 0 0,-1-1 1,0 1 1,-4 0 0,2 1 0,-1 0 2,-1 0 0,-2-1 0,2 2-1,-4-1 0,4 0 1,-3 0 14,-1-1-3,2 1-13,-2-1 2,4 2 0,-4-1 11,4-3-10,-1 3 13,2-2 4,-2 1 8,3 0-24,-2 0-1,2 0 0,1-2-2,1 1-1,-2-1 0,2 2 1,0-2 0,-3 0 0,2 3 2,-2-5 1,3 4-3,-1 1 2,0-2 10,3 1-12,-5 0 1,5 0 12,1-1-13,3-1 15,4 2-14,4-2 0,2 0-2,-3-2-1,-3 1-28,-2-1 26,-3 0 3,1 3 0,2-1-12,-2-1 9,-3 1-13,5-2 15,-2 2-2,2-2-10,1 2 13,-1 1 0,2-1 0,2-2 14,-4 0-14,2 3-1,0-1 1,-5 0 1,1 2 2,-4-2-1,-7 0-1,-2 0 21,-2-1-6,4 1 25,4 0-15,3 2-23,-1-2 12,1-1-14,2-1 10,-3 3-8,7-3 0,-6 0 11,0 0-14,6 0 0,-8 0 1,3 0 0,5 0-1,-8 0 1,1 0 0,1 0 1,-3 0 20,0 0 0,1 0-7,1 0-14,-1 0-1,-1 0 1,0 0 0,1 0 15,1 0-12,-2 0-4,3 0 0,-3-3 13,3 3-13,-3-1 1,0-1-1,1 0 11,-1 0-11,-1 0-1,-4 0 1,2 1 0,-1 1 14,-2-2-14,-2 0-3,-1 2-17,2 0 18,-2-2 1,1 2 1,-2 0 2,1-3 1,1 3-3,0-1 1,-2 1 1,2-2-1,0 0-1,1-1 0,2 3 0,-1-2 8,0-1-8,2 3-12,-2-2 9,2 0 3,0 0 0,0 1-16,-2-1 15,2-1-11,0 2 11,1-1 0,-2 0-2,2 0-10,-4 0 13,2 0 3,-1 1-1,-3-1-1,2 0 0,-2 0 0,2-1 2,-2 3-1,-2-1 1,2-1-2,-4 0-1,1 2-1,-1-3 1,1 3-3,-2 0 1,1-2 1,-2-1 1,4 3-1,-2-2 1,0 0 0,3 2 0,0-3-1,-1 1 1,3 0-3,0 0 0,0-2-23,3 2 14,-4 0 11,3-1-28,-2 1 28,0 0-31,-1 0 16,2 0 14,-4 0 0,3 0 2,0 0 0,-3 0 0,2 1-15,-2-1 14,1-1-2,0 1 0,-5 0-12,3 2 13,-3-3-20,0 1 22,-1-2 0,0 2 2,-1 0-1,0 0 0,-2-1-1,2 1-17,4-2 17,-4 0 2,0 3-1,0-4-2,0 2-1,1 1 2,-3 0-16,1-1 16,-1 3 0,-2-1 0,0 1-1,0 0-2,2-1 3,1 1-3,-1-3 3,0 3 0,0-2 14,0 2-14,-1 0-16,-1 0 16,2-2 0,-1 2 2,-1 0-2,0 0 0,0 0-1,2 0 0,-2-1-1,0 1 2,2 0 1,-2 0 1,0 0 0,2 0-2,2 0 0,-4 0 0,2 0 11,0 0-11,0-3 0,2 3 0,0-2-4,3 2 3,0-2 1,3 0 0,1 1-3,2-1 1,0-2-11,-3 2-6,2-1 0,-4 0-10,-2 0-9,1 3 36,0-2-31,-5 2-15,2-2 46,0 2-1,1 0 2,1 0 1,1 0-21,0 0 19,-1 0 2,2 0-2,1-2 1,-2 2 1,-1-3 1,2 3 15,1-2-16,-2 2-3,1-3-9,-1 1 12,-3 0 0,0 2-1,-1-1-8,-1-2 8,-2 3 1,0 0-3,1 0 3,-3 0 2,0 0 14,0 0-13,0 0 10,0 0-1,0 0 4,0-1-3,0 1-13,0 0-3,0 0-35,0-3-23,0 3-36,0-3-32,0-1-84,2-3-62,0-3 61,0-2-81,2-3-115,-4 3-301,-10 79 145</inkml:trace>
  <inkml:trace contextRef="#ctx0" brushRef="#br0" timeOffset="94231.5395">33192 7545 16,'0'0'101,"0"0"89,0 0 41,0 0-3,0 0-26,0 0-117,0 0-39,-4-15-14,0 15 37,2-2 38,0 2 33,0 0-26,0 0 6,2 0-12,0 0-40,0 0-29,0 0 3,0 0 13,-2 0 7,2 0 6,0 0 0,0 0 0,0 0 0,-2 0 16,2 0-3,0 0-10,-2 0-32,2 0-14,0 4-12,-2 0 4,2 3-15,-2 3-2,2 2 2,0 6 0,0-1-2,0 5 0,0-1-1,0 6 1,0-5 0,-3 4 0,3-2 0,0 0 0,0 2-1,0-3 1,0 0 1,0-4 0,0 0 12,0-2-12,0 1-1,0-1 0,0 0 13,0 2-13,0-2 12,0 2-11,0-1 0,0-1 12,0-3-11,0 2 1,0-3-1,0 1-1,0-3 0,0 3-1,0-1 2,0 0 0,0 2-1,0-1 2,0-3 19,0 3-20,0 0 2,0-3-3,0 2 12,0-3-11,-3 2 1,1-5-1,2 3 1,0-3-3,0 1 4,0 1-3,0 0 21,-2 2-2,2-4-8,-2 0-11,2-1-1,-2 2 4,2-3 15,0 1-6,0-2-13,-2 1 0,2 2 0,0-2 2,0 3 0,0-2 1,0-1-3,0 1 1,0 2 21,0-2-21,0 1-1,0-1 2,0 2 24,0-3-23,0 1-3,0 2 1,0 0 5,0-3 7,0 3-11,0-1 18,0-1-17,0 2 16,2-3-18,-2 2 0,0 1 0,0-1 12,2-2 6,-2-1-19,0 0 0,2 0 0,-2-2 20,0 1-1,2-1-17,-2 0 14,0 3 0,2-5-14,-2 5 40,0-2-20,3-1-9,-3 1 6,0-1 10,0 0-1,0-1-5,0 1 2,0-2-6,0 2-3,0-2-12,0 0 8,0 0-9,0 0 0,0 0-3,0 0-2,0 0-1,0 0-35,0 0-51,0 0-77,0 0-72,0-5-123,0-5-135,0 3-193,0-13-604,0 62 1292</inkml:trace>
  <inkml:trace contextRef="#ctx0" brushRef="#br0" timeOffset="112448.1275">3413 6922 1041,'0'0'368,"0"0"-270,0 0-79,0 0 46,0 0 95,0 0-21,0 0 1,0-32-30,0 26-3,0 2-20,0-1-6,0-4-10,0 4-9,0-3 6,0 1 28,0 1-9,0-2-26,-2-1-9,0-1-20,-2 0-29,2-5-3,-3 2 0,1-3 0,0 2 2,-3-3-2,-1 0-1,0 2-12,2 1 12,-4 2-1,2 5 2,0 1-3,2 2 3,-3 1 19,0 3-19,1 0-1,0 3-25,-3 4 24,2 5-20,-1 1 19,1 5-10,3 1 12,0 1-2,4 2-17,-1 0 4,3 0 0,0-1 0,0-1 14,7-3-27,1-1 28,3-1-25,-1 0-19,1-3-3,2-2 6,-1-3 6,2-3-25,0 0 16,-2-4 25,2 0-6,-2 0 13,1-4-6,0-3-23,0-4 10,-3-4-11,0 2-18,4-4 3,-4 1-20,-2-1 0,-2 2 16,-3 2 23,2 2 23,-3 1 16,0 5 7,-2 2 25,0 3 20,0 0 23,0 0 22,0 0 16,0 0-3,0 4-16,0 3-33,0 2-35,0 2 19,2 6 14,2 1-8,2 1-12,0-1-13,3-1-4,2 1 1,-1-3-11,3-2-12,-3-1-1,6-4 0,-4-2 2,1-3 0,2-1 1,-5-2 11,3 0-13,-2 0-2,-5 0-27,3-5-3,-5-1-6,0 2 9,0-2-29,-4 3 6,2-4-16,-2 5-9,0-1-17,0 0-23,0 2-16,0 1-29,0 0-78,0 0-115,0 0-378</inkml:trace>
  <inkml:trace contextRef="#ctx0" brushRef="#br0" timeOffset="112990.2086">3829 7115 1267,'0'0'228,"0"0"-228,0 0 23,0 0-4,0 0 111,0 0-78,0 0 7,0 0 15,0 0 1,-6-112-33,6 93-38,0-2-4,2 3 0,2 5 14,0 1 28,-2 4-7,6 3-5,-4 2 9,-2 2 6,2 1-45,0 0-15,0 0 15,0 4 91,0 6 2,3 3-31,0 2-20,-1 3-40,0 1 1,-2-1-3,-1 2 0,1-3-15,-2-2-7,2-3 18,-2-2-21,-2-3-34,2-3-25,0-3-7,1-1 30,-3 0 19,2 0 16,-2-7 6,2-2 1,0-7-56,3-1-3,-1-2 0,2 0 65,0-1-26,0 6 36,2-1 3,-2 4 0,0 2 39,0 3 13,-2 2 10,-2 3-27,0 1 14,0 0 6,1 1 49,-1 9 74,0 3-26,3 2-55,-3 3-32,0 1-30,-2 2 17,2-2-20,-2 0-30,2-2 11,0-2-11,0 2 2,0-3-2,-2 0-2,2-3-2,0-1-11,-2-3-23,3 0-41,-1-2-23,0-3-59,0 0-71,0-2-46,2 0-94,0-2-37,1-2-157</inkml:trace>
  <inkml:trace contextRef="#ctx0" brushRef="#br0" timeOffset="113191.978">4190 7045 1023,'0'0'790,"0"0"-689,0 0-72,0 0 14,0 0 171,0 0-59,0 0-42,0 0-39,0 0 10,0 0-64,92 21 18,-80-21-38,-1 0-11,-1 0-12,2 0-61,-4-2-10,-2 0-80,0-3-17,-2 0-40,-2-2-110,0-1-99,1 0-293</inkml:trace>
  <inkml:trace contextRef="#ctx0" brushRef="#br0" timeOffset="113413.518">4226 6958 339,'0'0'1186,"0"0"-1039,0 0-121,0 0 61,0 0 163,0 0-16,0 0-102,-10 116-44,14-96-27,2 1-13,-2 0-9,3-1-38,2-1-2,-3-4-11,0-1-4,0 1-3,-1-6 16,-1-3-36,-2-1-42,2-3-81,-1 0-100,1-2-21,-2 0-29,0-4-30,0-3-78,3-8-174</inkml:trace>
  <inkml:trace contextRef="#ctx0" brushRef="#br0" timeOffset="113840.3959">4432 6950 1056,'0'0'385,"0"0"-350,0 0 1,0 0 68,0 0 33,0 0-69,0 0-35,0 0 31,0 0 37,0 0-20,115 15-55,-103-8-25,2 0 77,-6 1-59,2 0-19,-6 3-3,4-1-19,-6-1 22,-2 3 25,0 0-25,0 1-22,0-1-20,-10 0-23,6 0 26,-4 2-23,2-5 30,-3 2 9,3-1 4,-1 0 6,1-3 9,2 0 4,2 2 2,0-3 1,2-1 16,0 1-18,0-1 19,0 0-7,4-3 13,4 4 29,-2-1 36,3-1-46,2-3 13,-1 3 20,4-1-17,-2-3 7,0 0-26,4 0 46,-2 0-43,1 0-3,0 0-20,-4-3 4,-1 1-25,-4 0 17,4 1-17,-4 1-1,-2 0 0,0-2-12,-2 2-24,0 0-28,2-2-43,-2 2-51,0-3-53,1 1-48,-1-4-102,2 4-147,1-10-278</inkml:trace>
  <inkml:trace contextRef="#ctx0" brushRef="#br0" timeOffset="114175.8794">4958 6722 1148,'0'0'777,"0"0"-553,0 0-224,0 0 142,0 0 85,0 0-72,0 0-78,0 0-6,0 0-13,0 0 41,109 32-32,-92-32-12,-2 0-20,2 0 16,0 0-32,-2 0-16,-2 0 16,-3 0-19,-1 0-2,-3 0 2,0 0 0,-4 0-3,2 0-13,1 0 15,-3 0-15,1 3-22,-1-3-42,2 2-10,2 1-28,0-1-66,2 0-71,4-2-212,-4 0-79,7-2-439</inkml:trace>
  <inkml:trace contextRef="#ctx0" brushRef="#br0" timeOffset="114684.8795">5513 6607 1000,'0'0'622,"0"0"-444,0 0-122,0 0-8,0 0 108,0 0-49,0 0-55,0 0 10,0 0 2,0 0-2,0-99-14,2 74-35,0 1-10,3 0-6,-5 2-3,2 2 6,-2 5 35,0 3 17,0 4 19,0 5-29,0 1-3,0 2 2,0 0 4,0 0 7,0 0-17,0 7-9,0 11 13,6 10-4,0 11 32,1 2-25,1 0-39,-4-9 0,0-3 13,1-6-14,-3-6 14,-2-4-3,2-1-11,1 0 9,1 2-11,-2 0-12,0-4 11,0-2-10,2-3-28,-2-1-9,0-2-45,0-2-48,0 0-20,-2 0-14,2 0-106,2-2-54,2-7-45,-2 2-170</inkml:trace>
  <inkml:trace contextRef="#ctx0" brushRef="#br0" timeOffset="115102.2035">5732 6468 1705,'0'0'276,"0"0"-276,0 0 39,0 0 49,0 0 109,0 0-57,0 0-37,0 0 13,0 0-52,-8 101 4,10-82-49,2-3-19,2 4 23,0-3-23,0-1-2,1-3 1,4-4 1,-3 1-1,0-4 0,1-1-28,-3-1-7,5-4-2,0 0 5,-3 0 17,0-1 15,6-7 1,-4-3 0,0-3-1,-1-3-15,2-2 14,-5-3 2,-2 2-1,0-3 1,-4 3-3,0-4 3,0 2 0,-6 2 0,-2 3 0,-5 1 35,2 3-29,-1 4 10,-6 3 39,6 2-16,-5 2-23,2 2 3,-2 0-12,-2 0-7,4 6-4,1 1-18,0 3-4,4 0 23,2-2-36,1 5 7,3-2-45,4 0-23,0 5-23,0-1-55,8 0-68,7 0-53,-5-3-202,18-2-515</inkml:trace>
  <inkml:trace contextRef="#ctx0" brushRef="#br0" timeOffset="115887.8923">6331 6536 395,'0'0'345,"0"0"-169,0 0-55,0 0 32,0 0 36,0 0-20,0 0-19,0 0-20,0 0-14,0 0-15,10 0-4,-8-2-16,0-1-16,0 1 10,-2-2 9,0-1-17,0-2-12,0-1-9,0 1 2,-2-1-22,-4-1-4,-2 2 4,-4-3-23,2 3 35,-5 0-38,0 6 0,0-2 22,-1 3-6,-4 0-16,4 3-67,-4 5 51,3 1 16,3 2 13,-2 2-11,4 2-2,0 3 32,2-1-16,4 2-16,2 0-21,4 0 21,0 1 0,0-3-18,4-2-1,4-1 0,4-5-4,0 1 4,3-5-10,2 1-13,0-4 16,2-2-32,0 0 29,-1-4-32,0-3 12,-3-3 33,2 1-26,-6-1-33,-1 0 33,-1 1 41,-3 1-18,-3-1-7,1 1 26,-4 1 15,0 0 17,0 3 27,0 3 28,0-1-32,0 2-3,0 0-4,0 0-12,0 0 2,0 3-9,0 1-3,0 3-10,0 4 17,0 4 12,2 2 3,4 1-22,0 2-10,-2-2-13,6-1 16,-2-4 7,-2 0-25,2-2 1,-1-2-2,2-4-3,-1 1-13,0-2-19,3 0-46,-3-4-35,5 0-94,-2 0-94,-1 0-31,-4-2-227,6-4-607</inkml:trace>
  <inkml:trace contextRef="#ctx0" brushRef="#br0" timeOffset="116397.8151">6585 7013 1527,'0'0'510,"0"0"-510,0 0-71,0 0 71,0 0 109,0 0 34,0 0-85,0 0-55,0 0 36,-19-109-6,19 91-33,0-3-33,0 5 14,0 1 17,0 4-11,0 3 10,2 5-1,3 3 2,-3 0 2,2 0 0,2 0 2,0 5-2,0 5 78,4 1-17,-4 4-25,0 1 3,0 1-38,-2 0-1,-2-1 19,3-1-17,-5-2-2,2-2 0,1-4-2,-3 0-4,0-3-20,2-2-13,-2-2-3,0 0-32,2 0-17,0-4 20,0-5-17,4-11-3,0 3-3,1-7-36,-1 4 46,5 2-11,-2 1 14,-1-1 36,0 4 45,3 2 32,-2 5 46,-3 4 20,0 0 16,0 3-7,-2 0-13,-1 0 19,1 11 105,1-2-21,-1 2-71,-2 4-39,0 0-23,-2 3-3,0-1-16,0-1-29,0 0 7,0 0-23,0-3 0,0-2-2,0-1 0,0-4-47,0-3-54,0 2-61,0-5-75,2 0-143,0 0-103,0 0-127,2-5-89</inkml:trace>
  <inkml:trace contextRef="#ctx0" brushRef="#br0" timeOffset="116582.2396">6956 6882 1565,'0'0'273,"0"0"-188,0 0-4,0 0 139,0 0-3,0 0-104,0 0-16,0 0 6,0 0-35,0 0-26,105-17-40,-97 15 9,0-2-11,1 1-4,0-1-86,-3 1-52,-2-2-109,0-3-80,-2 3-39,-2-5-73,0 2-173</inkml:trace>
  <inkml:trace contextRef="#ctx0" brushRef="#br0" timeOffset="116767.9403">7022 6764 1660,'0'0'286,"0"0"-238,0 0 17,0 0 87,0 0 4,0 0-27,-4 107-9,4-90-30,0 2-32,2-2-10,0 0-34,2 0-14,-1-3-26,-1-1-12,2-5-30,-2-1-48,3-3-46,-1-2-93,0-2-93,2 0-74,3 0-41,-3-6-143</inkml:trace>
  <inkml:trace contextRef="#ctx0" brushRef="#br0" timeOffset="117067.236">7212 6842 157,'0'0'1031,"0"0"-852,0 0-153,0 0 29,0 0 144,0 0 22,0 0 6,0 0-23,18-96-23,-16 95-29,-2 1-33,0 0-29,0 0-26,0 0-12,0 1-7,2 5-7,0-1 13,4 5 45,0 4-6,-2 3-36,0 0-6,0 2-16,0 3-17,0-1 11,1-1-9,-1 2-17,1-3-1,-1 0 1,0-2 1,0-2-1,0-1-2,-2-4 1,3 2 0,-3-4-18,0-2-32,0-3-10,0 0-15,2-2-30,1-1-54,1 0-17,1-1-13,1-9-97,0-5-161,4 4-114,2-14-473</inkml:trace>
  <inkml:trace contextRef="#ctx0" brushRef="#br0" timeOffset="117407.7304">7651 6532 357,'0'0'642,"0"0"-313,0 0-115,0 0-5,0 0 8,0 0 17,0 0-1,0 0-52,0 0 2,0 0-6,36 0-71,-23 4-23,3-2 0,4 2-32,1-2-3,2 3-19,1-5-7,1 2-22,-1 0 0,-4 1 2,4-3 7,-7 0-9,0 0 0,-4 0-1,-3 0-26,-1 0-43,-5 0-10,-1 0-29,-1 0-28,-2 0 8,0 0 23,0-5-36,-2 0-52,-5-1-230,-4-2-132,3 3-258</inkml:trace>
  <inkml:trace contextRef="#ctx0" brushRef="#br0" timeOffset="117634.1408">7787 6379 1351,'0'0'247,"0"0"-140,0 0 4,0 0 126,0 0 48,0 0-72,0 0-48,0 0-46,0 0-55,0 0-3,0 0 32,6 111-3,-2-76-36,3-9-22,-5-6-7,0-5-9,0-2-3,0 5-11,2-1-2,-1 2 0,1-4-12,0 1-17,0-5-45,2-2-63,3-2-43,-2-2-55,3-3-111,0-2-199,2 0-428</inkml:trace>
  <inkml:trace contextRef="#ctx0" brushRef="#br0" timeOffset="118174.9581">8115 6350 638,'0'0'609,"0"0"-436,0 0-56,0 0 39,0 0 55,0 0 55,0 0-81,0 0-69,0 0-15,0 0-27,16-41-26,-6 36-12,-2 3-24,6-3 4,-4 5 13,1 0-6,-3 0-4,3 2 10,0 6 7,-3 2 5,0 3-37,-2 2 23,2 3-27,-6 1 0,-2 2-3,0 1 0,0 2 2,-2-2-2,-8-1-17,4 0-5,-2-2 12,0-2-6,-1 0-7,0-1 13,5-3 11,0-1-1,0 0 1,4-3-18,-3 1 7,3-1 11,0-1 0,0 2 2,0-3 0,3-1 0,1 1 2,0-3 0,2 0 14,3-2-13,-2-1 29,1 2-3,0-3 0,-2 0-1,6 0 8,-2 0-20,-2 0 9,3-4-25,0 0-2,-1-2-43,1 0-64,-1-1-13,3 0-55,-2 0-127,-1 2-56,6-1-70,-6 2-19,2 2-33,-3 2-52</inkml:trace>
  <inkml:trace contextRef="#ctx0" brushRef="#br0" timeOffset="118510.865">8476 6641 515,'0'0'499,"0"0"-160,0 0-50,0 0-48,0 0-34,0 0-25,0 0-36,0 0-50,0 0-31,0 0-7,28-95-19,-24 70-17,0 2-2,-2-1-19,1 0 0,-1 5 0,1-1 0,-1 0 18,-2 7-18,0 0-1,0 5 4,0 1 31,0 2-6,0 5 10,0 0 9,0 0-6,0 0-10,0 0 9,0 2-5,0 4 2,2 7-22,2 12 29,2 9 28,2 5-12,-1-3-32,-1-2 6,1-10-16,-5-4 6,2-5-6,-2 1-6,3 3 25,-1 0-19,2 2-19,-2-2-3,2-2 2,-1-1 0,2-5-1,-3-2-17,0 0-13,0-6-51,0 2-57,0-5-43,5 0-48,2 0-53,3-12-166,-3 0-245</inkml:trace>
  <inkml:trace contextRef="#ctx0" brushRef="#br0" timeOffset="119236.9884">9117 6475 1107,'0'0'225,"0"0"-176,0 0-20,0 0 62,0 0 98,0 0 19,0 0 0,0 0-17,0 0-52,0 0-33,12-21-35,-10 17-19,-2 0 0,0 0 18,0-1-5,0-1-23,0-1-7,-4-1-32,-6-2 26,2 0-28,0 5 2,-3-1 36,-2 0-39,3 5-31,-5-1 5,0 2 26,0 0-16,1 3-35,-4 5 19,2 4 28,-2 2 2,4 4-20,1 0 11,0 3 11,7-1 22,-1 3-5,3-2-1,4 3-16,0-2 0,0 0 0,2-4-13,7 0 10,2-6-20,1 3 21,3-8-24,2 0-16,0-4-6,-3-1 9,6-2-22,-3 0 29,2-10-10,-2-1-32,0-5 12,0-1-48,-3-4-23,0 2 26,-4-2-3,-2 1 51,-3 0-12,-3 4 48,0 3 23,-2 3 42,0 5 43,0 3 67,0 2 30,0 0-59,0 0-26,-2 2 32,0 1-13,2 4-29,-3 1-35,1 6-20,2 9 29,-2 6 6,2 6 4,0-5-39,2-6-7,3-6 14,-3-7-37,7 2 19,-3 3-21,2 1 0,1-4-16,1-2-16,1-4-57,2-1-56,-1-5-32,6 2-3,-4-3-140,4 0-28,-6 0-191,3-3-480</inkml:trace>
  <inkml:trace contextRef="#ctx0" brushRef="#br0" timeOffset="119713.9982">9415 6917 924,'0'0'427,"0"0"-310,0 0-75,0 0 91,0 0 56,0 0-11,0 0 14,0 0-14,0 0-75,0 0 4,-34-75-59,34 56-38,0-1-8,0 2-2,0 0 23,0 3 6,2 2 3,2 3-13,2 5 10,-1 1 6,4 4-6,-3 0-3,2 0-10,1 2 16,-3 4 13,5 5-3,-3 0-29,1 5 6,-3-1-16,-2 2 0,-2-2 7,3 1-9,-5-3-2,2-2-1,-2-1-17,0-4 16,0 0-26,0-4 0,0-2-13,0 0-16,0 0-16,2 0-9,1-4 12,-1-4 3,2-4-10,2-1-25,2-2-1,3-2 11,2 1 24,-3 3 53,1 4 16,0 3 30,-1-1 74,-1 7 42,-3 0-30,2 0-42,-1 0 17,2 7 28,-3 0-19,0 5-7,-2 0-20,0 1-12,3 0-19,-2 2-23,-1 1-3,-2-3-14,0 0 1,0-3-3,-2-1-2,2-2-27,-2-2-50,0-2-31,0-3-57,0 0-61,4 0-144,-2 0-76,2-3-112,3-11-206</inkml:trace>
  <inkml:trace contextRef="#ctx0" brushRef="#br0" timeOffset="119935.9928">10018 6647 980,'0'0'1400,"0"0"-1294,0 0-54,0 0 64,0 0 49,0 0-53,129-13-61,-109 11 1,-4 0-4,-3 0-13,0 0-6,-4 2-13,-1-2-6,-2 2-10,-2-2-73,1 2-78,-3-2-35,-2 1-17,0-3-33,-2-2 32,-9-1-261,3 0-550</inkml:trace>
  <inkml:trace contextRef="#ctx0" brushRef="#br0" timeOffset="120115.0714">9984 6546 825,'0'0'1491,"0"0"-1348,0 0-143,0 0-52,0 0 52,0 0 171,0 0-10,0 0 35,0 0-38,0 0-56,64-17-57,-45 11-27,4 0-18,-4 1-13,5-2-32,-4 2-51,2 0-74,-3-2-48,3 2-92,-6-3-173,0 3-181,0-8-591</inkml:trace>
  <inkml:trace contextRef="#ctx0" brushRef="#br0" timeOffset="120581.8499">10445 6393 965,'0'0'476,"0"0"-353,0 0-123,0 0 78,0 0 108,0 0 31,0 0 16,0 0-42,0 0-49,0 0-22,0 0-40,15 53-16,-11-42-28,-2 3 9,2 0-23,0-1 10,3 1-6,-1-1-23,1-2 29,-1 2-19,2-3-11,0 2-1,4-3 0,-4 1 0,2-3 1,1 0 2,0-2-1,-1 1-3,1-1 0,-1-3-26,2 2 7,-4-4-10,0 0 3,0 0-6,2 0 20,0-2-1,-2-5-7,1-1 17,2-2-10,-3-3-6,0 0 6,1-2 13,-3-1 2,3 1 15,-3-2-5,-1-1 8,-1 1-8,0-1-9,-2 3 29,-2-2 6,0 3-22,0-2 55,-2 0-36,-6 2 16,-1-1-48,-2-1 39,3 4 12,-3 2 10,1 2 15,-1 3 80,2 1-102,1 1 6,-2 1-9,-2 2-4,2 0-49,-2 0-1,-4 0-17,0 3-11,-1 8-41,-5 2 5,-4 6-40,2 10-26,-6 5-36,0 2-97,7-7-304,7-10-455</inkml:trace>
  <inkml:trace contextRef="#ctx0" brushRef="#br0" timeOffset="121867.6305">3641 8252 1218,'0'0'215,"0"0"-134,0 0-25,0 0 70,0 0 69,0 0 7,0 0-44,0 0-41,0 0 28,8 38-32,-4-17-22,0 3-33,3-2-36,-3-1 7,2 0-16,-2-1 3,3-6-13,-2 2 13,-1-5-16,0-1 0,0-2-1,-2-3 1,0-1-2,-2-2 1,0 0 0,0-2 1,0 0 0,0 0 0,0 0 2,0 0 21,0 0-7,0-2 0,0-5-16,0-5-52,-4-1 7,-4-8 42,-1-8-26,0-5 26,-1-4-16,1 1 18,3 4-23,0 5 24,2 5 22,4 4-2,0 6-7,0 3 9,0-4 4,0 1-7,6-2-3,2 4-3,-1-1 0,3 2 3,-1 3 13,0 3-10,-1 0 4,2 3 15,-2 1 13,4 0-28,-2 0-7,-2 0-15,1 1 1,-5 1-2,3 2-19,-5 0-10,0-1-22,0 1-39,0-1-42,0-2-32,-2-1-72,0 0-214,0 0-155,0-6-464</inkml:trace>
  <inkml:trace contextRef="#ctx0" brushRef="#br0" timeOffset="122297.0831">3797 7832 836,'0'0'1113,"0"0"-1113,0 0-46,0 0 46,0 0 240,0 0-97,0 0-33,0 0 19,0 0-22,0 0-46,124 15-61,-105-9 16,-5-1-16,2 2-1,-4 0-1,-4 0-14,-3 1-16,2 2 29,-7-3-19,0 5-4,0 0-13,0 0-16,-9 2-35,-2-1 54,1 1-12,0 1 25,-4-1 20,6-1 3,0 0 13,1-2 3,3-1 42,-1 2-3,5-3-19,0 1 22,0-1-26,2 1 26,7-2-9,0-1 28,3-1-29,2-1 10,-2 0-26,0-2-6,1-1 32,2 0-23,-2-2 10,-1 0-26,1 0 20,-2 0-17,-3 0-22,1 0-3,-2-2-13,-1 0 16,-2 0-23,0 1-41,-2 1-77,2-2 6,-2 2-13,3 0-104,-3 0-218,3 0-158,-3 0-559</inkml:trace>
  <inkml:trace contextRef="#ctx0" brushRef="#br0" timeOffset="122615.4517">4441 8483 627,'0'0'727,"0"0"-438,0 0-129,0 0 73,0 0 114,0 0-101,0 0-63,0 0 0,0 0-39,0 0-35,91-27-16,-70 27-46,1 0-12,0 0-9,2 0-25,-4 0 2,-2 0-2,-3 1-1,0 2 0,-2 0-1,-5-1-17,-2-2-8,2 3-63,-4-3 0,-2 2-45,-2-2-27,0 0-9,0 0-56,0-5-142,0-3-168,0 0-278</inkml:trace>
  <inkml:trace contextRef="#ctx0" brushRef="#br0" timeOffset="122948.2955">4982 8358 802,'0'0'313,"0"0"-225,0 0-7,0 0 95,0 0 0,24-106 29,-20 85-7,-4-2-36,0 2 19,0 4-32,0 3 12,0 1-55,0 6 10,0 3 6,0 4-7,0 0-19,0 0-19,0 0-14,0 0-18,0 6-22,0 5-23,0 8-3,0 12 3,0 3 25,4 0-6,-2-7-19,0-8 3,0-3-3,0-5-2,3 5-1,-1-3-35,-2 4-16,0-6-3,2 2 3,-1-6-26,-1-2-26,0-1-38,0-2-20,0-2-45,0 0-111,1 0-122,-1 0-23,0 0-105,4-11-221</inkml:trace>
  <inkml:trace contextRef="#ctx0" brushRef="#br0" timeOffset="123401.9598">5216 8235 821,'0'0'1260,"0"0"-1260,0 0-33,0 0 33,0 0 167,0 0-15,0 0-42,0 0 3,-2 96-26,2-80-10,4 2-32,0-1-42,2 0-3,0 1 0,4-5-3,-4 0-13,0-3 14,2 2-21,1-5 20,0 1-16,-1-3 16,1-1-20,-1-2 1,-2 0-4,5-2 10,-2 0-10,-1 0 26,0-4 2,-2-2-2,4-1 0,-2-4 0,-2 2-3,-2-8 3,0 2 0,-1-2 14,-1-2-12,-2 2 14,0-3 16,0 4 20,-7-1-26,-1-1-24,0 3 24,-6 4 25,2-1-9,0 2-13,-4 3 3,4 1 6,-3 2-34,0 2 18,-2 2-9,0 0-26,0 0-9,0 2 2,0 6 7,2-1-9,3 3 9,1 0-22,2 3-10,3 0 16,2 2-10,2 5-6,2 0 3,0 2-19,4-2-46,6 2-93,3-4-43,6-2-69,0-2-49,-3-7-140,6-4-292</inkml:trace>
  <inkml:trace contextRef="#ctx0" brushRef="#br0" timeOffset="123906.9152">5647 8248 1418,'0'0'296,"0"0"-215,0 0-39,0 0 189,0 0 25,0 0-88,0 0-42,0 0-17,0 0-28,0 0 19,29 87-43,-24-73-21,-1 2-26,0 0-10,-2-4-1,3 2 1,-3-2-1,0-3 2,2-1-2,-4-3 1,2-1-2,0 0-1,-2-2-10,0-2 0,0 2-9,0-2 2,0 0 8,0 0 8,0 0 4,0 0 0,0 0 23,0-2-23,-4-4-80,-2-3 25,-1-3 55,-1-1 4,-1-8-4,1-8-2,-3-7-30,1-3 9,3 10 9,3 3 14,2 11 23,-1 3 3,3-1 9,0 1 20,0-2-33,0 7 10,5-2 10,-1 3 16,3 1 3,1-1-1,1 2 14,-1 0-20,0 2-6,3 0 38,0 2-23,-1 0-5,4 0-24,-4 0-21,0 2-10,1 0 23,0 2-24,-3 0-1,-2-3-1,-1 4-3,-1-5-39,-2 1-50,0 1-63,0-2-63,-2 2-64,0-2-196,0 0-284,0 0-786</inkml:trace>
  <inkml:trace contextRef="#ctx0" brushRef="#br0" timeOffset="124793.68">6161 8285 668,'0'0'1231,"0"0"-1036,0 0-176,0 0 1,0 0 51,0 0 55,0 0 65,0 0-23,0 0-52,0 0-29,78 0-36,-57 0 3,3 0-15,-3-2-20,2 0 4,-2 0-21,1-2 11,-6 4 22,2-1-34,-6-1-1,-3 2-2,-1 0 0,-1-2-1,-5 2 0,0 0 1,-2 0 0,0 0-11,0-3-25,0 3-49,0-2-12,0-1-4,-2-2-42,-7-4-204,3 0-161,-5-1-4,3 5-118</inkml:trace>
  <inkml:trace contextRef="#ctx0" brushRef="#br0" timeOffset="125004.9943">6264 8103 1381,'0'0'234,"0"0"-213,0 0-19,0 0 201,0 0 92,0 0-46,0 0-3,0 0-50,0 0-77,53 111-39,-42-80-25,-2-4 2,-3-9-18,-4-5-27,4 4 3,-2 3-14,4-3-2,-2 0 0,-2-3-1,0-5-49,0-3-23,0 1-60,0-6-66,1-1-58,4 0-107,1-14-35,-1 3-202</inkml:trace>
  <inkml:trace contextRef="#ctx0" brushRef="#br0" timeOffset="125454.7182">6718 7994 1170,'0'0'183,"0"0"-181,0 0 63,0 0 127,0 0 9,0 0-71,0 0 46,0 0-5,0 0-51,0 0-30,0 0-15,107-37-7,-95 37-27,4 3 14,-4 4-36,-4 3 4,4-1 3,-4 3-4,-4 0-5,0 1-17,-2 0-12,-2 2 9,0 3-32,-4-1 6,-4 1-10,-2 2 1,-4-1-1,2 1 17,-4-1 5,4-1 15,-1 1-1,5-1 3,-1-1 19,3 1 10,4-5-12,2 0 8,0-4 4,0 2-9,0-4 21,4-1-8,5-2-30,-1-1 35,1-1 14,1-2-7,3 0-16,0 0 0,1 0-4,0-4-12,0-3 3,-1 1-14,0-2-2,-1 3-25,1-2-27,-5 2-31,6 1-23,-4-1-33,0 1-38,2 0-59,0 0-76,0 1-94,-1 1-102,-2-3-170</inkml:trace>
  <inkml:trace contextRef="#ctx0" brushRef="#br0" timeOffset="125864.8851">7216 8250 225,'0'0'1373,"0"0"-1110,0 0-175,0 0-30,0 0 114,0 0 74,0 0-39,0 0-40,0 0-54,0 0-20,4-61-26,-4 48-12,0 0-33,0-3-19,0-1 10,0-1-11,0 1-1,2 0 15,-2 3-16,2-1 0,-2 4-3,2 4 3,-2 3 2,0 2 11,2 2 6,-2 0 19,0 0-3,0 0-3,0 0 0,0 2-6,0 0-10,0 1-1,0 3-11,0 5-2,4 6 49,0 9 6,4 6-22,-2 4-32,2-3 13,-4-7-15,0-5 18,1-4-18,-5-4 2,4 3-3,0 4-1,1 1 0,-1-1 2,-2-1 0,2-1 1,-2 0-2,0-5 1,-2-2-1,2-1 0,-2-5 0,0-1-35,0 0-22,0-2-9,3-2-17,-3 0-22,0 0-36,0 0-51,2 0-72,2 0-179,2-4-28,3-4 42,0 1-298</inkml:trace>
  <inkml:trace contextRef="#ctx0" brushRef="#br0" timeOffset="126138.338">7681 8384 957,'0'0'352,"0"0"-127,0 0-4,0 0 26,0 0 19,0 0-53,0 0-58,0 0-4,110 0-41,-97-2-20,-3 1-23,1-4-38,-5 3 3,2 1-32,-1-1 1,-2 0-1,-3 2-3,-2 0-23,0-3-22,0 3-32,0-1-16,0 1-24,0-4-15,0 1-36,-4-2-91,-6-1-238,0 1-18,2-1-150</inkml:trace>
  <inkml:trace contextRef="#ctx0" brushRef="#br0" timeOffset="126331.3324">7619 8233 1411,'0'0'498,"0"0"-271,0 0-143,0 0-19,0 0 68,0 0 2,0 0-22,0 0 26,0 0 50,0 0-70,0 0-49,64 0-51,-47 0-6,-1 0-7,4 0-6,-4 0-12,4-2-11,-3-1-66,0-3-20,0 0-49,-1 1-41,4-3-189,-4-2-157,0 2-133,0-4-342</inkml:trace>
  <inkml:trace contextRef="#ctx0" brushRef="#br0" timeOffset="127033.6867">8088 8097 620,'0'0'625,"0"0"-345,0 0-137,0 0-6,0 0 90,0 0 36,0 0-76,0 0-58,0 0-42,0 0-22,0 18-11,0-13-5,0 3-11,0 2-2,0 1 2,0-2-15,0-2-1,0 4 4,0-4 9,0 3-19,0 0-13,0-2 16,0-1-16,0 3 0,0-3-2,0 1-1,0-1 0,3 0-13,-1 1 0,2 1 12,0-2 0,0 1-1,0-1-11,0 0 12,0-3-2,4 2 1,-4 1 2,0-2 1,2-1-1,-2-1-16,2 0 15,1 0-1,0-1-1,1-2-16,0 2 16,1-2-13,-3 0 13,5 0-10,0 0-6,-1 0-7,-4 0 23,6-2-17,-6-2-2,2 0-7,-2 1 13,0-3-19,-1 1 19,4-2 12,-5 2 4,2-3 4,-2 0 12,3 1 6,-3-1 4,-2 3-10,2-3 6,-2 0-6,3 0-3,-5-1-9,2 1-2,0 1 10,-2-4 5,0 4 18,0-2-10,0 1-23,0-1 23,0-1-25,0 0 1,0 1-1,0 1 23,-2-1-20,0 1-2,-1 1 15,-1 0-3,2 0 22,-2-1-16,0 3-18,-1-3 25,1-1 12,0 1-22,-2-1 0,-1 2 16,1 0-3,-1 1 1,1 1-29,-2-3 17,0 3-14,-4-3 40,4 1-15,-2 2-26,-1-1 22,0 3 32,1-1-44,1 2 12,-1 2 26,-4 0-32,6 0-3,-4 0-16,-4 0-17,4 7-24,-3 1 9,-2 1 4,0 4 2,0 2-5,4-3-11,-1 5-50,-2 0-55,6-3-38,0 3-63,1-1-132,0-5-253,1 6-704</inkml:trace>
  <inkml:trace contextRef="#ctx0" brushRef="#br0" timeOffset="128170.4649">8885 8246 300,'0'0'1266,"0"0"-1019,0 0-87,0 0-1,0 0 45,0 0-1,0 0-54,0 0-24,0 0-6,0 0-23,-8 2-44,8-2-35,8-2-17,0-1 0,2-5 3,8-1 29,0-3-6,10-5-17,9-7-9,7-4 0,5-2-1,-1-1 1,-3 0-3,-5 5 3,2 2 0,-1-4 1,-3 5-1,-2 2-3,-2 1 2,-4 4 1,-9 3 0,-1 1 0,-6 0 0,6-1 0,0 0-2,4 0-1,-5 1-8,-2 2 11,-2 1 0,-5 3-2,4 1 2,-4 1 2,0 0 1,-3 0 12,2 3-15,-3-2-1,-2 3-1,2-3-9,-3 3 11,1 0 2,-2 0-2,-2 0-13,2 0 1,-2 0 10,0 0 1,0 0 1,0 0 0,0 0 23,-2 0 18,-4 0-41,-3 0-16,-4 0-48,-2-1 39,1 1 9,-6 0-7,4 0 4,-4 0 17,6 1 2,-1 5 16,0-4 13,6 3-16,1-3 31,4 0-44,0 0 20,4-2-1,0 0-16,0 0-2,0 0-1,0 0-22,4 0-7,0 0 3,0 0 17,4-2 9,3 0 16,2-2 9,2 0-12,-1-3 3,6 2-14,-8-1-2,4 3-2,-6-1 1,-2 4-2,1-2 2,-3 2 1,3 0 0,-3 2 39,1 4-20,-1 4 13,-4-1 32,2 4-26,0 2-3,-2 3-9,1-1 2,-3 2-15,0-1-11,0-4 14,0 2-3,0-5-10,0-3 13,0 0-14,0-5-1,0 1-1,0-4-13,0 0-28,0 0-54,0 0-49,0 0-32,0 0-33,6-5-120,5-5-163,-3 2-243,10-11-523</inkml:trace>
  <inkml:trace contextRef="#ctx0" brushRef="#br0" timeOffset="128713.4783">10179 7578 1206,'0'0'440,"0"0"-258,0 0-111,0 0 62,0 0 117,0 0-8,0 0-39,0 0-35,0 0-40,0 0-38,0 7-36,2 3 0,0 3 13,1 3-12,-1-1-24,0 3-28,0-4 14,0 1-16,0-1-2,0-4-2,1 0 1,-1-3 0,-2-2 2,2 1 3,-2-4-2,0 0 0,0-2 1,0 0 1,0 0 9,0 0 1,0 0-12,0 0 22,-2-7-23,-5-3-83,3-2 3,-2-1 3,-1-2 39,1-3 36,2 1-55,0 0 55,-1 0-10,3 1 12,2-1 11,0 2-10,0 0 43,0 0-25,5 1 13,3 1 3,4-1-6,-1 3-7,4 0-2,0-3 2,2 5-4,-2-3-18,-3 4-1,4 1 0,-6 2 0,0 0-2,-1 3-13,0-1 0,-5 3-10,0-3-28,0 3-16,-1 0-17,-1 0-22,2 4-13,-2 5-16,2 0-107,-2 0-99,2 2-52,0 4-105,1-4-200</inkml:trace>
  <inkml:trace contextRef="#ctx0" brushRef="#br0" timeOffset="129050.1618">10485 7735 1327,'0'0'231,"0"0"-229,0 0 21,0 0 94,0 0 113,0 0 69,0 0-28,0 0-61,0 0-65,0 0-52,11 0-22,-9-8-6,0-1-65,0-3-13,0 2 13,2 3 29,-2-1-7,0 4-2,0 2 18,-2 2 7,2 0-1,-2 0-5,0 0-4,0 0 3,3 6-10,2 3 46,-1 4-14,0 4-6,0 1-16,0 1-16,-2 2 3,0 0-3,0-3 0,0-2-19,1-4-3,-1 0 1,-2-4 2,0-1 0,2-1-1,-2-5-2,0 2-22,0-3-41,0 0-45,0 0-41,0 0-49,0 0-77,0 0-160,-2 0-327,-7 0-474</inkml:trace>
  <inkml:trace contextRef="#ctx0" brushRef="#br0" timeOffset="130215.5871">8974 8476 271,'0'0'727,"0"0"-509,0 0-146,0 0-24,0 0 44,0 0 47,0 0 24,0 0 9,0 0 0,0 0-19,6-8-34,-6 8-41,2 0-23,0 0 22,2 0-6,0 0 4,2 0-5,2 0 14,0 0-13,0 4-13,3 0 31,2 3-2,1 3-30,3 3 17,7 3-14,0 1-28,0 4-10,6 2 2,5 5-24,3 1-16,0 2 14,-2-7 1,-7 0 1,1-7 0,-4-4-24,-7 1 24,-2-7 10,-2 1-10,1-1-3,4 2 0,1 3-9,-2-4 12,-2 0-1,0-2-1,-2-1-21,-3-1 20,2-1-13,-4 1 15,0-2-12,0 0 10,-2 0-22,-4-2 6,0 2 6,-2-2-3,0 2-13,-2-2-6,0 0 6,0 0 10,0 0-3,0 0-4,0 0 4,0 0 5,0 0 17,0 0 0,0 0 17,0 0-1,0 0-13,0 0 16,0 0 0,0 0-16,0-4-3,-2-2-37,-2 1-17,0-1 52,0 1 2,0-1 4,2 2-4,-4 0 12,4 1-8,2-2 21,-2 3 4,2 2-10,0 0 7,0 0 3,0 0 6,0 0-6,0 0-11,0 5-18,0 0-19,2 3 19,8 3 47,-2 4 1,2 1-45,1 1-2,0 0-1,1-2 2,-3-1-2,-1-1-4,1-2 2,-2-3-1,-3-3-13,0 2 13,-4-5-13,2-1-6,-2 1 18,0-2 4,0 0 15,0 0 11,0 0 12,-2 0 3,-4 0-41,-3-5-36,-4-2 17,0 0 18,1-1 1,-3 3 1,2-1 25,1 3-14,-2-1-12,6 0-9,-2 2 9,1 2 22,2 0-20,3 0 17,2 0-18,0 0-1,2 0-22,0 0-6,0 0 2,-2 0-9,2 0-6,0 0-14,0 0-9,0 0-25,0 0-52,0 0-78,0 0-120,2 2-196,0 0 40,11-2-293,-28-4 256</inkml:trace>
  <inkml:trace contextRef="#ctx0" brushRef="#br0" timeOffset="130845.4834">10065 8773 241,'0'0'1031,"0"0"-767,0 0-118,0 0-25,0 0 22,0 0 74,0 0 6,0 0-45,0 0-43,0 0-19,8 45 0,-2-30-55,1 2-30,-3 0-30,1-1-1,-1-1 1,-2-2 0,0-4-1,0 0 0,-2-3-2,0-3-27,0-1 7,0 0-10,0-2 6,0 0 26,0 0 12,0-4-12,-2-5-23,-4-2-60,-1-4 57,-1-2 10,-1 0 13,3 0-42,-1 0 25,3 0 20,0 1 55,4 3-13,0 2-23,0-2-6,0 4-10,2 0 49,6 0 9,-1 1 0,3 2-20,3 1 14,0-2-14,-3 5-28,6-3-13,-4 1 0,-2 2-13,4 2-9,-6-2-16,3 2-14,-5 0-47,3 0-52,-3 0-14,0 2-138,1 0-151,-3 2-207,0 1-525</inkml:trace>
  <inkml:trace contextRef="#ctx0" brushRef="#br0" timeOffset="131270.2201">10286 8910 1220,'0'0'820,"0"0"-820,0 0 29,0 0-29,0 0 178,0 0-42,0 0-26,0 0-45,117 0 15,-101 1-22,-3 1-9,2 0-13,-5 1-36,-1-1-1,-5 1 1,0-1 16,-2 0-16,-2 0 0,0 0-2,0 2-11,0-1 10,0 5 0,0-1-14,-4 4 1,0-1 4,0 4-5,-3-1 17,1 3-19,2-3-3,0 2 22,-3-2 0,3-1 2,2 0 17,0-3-3,2-1 13,0-1 7,0-2-11,0-2 4,0 1 3,0 0 20,4 0-7,0-2-32,3-1-1,-1-1 8,0 2 18,1-2-3,1 2 7,3-2-4,0 0 7,-1 0-26,-2 0 20,6 0-17,-4-2-10,0-1-11,-1-1-2,4-2-38,-1-1-47,-1 0-55,-3 0-48,6-5-101,-6 0-209,-2 2-112,0-8-453</inkml:trace>
  <inkml:trace contextRef="#ctx0" brushRef="#br0" timeOffset="131471.0259">10756 8925 1608,'0'0'198,"0"0"-97,0 0 109,0 0 127,0 0-127,0 0-104,0 0 1,0 0-5,0 0-28,0 0-36,97 4-26,-91-4-12,0-2-1,-2-2-53,-2 0-84,2-4-46,-4 0 23,2-1-62,-2-2-133,0-3-12,0 2-260</inkml:trace>
  <inkml:trace contextRef="#ctx0" brushRef="#br0" timeOffset="131649.0039">10714 8780 1387,'0'0'1027,"0"0"-927,0 0-100,0 0 0,0 0 84,0 0 74,0 0 10,0 0 40,0 0-45,0 0-55,62 5-47,-45-5-39,2-5-22,0-3 0,0 1-38,-2-2-74,1-4-73,-2 0-145,-3-3-213,-2 5-281</inkml:trace>
  <inkml:trace contextRef="#ctx0" brushRef="#br0" timeOffset="132100.4368">10846 7860 1055,'0'0'362,"0"0"-232,0 0-75,0 0 62,0 0 68,0 0 43,0 0 18,0 0-49,0 0-39,0 0-13,0 0-27,19-2-21,-13 1-27,0 0 3,6-2-15,-4 3-1,2-3-3,-1 2-3,4 1-49,-1-2 1,-1 0-2,0 0-1,-1 2-22,-1-2-38,-3 0-49,-2 1-18,0-1-37,1-2-48,-5-1-136,0-3-116,0 1-88,-3-3-536</inkml:trace>
  <inkml:trace contextRef="#ctx0" brushRef="#br0" timeOffset="132326.2917">10820 7689 1618,'0'0'591,"0"0"-426,0 0-162,0 0 65,0 0 116,0 0 25,0 0-16,0 0 18,0 0-39,0 0-77,43 17-19,-31-13-32,4-3 4,-4 1-13,-1 0-1,0-2-33,-3 0 3,-2 0 11,-1 0-15,-1 0-47,-2 0-26,0 0-53,-2 0-59,0 0-38,0 3-50,0-1-250,0-2-282,-13 3-706</inkml:trace>
  <inkml:trace contextRef="#ctx0" brushRef="#br0" timeOffset="140047.6871">11294 7400 121,'0'0'1467,"0"0"-1288,0 0-179,0 0-153,4 0 153,0 0 153,0 3-17,7-3-12,0 0-4,2 3-33,-3-2-3,5 3-42,-4-2 0,-1 0-29,-2 3 13,2-5 10,-4 5 22,-2-1 16,0-1-38,-2 1-14,-2 2-2,0-2 5,0 2 1,0 0 6,-4 2 7,-4 4-14,-4-2-25,0 1-36,0 0-15,-4-2 25,6 0 24,-3 1-21,5-3 1,-3 1 6,5-3-4,1 0-3,3-3 23,2-2 11,0 0-11,0 0-42,0 0 0,0 0-9,2 0-20,0 0-26,5-2 90,2-1 7,-1 0 26,3 2 6,-1-2-15,3 0-4,0 3 38,-3 0-12,6 0-20,-4 0 43,0 7-20,4-1-7,-4 3-33,1 1 24,2-1-13,-2 3-13,-3-1 0,-2 0-1,2 3-15,-6-3 16,0 1 1,-4 0 18,0-1-6,0 0 19,0 0 1,0 2 2,-6-2-9,2-2 6,-6 3 6,4-6-12,-2 2 32,-1-1-4,-2-3-15,1 0 2,-1-3 23,1-1-9,-5 0-30,4 0 1,-1 0 12,-2 0 16,4 0 38,2-1-19,2 1-9,1 0-1,3 0-9,2 0-27,0 0-27,0 0-32,0 0-12,0 0-19,0 0-29,0 0-64,2 0-96,5 7-14,1 4-98,0-3-291,6 0-557</inkml:trace>
  <inkml:trace contextRef="#ctx0" brushRef="#br0" timeOffset="141314.9412">11226 8545 320,'0'0'319,"0"0"-195,0 0-39,0 0 104,0 0 88,0 0-4,0 0-71,0 0-66,0 0-22,0 0-1,-8-8 7,8 8-26,0 0-20,0 0-16,0 0-3,4 0 36,2 2 15,2 2-29,6-1-32,-4 1-25,2 0 18,2-1-35,0 2 23,-1-3-25,2-1 2,-2 1 0,-1-2-3,6 0 4,-6 0-1,-2 0-1,2 0-2,-4 0-3,-2 0 2,-4 0 1,0 0 0,0 0-1,-2 0 1,0 0 1,0 0 1,0 0-1,0 0 0,0 0 0,0 0 1,2 7 14,-2-2 13,5 6-7,-3 2-9,2 2-9,3 2-2,-3-1 1,0 4-3,0-1 3,1 1 10,-1-4-11,0 3-2,-2-4 3,2 3 0,-2-3 1,3 1-3,-5-1 2,2 1 0,0 1 13,0 3 0,-2-1-3,3 0-12,-1 1 1,-2-4 1,0-1-1,2 1-2,-2-5 3,2 1-1,-2-3-2,2-1-2,0-3-11,-2 0 12,2-3-3,-2 2-11,2-4 2,-2 0-3,2 1 3,-2-1-3,0 0-10,2 0-6,-2 0-3,0 0-10,0 0-6,0 0-17,0 0-19,0-1-13,0-3-81,0-4-35,0-1-15,0-1-68,0-4-264,-4 5-43,6 64 79</inkml:trace>
  <inkml:trace contextRef="#ctx0" brushRef="#br0" timeOffset="141622.3576">11298 8791 1297,'0'0'449,"0"0"-264,0 0-116,0 0 41,0 0 75,0 0-20,0 0-43,0 0-12,0 0 44,0 0 1,36 8-62,-21-8-14,5 0-11,-2 0-33,2 0-7,-2 0 4,2 0 10,-3-2-23,-3-1-7,2 2-8,-2-1-3,-6 2 0,4-2 1,-6 2-1,0 0-1,-4 0 0,0 0-1,0 0-12,-2 0 10,0 0-13,0 0-9,0 0-33,0 0-38,0 0-35,0 0-45,0 0-43,0 0-146,-2 0-105,-2 0-230</inkml:trace>
  <inkml:trace contextRef="#ctx0" brushRef="#br0" timeOffset="156418.4435">2617 10464 985,'-6'2'364,"4"-2"-240,2 0-17,-2 0 33,2 0 36,0 0-11,0 0-9,0 0-17,0 0-16,0 0-17,0-2-2,0-1-24,0 1 10,0-1 23,-2-4-36,0 0-4,-3 0-44,0-3-26,1 0 32,-2 0 4,0-1-14,0 2-25,-3-1-32,0 0 32,1 2-1,-3-1-26,3 4 26,-3-3-37,1 2 35,1 3-26,1 1-3,-3-1 29,2 3-32,-1 0-20,-2 5-12,-2 4 9,4 2 7,-3 5 31,0 1 4,3 2 0,1 1 15,1 4-15,4-2 0,2 0 14,2-1-1,0-1-20,0 0 1,6-3 9,6-1-10,1-2-25,4-2 31,0-1-24,3-4-11,-2-2 29,2-1-48,-1-2 19,0-2 10,0 0-26,0-4 39,-2-6 0,0-1 6,-2-2-3,-3-4-13,-1 1 20,-2-3-4,-3 0-3,-4-2 23,0 4-10,0 0 13,-2 3 16,0 3 17,0 3-33,0 2 81,0 3 48,-2 1-48,0 2 4,0 0 18,0 0-19,2 3-26,-2 3-20,0 5-34,2 6 28,-2-1 19,2 5-2,0 2 5,0 0-25,0-2 13,6 0-26,-2-2 0,3-1 6,-1-4-20,0-2-1,0-2-1,1-3 0,0-1-4,-1-2-15,0-2-16,0 0-33,0-2 17,-1 0-13,2 0-49,-3 0-16,4 0-123,-2-8-50,1-2-110,-1 2-223</inkml:trace>
  <inkml:trace contextRef="#ctx0" brushRef="#br0" timeOffset="157021.6766">2936 10720 437,'0'0'583,"0"0"-384,0 0-108,0 0 88,0 0-3,0 0-72,0 0 0,0 0 32,0 0 1,0 0 15,-47-56-110,43 42 39,0 1-17,-1 0-60,3-3 41,0 2 0,2 0 0,0 2-44,0 0-1,0 3 13,0 1-12,0 5-1,4 1-12,1 2 12,1 0 0,2 0-30,1 0 30,1 8 20,-1 1-19,2 4 41,-1 3-39,-2 1 29,-2 0-13,4 2-6,-6 0-12,0-4-1,0 1 13,-2-3-13,0-4-16,-2-1 15,2-3 0,-2-3 0,0-2-1,0 0 0,0 0 2,0 0 0,0 0 0,0 0-20,0-5 18,0-5-78,0-3-24,0-2 104,0-2-45,0-3-16,5 4-11,1-4 70,1 5-17,1-2-3,1 3 21,-1 3 0,0 1 1,1 3 25,0 1 20,-3 4 10,2 2-54,-2 0 25,2 0 32,0 4 1,0 4 21,-2 1-9,1 2-6,-1 3 15,1-2-19,-3 2 0,0 2-32,-2-2 6,0 1 0,0-2-12,-2-1-1,0-1-6,0-1-14,0-3 11,0-3-13,0 0-1,0-3-1,0-1-1,0 2-16,0-2-20,0 0-28,0 0-39,0 0-29,0-5-29,0-7-66,0-10-272,0 2-67</inkml:trace>
  <inkml:trace contextRef="#ctx0" brushRef="#br0" timeOffset="157348.8503">2878 9731 371,'0'0'172,"0"0"-106,0 0 25,0 0 23,0 0-32,0 0-82,0 0-14,0 0-18,0 0-10,0 0-4,0-5 17,5 5-24,-3 0-44,2 3-79,-2-1-82</inkml:trace>
  <inkml:trace contextRef="#ctx0" brushRef="#br0" timeOffset="157780.8385">2878 9731 345,'17'-130'642,"-17"130"-346,0 0-117,-2 0-6,0 0 51,0 0-7,0 0-48,0 0-56,-2 2-45,-1 0-16,1 3-4,-1-1 7,1 6-13,-2 0 0,2 3 19,0 3 0,0 1-28,2 0-8,0 4 11,2 0-7,0 2 0,0 0 35,6 2-16,4-3 13,0 3-23,4-1-24,0-4-12,3-2 18,1-1-1,0-2-5,0-3-13,-2-3-2,-1-3 0,-2-3-12,-2-1-9,-3-2-7,-2 0-19,1 0-9,-5 0-27,-2-2-6,0-3 13,0-6-26,0 0-129,0-2-82,0-2-115,0-1-10,0 5-190</inkml:trace>
  <inkml:trace contextRef="#ctx0" brushRef="#br0" timeOffset="158381.3435">3114 9680 1721,'0'0'263,"0"0"-263,0 0 0,0 0 59,0 0 109,0 0-54,0 0 22,0 0-17,0 0 0,0 0-41,42-26-30,-33 15-32,-3 0 0,-1-2 4,-1-1-20,-2 1-3,-2-1-45,0 0 13,0 1-26,0 0 35,0 2-32,-4-1 22,0 0 36,-3 5 3,1 0-3,-1 3 2,1 2 36,2 2 36,-1 0-16,1 0-46,2 0-12,0 6-22,-2 5 2,2 2 20,0 3 24,2 2-5,0 4-6,0 1-12,0-1-1,2 3 13,4-1-13,0 0-16,1-2 16,1-2-16,-2-1 14,3-3-11,-2-3 11,-1-4-14,0-1-17,-2-2-5,0-5-7,-2 1-1,3-2-5,0 0-14,-3 0 20,2-3 34,0-7 9,0 1 1,2-7-67,0 1 0,4-2 16,-2 2 10,0-1 6,1 3 33,-1 4-12,3 1 15,-5 1 52,3 5 6,-3-1 30,0 1-46,1 2 29,0 0-7,-3 0-12,2 7 93,0 1-29,-2 2-42,2 0-19,2 3 18,-4-1-18,-2 1-17,2-1-22,-2-1-3,0-3-12,-2-1 0,2-1-1,-2-2 0,0-4-22,2 2-26,-2-2-16,0 0-42,0 0-29,0 0-46,0-4-9,0-6-212,-2 0-398,-4-8-338</inkml:trace>
  <inkml:trace contextRef="#ctx0" brushRef="#br0" timeOffset="158654.0545">3413 9387 378,'0'0'1304,"0"0"-1245,0 0-59,0 0 140,0 0 161,0 0-116,0 0-53,0 0 1,115 99-56,-100-65 26,-3 3-55,-1-1-19,-4-2 13,-5-3-40,0 2 21,-2-2 2,0-1-25,0 1 23,-6-1 6,-1 1-7,0-6-9,5-4 6,-2-6-17,2-1-2,0 1-3,2 2-10,-2 0-35,2 0-16,0-3-90,0-2-33,0-4-49,6-1-221,2-2-86,2-1-196</inkml:trace>
  <inkml:trace contextRef="#ctx0" brushRef="#br0" timeOffset="159068.4571">3874 10499 1243,'0'0'738,"0"0"-696,0 0-9,0 0 135,0 0 62,0 0-65,0 0-65,0 0 3,121 6-45,-102-6-13,2-4-20,-4 0-21,0-1-4,-4 1-20,-2 0-57,-5 0-29,-2-2-13,-4 1-27,0-5-31,0-2-248,-6 3-118,-9-4-519</inkml:trace>
  <inkml:trace contextRef="#ctx0" brushRef="#br0" timeOffset="159241.428">3908 10352 2059,'0'0'350,"0"0"-331,0 0 4,0 0 32,0 0 42,0 0 28,0 0 27,0 0-24,0 0-29,0 0-47,98-17-30,-77 11-22,2 1-13,0-1-28,1 2-62,2-2-48,-1 0-45,0 1-166,0-3-134,-3 2-158,8-1-511</inkml:trace>
  <inkml:trace contextRef="#ctx0" brushRef="#br0" timeOffset="159950.0309">4912 9861 1120,'0'0'193,"0"0"-8,0 0-45,0 0 74,0 0 36,0 0-26,0 0-37,0 0-45,0 0-29,0 0 3,-106-50-26,93 46-16,3-2-10,-3 3 12,0-3 14,2 3-20,-3-1-38,-2 2 9,4 0-9,0 0-7,-4 2 10,4-2-6,-1 2-2,3 0-27,-1 0-16,-2 4-15,3 1 9,-4 1 6,4 2-10,-2 2-2,-2 0 24,4 2-8,-1 2 9,-1-1-10,1 4 10,2-1-1,-1 2-18,2-2 9,-2 1 1,4 0 9,2 1-10,-2-2 12,2 1-15,2-2 13,0 2 1,0-3-1,0 1-9,2-2 9,0 0 1,0 2 0,0-1 0,0 1 0,0-1-17,0 1 6,0 0-3,4 0 13,0 1-16,2 1 19,0-2 0,0 1-17,4-1 15,-2-1 2,0 0-39,3-1 39,2 1 0,-1-3-19,3 3 18,2-2-21,-2-1 18,3 0 4,0 0 0,-1 2 13,4-2 6,0 0-17,1-2-2,-4 1 0,2-5 0,-3 2 0,2-5-20,-4-1 10,0-1 10,-2 0 16,-1 0 3,-1 0-16,0-3 22,-3-2 1,-2 0-25,-2 1 1,1 0 17,-3 0 13,3 1-32,-3 1 0,-2 2-3,0 0-16,0 0 16,0 0-32,0 0-13,0 0-29,0 0-29,0 0-35,2 0-82,2 0-152,0 3 57,4 1-127,-3 1-249</inkml:trace>
  <inkml:trace contextRef="#ctx0" brushRef="#br0" timeOffset="160320.201">5137 10545 10,'0'0'1900,"0"0"-1592,0 0-253,0 0-6,0 0 61,0 0 32,0 0-49,0 0 1,0 0-27,0 0-12,30-92-26,-26 79-26,0 2 13,-1 0-15,-3 8 18,2-1 10,-2 4 7,0 0 2,0 0-3,0 0 4,0 0-1,0 0-9,0 2-29,0 0 0,0 3-3,0 2 3,0 4 16,0 2 25,0 5 4,0 1-32,2 3-12,0-2 15,0 3-13,2 0 9,0-2 14,-2 0-23,3-2 19,-1-2 10,-1 1-3,1-5-1,-2-2-15,0-2-13,0-1-1,0-3-1,0-5 2,-2 2-13,0-2-25,2 0-54,-2 0-45,4 0-71,-2-5-72,5-5-108,0 3-101,1-16-769</inkml:trace>
  <inkml:trace contextRef="#ctx0" brushRef="#br0" timeOffset="161448.3903">5732 9987 232,'0'0'241,"0"0"-52,0 0-68,0 0 120,0 0 6,0 0-16,0 0-16,0 0 29,0 0-17,0 0-59,-6-6-52,6 6-15,0-1-27,0 1-26,2 0-48,4 0 1,0-2 19,4 2 21,2 0-1,0 0-40,1 0 0,-3 0 0,3 0-2,-2 3-1,-1 1 3,-2 2-13,2 0 3,-4-1 10,-2 4 1,-2-2-1,0 1-1,-2 3-21,0 0-14,0 1 33,-4 0-29,-2-1-26,-5 0 6,0-2 13,1 1 7,-3 0 13,0-2-10,3-3 0,1 1-4,1-2-19,2-3 52,-1 1 28,5 0-11,2-2-14,0 0 20,0 0-22,0 0 2,0 0-3,2 0-13,5-2-45,-3 0 45,4 2 13,0-1 39,3-1 16,0 0-52,0 2 10,1 0-13,-4 0 0,6 0 7,-4 2-5,2 5 9,2 1 21,-2-1-15,-1 5-4,2 0-2,-3 1-11,1 1-13,-3-1 11,-2 2 2,4 0 2,-6 1 21,0 1 3,-2 1 6,-2 0-16,0 1 7,0 0-10,0 0 38,-6-2-31,-1 0 22,-2-1-4,1-3 1,-2-3 19,-1 2-20,0-5-9,-2-1-6,1-2 21,-4-2-8,0-2 15,1 0-29,-2 0 4,2-6-13,-2 0 3,6-3 9,-1 1 4,-1 0 9,6-1-3,-1 1-25,2 2-9,2 1-2,2 0-14,2 3-1,0-1-32,0 3-28,0-2-36,0 0-33,0 1-32,6-4-23,4 0-87,1-3-73,2 1-138,2-6-320</inkml:trace>
  <inkml:trace contextRef="#ctx0" brushRef="#br0" timeOffset="161973.5437">6016 9672 1322,'0'0'413,"0"0"-413,0 0 0,0 0 69,0 0 100,0 0-56,0 0 36,0 0-10,0 0-45,0 0-10,11-82-39,-7 82-22,0 0-23,3 0-26,-3 0-13,4 0 39,1 7 4,-1 3 28,3 2 7,-2 5-39,-3 0-14,0 0 14,0 2 0,-2-4-1,-2-1-2,-2-6 0,3 1-7,0-5 10,-3 0 0,0-4-16,0 0 16,0 0-1,0 0-18,0-4 0,0-6 17,0-5-201,0-2 148,0-2-149,4 1 184,0 1 20,0 4 13,2 2-12,0 2 25,1 4 62,2 1 22,-3 2 0,0 2-29,3 0-36,-3 0 23,2 6 22,3 3 35,0 4-2,-3 3-43,2 4-19,0 0-23,-2 1 20,-2 1-26,0 0-20,-1-3-11,-3 0 15,0-4-13,0 2-3,0-4 0,1-2-32,-3-2-74,2 1-19,-2-5-87,2 3-72,-2-1-179,2-4-128,2 1-433</inkml:trace>
  <inkml:trace contextRef="#ctx0" brushRef="#br0" timeOffset="162415.9968">6547 10297 1755,'0'0'344,"0"0"-344,0 0 20,0 0-20,0 0 223,0 0-61,0 0-75,0 0-10,0 0 1,0 0-40,94 19 4,-74-17-16,2-1-11,-3 1-15,0-2-13,0 3 13,-4-3-3,0 0 1,-5 0-40,1 0-35,-3 0-23,-1 0 6,-1-3-3,-1-2-55,-3-3-91,-2-1-43,0-3-127,0 1-193,0-7-95</inkml:trace>
  <inkml:trace contextRef="#ctx0" brushRef="#br0" timeOffset="162645.7518">6653 10164 1292,'0'0'667,"0"0"-667,0 0 58,0 0 7,0 0 145,0 0-41,0 0-21,17 101-12,-13-81-46,5-1-7,-3 3-25,1-4-16,-1 2-7,-2-1-32,2-2 16,-4-2-19,0-1 13,3-3-13,-3-2 2,-2-2-2,3-2-16,-3-2-51,2-1-71,-2-2-68,4 0-65,0 0-235,0-2-57,6-13-232</inkml:trace>
  <inkml:trace contextRef="#ctx0" brushRef="#br0" timeOffset="164663.1606">7589 10039 127,'0'0'1050,"0"0"-930,0 0-120,0 0 0,0 0 59,0 0 84,0 0-3,0 0 0,0 0-10,2 0 3,-2 0 0,0 0-26,0 0-20,0-2-6,0-2 9,0-3-35,0 0-55,0-1 0,-2-3 36,-2 0 6,2 2-21,-4-3-20,1 0 0,1 3 19,-2 1-8,-3-1-12,5 1 26,-5 0 3,3 1-29,-2 1 0,-1 0 0,0 1 1,1-1-2,0 3-30,0-4 15,-2 4 13,0-2-25,2 3 27,-3-1-27,-2 1 28,5 0-13,-3 2 13,1 0-23,-2 0 1,2 0 22,0 0-1,-4 0 1,6 4-4,-2 1-8,-1 2-5,0 1 5,3-1-5,-1-2 4,3 3 10,-2-2-16,1-1 16,1 2 0,-1 0 3,1 1 2,2-1 10,-2 3 5,2-3-14,-4 5 18,4-2-20,0 1-1,0 0 17,0 3 8,2-1-25,0 2 1,0-2 13,0 2-11,0-1-6,-1 0-8,1 1 11,2 1 25,0-1-6,0 0-18,0 2 11,0-2 17,2 2 3,3 0-10,3 1-20,0 0 23,0-3-24,4 1-1,-2 0 1,1 0 0,4-2-1,-3 1 0,1 2 0,2-3-1,0 0-15,-1-1 16,4 1 2,-4-3 11,2-2-11,-2 1 1,-1-1-3,0-1 3,-5-2-2,3-2 1,-3-2 11,-4-2 0,6 0 9,-4 0 27,2 0-1,0-4-3,1-2-7,2-1 10,-1-3-6,-1 2-13,-3 1-17,0 1-8,-1 3-1,-3 0 0,-2 1 13,0 1-13,0 1 13,0 0-14,0 0-2,0 0-25,0 0-30,0 0-44,0 0-36,0 1-45,0 1-30,0 2-146,2 0-14,2 2-53,1-3-326,-16-23 150</inkml:trace>
  <inkml:trace contextRef="#ctx0" brushRef="#br0" timeOffset="165123.9382">7728 10425 1490,'0'0'494,"0"0"-367,0 0-124,0 0 88,0 0 48,0 0-55,0 0-45,0 0-26,0 0 29,0 0 10,26 0-10,-14 2-26,0 1-15,-1 2-1,-3 0 0,3 1-13,-3-3 0,-3 4-3,-1-2-3,0-2-20,-4 4-3,0-4 16,0 3 7,0 0-11,0 1 18,-2 3-8,-6-1 4,1 1-1,-1 2 17,-1-3 13,3 2 9,-1-1-9,1 2-11,2-3 11,2 0 0,0 1 13,2-3 0,0 1 0,0-1-26,0-2 1,2-1 18,4 1 4,0-1 6,3 0 19,4 0-25,-1-2 0,3-1-4,0 1 10,2-2-16,0 0 25,0 0 1,-2 0-10,2-5-7,-4 1-2,-3 0-7,-1 0 3,-3 1-4,1 1-12,-5 2 3,0-2 9,-2 2 1,0 0-13,0 0-12,0-2-26,0 2-33,0-2-29,0-1-35,0-4-72,0-1-62,2-3-101,0 2-437</inkml:trace>
  <inkml:trace contextRef="#ctx0" brushRef="#br0" timeOffset="165667.7169">8088 9901 355,'0'0'600,"0"0"-482,0 0-102,0 0 20,0 0 61,0 0 1,0 0 26,0 0 19,0 0-16,0 0-17,41 11-12,-31-6-59,-2-5 39,6 2-40,-4-2 21,1 0-10,-1 0 12,1 0 7,0 0-32,-1 0-4,-4 0-9,0 0 9,4-2-19,-6-1 0,0 3-13,-2 0 3,0 0 29,2 0 10,0 3-3,0 2 9,1 5 36,2-1-29,-1 4 3,-2 3-10,2-1-19,-1 4-6,1-1-1,-4 3-19,4-2 10,-1 2 16,-1-1-28,0 2 15,1 0-13,-1 4 26,0-4 3,0 2-19,0 2 13,-2-3-14,2 0 8,1 0-17,0-2 10,-1-2-11,-2-1-2,0-4 0,2-2 1,-2-3-1,0-1-1,0-3-1,2 2 2,-4-2-4,2-1 2,1 0-14,-1-2-3,0 0-13,-2 0-42,2-1-32,-2-1-16,3 0-10,-3 0-32,0 0-95,0 0-72,0-5-7,0-5-59,0 3-434</inkml:trace>
  <inkml:trace contextRef="#ctx0" brushRef="#br0" timeOffset="165948.4552">8152 10182 1398,'0'0'780,"0"0"-751,0 0-29,0 0 0,0 0 168,0 0-9,0 0 38,0 0-4,0 0-59,0 0-41,74 0-13,-54 2-29,-2-2-25,4 0 5,-5 0-11,2 0-9,-4 0-10,-1 0-1,0 0 0,-4 0 0,-2-2-1,-2 2-31,-1-1-9,-1 1-29,1-3-7,-3 1-13,0 0-15,0-1-17,2-2-43,-2 0-70,2-5-141,0 1-95,1-1-171</inkml:trace>
  <inkml:trace contextRef="#ctx0" brushRef="#br0" timeOffset="166614.5847">8490 9757 254,'0'0'186,"0"0"-75,0 0-10,0 0 26,0 0-3,0 0-20,0 0 20,0 0 26,0 0 26,0 0 19,0 0 0,-2 15-26,0-15-39,-3 0-11,0-3 14,3-1-17,-2-1 4,4-1-23,-2-2-11,0-1-34,0-2 22,2-4-61,0 1-13,0-1-16,0-2 16,0-1 0,4 5 10,0-2-10,2 6-13,2-2 13,-2 4 13,0 1-9,2 1-3,0 2 0,2 1 1,0 2 17,-2 0-6,1 5 19,2 4 16,-1 4 3,-1 3-9,-1 4-24,-4-1-17,2 1-1,-1-1 3,-2-2-2,-1-2 1,-2-1 11,0-7-12,0 0-1,0-4-2,0-1-11,0-2 12,0 0 1,0 0 1,0 0-1,0 0-25,2-5-20,-2-8-6,0-2-90,2-3-36,2 1 151,0-1 0,2 2-22,0 3 6,6 0 19,-4 3 1,2 3 22,1 0 0,2 4 29,-2 1 58,-1 2-3,-2 0 9,4 2 13,-2 5-16,0 3 22,-2 3-48,4 1 3,-6 0-7,0 4-12,-2-2 0,-2 1-17,3-2 1,-5-2-10,2 0-6,0-1-14,0-2-1,0-3-1,1 1-20,-1-4-40,0-1-45,0-1-58,2 1-74,5-3-68,-1 0-271,-2-8-210</inkml:trace>
  <inkml:trace contextRef="#ctx0" brushRef="#br0" timeOffset="167465.0254">11831 8126 218,'0'0'754,"0"0"-448,0 0-169,0 0-27,0 0 69,0 0 68,0 0-13,0 0-44,0 0-28,0 0-36,-2 0-26,2 0-13,0 0-20,0 0-12,2 0-7,2 0-13,3 0 0,1 0 23,5 2 6,3-2-23,10 2-6,6 0-35,9-1 15,1 2-15,0-3-16,-3 0 15,-7 0-24,-10 0-23,2 0-83,-11-3-10,0 2-68,-1-1-43,-3-2-88,-1-2-82,-6 1-33,-2 0-90,-6-6-173</inkml:trace>
  <inkml:trace contextRef="#ctx0" brushRef="#br0" timeOffset="167731.9001">11879 8081 42,'0'0'832,"0"0"-396,0 0-279,0 0-47,0 0 102,0 0 38,0 0-79,0 0-54,0 0-13,0 0 9,0 0-13,52-10-7,-35 5 0,4 4-22,0-3-36,3 1-9,-1 1 6,2-1-6,1-1-23,-5 2 13,3 1-16,-6-3-2,2 2-30,-6 0 16,-3-1-39,0 3-51,-5-3-39,-4 2-6,0-1-59,-2 0-69,0-5-20,0 0-94,0 1-292</inkml:trace>
  <inkml:trace contextRef="#ctx0" brushRef="#br0" timeOffset="168173.279">12046 7843 904,'0'0'502,"0"0"-372,0 0-130,0 0 20,0 0 97,0 0 26,0 0-7,0 0 62,0 0-23,0 0-49,8 40-32,-6-26-14,0 0-12,0 4-49,0 2 10,0-2 0,1 4 13,-1 0-13,0 5-13,2 4 16,3 3-12,-3-4-19,0-5 24,-2-5-6,0-7-18,0 2 0,1 3 11,-1-2-10,0 1 1,0-2-3,0-4 0,-2-2 0,0-1 19,0-1-6,0-3-11,0 0 1,0 1 10,0-5 3,0 0-3,0 0 0,0 0 6,0 0 0,0 0 4,0 0-1,0 0-9,0 0-10,0 0 10,0 0-12,0 0 0,0 0 2,0 0-1,0 0-2,0 0-12,0 0-20,0 0-12,0 0-8,0 0-18,0 0-30,0 0-25,0 0-23,0 0-30,0 0-75,0 0-126,0 0-38,0 0-172,0 0-196,0 0 785</inkml:trace>
  <inkml:trace contextRef="#ctx0" brushRef="#br0" timeOffset="173133.9365">2069 11618 825,'0'0'798,"0"0"-626,0 0-78,0 0-74,0 0 113,0 0 3,0 0-36,0 0-19,-16 0-22,16 0-5,0 0-2,0 0-16,4 0-11,2 0 24,2 0 19,4 0 22,0 0-26,5 0-12,0 0-17,8-5-13,7-1-2,8-1 8,5-3 4,-1 0-28,-3 5-2,-1 2-2,0 3-32,3 0 32,0 0-1,-3 3-15,1 5 3,-3 1 0,-1 0-3,1 1 13,1-3 3,-3 4-1,-2-4 0,0-3 0,0 0-10,0-2 11,3-2 15,-4 0-15,1 0-1,2-8 1,0-1 1,-2-2 0,-2-2 1,0 2 1,-7 0-3,-5 3 0,-6 0-13,1 5 12,0-1-1,0-2 1,5 4 1,-6 0 0,3 2 13,2 0 16,-2 0 9,2 2 1,2 4 15,-1 0-31,0 2 12,0-1-32,1 0 29,0 1-7,-2-1-25,5-1 2,0-2-1,0 3 13,2-7-14,6 3-3,3-3 0,9 0 3,-4-3 0,-9-4-2,-5 3-11,-9-2 12,-4 1-18,6-1 3,0-1 13,4-1-20,-1 2 7,-4 1 13,2 2-19,-1 0 21,0 3-2,2 0-10,1 0 0,1 0 13,0 3 0,7 3 0,4 2 2,2 2-2,0-1 2,-8 1 18,-7-5-7,-4-1-11,2 1-4,8 2 4,-1-2 8,1 1-8,1-2-1,-4-2-1,1 0 11,3-2-9,0 0 15,-4 0-15,4-4-1,0-1 1,-5-5 11,3 0-2,0-1-11,-4-1-19,4-1-13,-5-1 6,5 3 10,-4 1 3,-2 3 1,-2 3 12,0 0-26,-1 1 23,3 3 3,-4 0 16,4 0-3,-2 7-1,2 0 1,1 1 16,-2 2 3,0-3-13,3 3-19,-4-2 3,6-1-1,-3-1 0,3-2-2,-1-3 0,-2 2 0,3-3 12,-1 0-12,0 0 0,-2 0 2,5-6 10,-2-3-12,0 0-2,0 1-14,-3-3-10,1 4 7,-4-1 0,0 2 0,-2 3 17,0-1-1,-2 4 2,1 0-3,-2 0 3,4 0-1,-3 0 2,4 6 0,1 1 3,-2 1 20,2 2-21,0-2-1,0-3 12,3 1-11,-2-3-2,2 0 0,1-3-1,1 0 1,4-3-22,-2-6 21,0-1-1,2-2-1,-5 3-16,3-4 19,2-1-3,-6 1 3,2 1 1,-1 3 12,-1 0-13,-2 4 1,0-3-1,-1 3 19,0 1-16,0 3 16,3 1-19,-2 0 2,2 0 10,1 0-12,1 0-16,-1 0 16,0 3 3,-1-1-2,-2 0 0,0 2-1,1-3 0,1-1-2,-2 3-1,0-3-29,1 0 0,0 0 19,-2-4 10,5-2-29,-4-1 13,6-1-33,-2 1 7,-1-3-6,3 2 0,-1 0 47,-2-1-21,3 1 25,-3 1-20,3 1 17,-3-1 2,0 3 0,1-1-20,-1 5 21,5-3 1,-5 3 50,2 0-12,-3 0-20,-1 0-3,-2 6 29,-2-1 6,2 2 23,-2 0-19,3-1-27,-4 1-24,1 1-2,0-1-1,0-2-1,0 2-12,-2-1 12,5-1 0,-4 0 1,3-2 11,2 0-11,-2 0-1,7-3-3,-4 0-26,2 0 10,4 0-29,4-6 22,-3 0 10,-1 1-16,-4-2 0,-3 2 6,3 0 23,3-2 2,-2 4-1,1-3 0,-3 4 1,3-1-1,-5 0-1,0 3 1,1 0 1,-4 0-10,0 0 11,-1 0 13,-5 3-10,3 0 65,0 3-10,-3-1-10,6 2-26,-2-2-1,2-1-20,1 0 11,2 0 6,0-2-17,3-2 0,-1 0 12,2 0-13,5 0-2,5-6-27,3-2 17,-1-4 12,-1 3 0,-8 1-4,-6 3 2,-6-1 0,6 0-11,-3 1 10,5-2-10,0-2 13,2 4-1,4-3-10,1 2 10,7 0 1,3 5-1,-9 1-1,-8 0 2,-8 0 1,-3 1 12,6 4 10,-2 2 5,7-2-9,-3 3-17,0 1 9,-4-2-10,2-2 11,-4 1 9,0 0-20,0-1 0,-5 1 19,5-2-20,-2 0 3,-3-1 0,4-1-1,-2 0 0,1-2-1,0 0 3,-1 0-4,5 0-18,11-4-20,6-5-3,4 1 37,-2 1 2,1 3-16,-8 2 18,5 2 35,-4 0 20,2 0-43,-7 0 11,-4 4 34,-6-2 83,0 2-57,2-1-45,-3 1-3,4 0 31,-4 0 38,-5-2-44,0-2-22,-5 3 19,-2-3 30,-2 0 15,2 0-3,-2 0-21,0 0-13,0 0-9,0 0-9,0 0-10,0 0-12,0 0-4,0 0-2,0 0-7,0 0-10,0 0-1,0 0-1,0 0-3,0 0-16,0 0-2,0 0-25,0 0-32,0 0-49,0 0-48,0 0-73,0 0-122,0 0-305,-10-5-876,20 10 291</inkml:trace>
  <inkml:trace contextRef="#ctx0" brushRef="#br0" timeOffset="178882.0896">1768 12937 580,'0'0'183,"0"0"159,0 0-195,0 0-40,0 0-35,0 0 61,0 0 7,0 0-36,0 0 3,-19-32 23,17 28 71,2 2-62,-3 0-19,3 1-7,0-2-10,0 3-26,0 0-25,0 0-23,0 0-10,0 0 3,0 0 1,0 0-21,0 0 0,0 0-1,0 0 1,0 0 10,0 0-12,0 0-3,0 0-13,0 0 13,0-2 2,0 1 1,0-3 0,0-3 0,0-1 0,-2-2-3,0 0 3,-2-1 3,0-1 19,0 2-20,-5-1-1,0 2 33,1 0-5,-4 3-13,-2 0-14,4 1 11,-5 5 19,0-2-32,0 2-19,-1 0 0,-4 2 16,4 5 1,-2 3 4,2 1 14,0 2-15,4 4-2,-1-1-1,5 2-18,-1-3 1,7 3 6,2-1 13,0 3 18,0-3-18,2-2-16,7-1-25,1 1 18,1-4-6,4-1 4,-2-5 12,1 3-3,4-4-4,-4-3-9,3-1 7,-2 0-4,2-1 7,0-11-10,0 3 3,0-6-6,-2-2 3,-3 3 0,-3-3 6,0 2 1,-5-1 21,0 3 1,-2 1 3,-2 3 19,0 4 7,0-2-3,0 6 10,0 1 6,0 0 3,0 0 26,0 0-1,-2 1-9,0 6-19,2 4-40,0 2 11,0 2 19,0 4 13,0-2-43,2 5 33,6-5-9,1-1-26,2 1-2,1-2-2,1-4-12,0-4-8,-2 1 24,1-3 16,0-5-16,2 0 3,-2 0-3,-1 0-2,-2-5 0,-3 1-24,0-1-15,-4 1 12,1 0 3,-1-2-25,-2 1 3,0-3-46,0-2-34,0 3-114,0-3-69,-5 1-17,1-1-167,2 1-270</inkml:trace>
  <inkml:trace contextRef="#ctx0" brushRef="#br0" timeOffset="179431.4879">1893 12625 417,'0'0'542,"0"0"-327,0 0-141,0 0 1,0 0 13,0 0 3,0 0-3,0 0 16,0 0 10,0 0-23,0-3-29,0 3-27,0 0 56,5 3 32,-1-3-32,4 9-55,-2-4 38,5 5 7,0 1-13,1 2-33,2 3-19,0 1 10,1 1-23,-2-1 7,2 1-8,-1 2-1,-1 5-1,2 4 1,-3 6-1,2 5 23,-6-1-10,-4-6 6,0-1 4,-4-1 9,0-2-30,0 3 43,-2 0-22,-4-2 9,-4 3 10,-2-2-7,2-3-6,-2-3 3,3-6-7,0-5 11,1 1 5,-1 0 11,-1 0 8,-3 3-21,2-5 24,3-1 4,2-3 13,2-4-14,0-2 1,4-1-7,-3-2 10,3 0-4,0 0 0,0 0 0,0 0-10,0 0-18,0 0-3,0 0-3,0 0-1,0 0-6,0 0 0,0 0-3,0 0-7,0 0-13,0 0 0,0 0-1,0 0-1,0 0-2,0 0-13,0 0-1,0 0-3,0 0-12,0 0-12,0 0-34,0 0-29,0 0-30,0-2-31,5-1-49,3 0-142,2-3-28,1 1-287,8-9-527,-72 47 433</inkml:trace>
  <inkml:trace contextRef="#ctx0" brushRef="#br0" timeOffset="181247.9624">3065 12780 751,'0'0'635,"0"0"-384,0 0-183,0 0-13,0 0 79,0 0 60,0 0-15,0 0-5,0 0-16,0 3-32,0-3-20,0 0-32,0 0-19,0 0-26,0 0-10,6 0 10,-2 0 13,8-4 9,-2-3-3,0 0-4,4-3-8,-2-1-36,1-2-25,-3-2 3,-1-1 3,0-1-23,-3 0 1,-2-2 28,-4 2-39,0-3 50,0 3-14,-8-2-6,-3 0-23,-2 4-16,-4 0 26,3 1 15,-4 4 20,4 3-38,-2 2 38,4 3 9,1 0-7,0 2-1,3 0 16,2 0-17,-1 0-11,1 2 11,2 3 16,2 3 3,0 3-7,2 3-11,0 8 33,0 10-18,4 7 4,4 3-1,3-2-6,-1-1 0,3-8 12,0 3-25,-3 2 29,4 0-3,-2 2-8,-2-1-18,2-1 0,-4-4 5,2 3-1,-1-2-4,-1-2 16,1 2-16,-3-3 1,3 1-1,-3-2 2,-2-4-1,0-6 15,-2-4-16,0-1 0,1 1 0,2 0-2,-3 2-34,0-1 36,-2-6-22,0 1-16,2-5-20,-2-3-22,0 1-27,0-4-41,0 0-39,2 0-82,-2-6-52,0-3-17,0-3-650</inkml:trace>
  <inkml:trace contextRef="#ctx0" brushRef="#br0" timeOffset="181471.7928">3031 13065 1855,'0'0'470,"0"0"-470,0 0-52,0 0 52,0 0 175,0 0-17,0 0-16,0 0-13,108-39-11,-67 22-50,1 3-24,-2-1-5,-10 3-39,-9 4-10,-5 2-12,-2 3-42,-1-3-36,6 0-41,-2-1-7,-2 0-91,0-4-111,-3 2-111,-3 1-141,2-3-407</inkml:trace>
  <inkml:trace contextRef="#ctx0" brushRef="#br0" timeOffset="181765.8175">3587 12579 437,'0'0'675,"0"0"-415,0 0-159,0 0 23,0 0 97,0 0 133,0 0-89,0 0-123,0 0-10,0 0-29,0 0 16,-72 46-29,68-22-16,-3 5-42,3 1 3,0-1-6,2-5-17,2-2 8,0-5-18,0 1 9,0 6-11,0-2 0,4 0 0,0-1 0,5-3-9,-3-2-23,5-1 3,0-3-25,1-2-26,1-3 3,0-1-49,3-2-2,0-4-76,2 0-142,2 0-21,-3 0-85,-5-4-193,6-2-44</inkml:trace>
  <inkml:trace contextRef="#ctx0" brushRef="#br0" timeOffset="182216.0213">3776 12907 95,'0'0'453,"0"0"88,0 0-342,0 0-151,0 0-22,0-103 98,0 83 29,2 3-13,1 4 77,-1 2-19,0 2-36,0 4-84,2 0-14,0 0-2,-2 5-14,5 0-3,-3 0 10,3 2 22,1 6-3,2 6 13,0-2-39,0 8-13,-2-1-15,0 0-20,-3 2 0,-1-4-1,1-2-18,-3-2-3,0-6-17,0-2 14,-2-3 22,2 1-49,-2-3-2,2 0-14,-2-3 23,2-6 22,0-4-60,0-3-27,1-3-23,1 1 101,0 0-17,0 1-61,5 1 23,0 3 70,1 2-8,0 1 25,2 3 37,-2 2 64,-2 3 2,3 2-38,-5 0 65,3 0-1,-1 7 3,-1 6-48,1 0 25,-2 5-26,1 1-15,-3-1-36,-2 3 19,0 2-23,-2-2-8,0 0-17,0-4 32,0-2-34,0-1 15,0-4-15,-2-5-1,2 1-19,-2-3-23,2-2-31,0-1-14,0 0-15,-2 0-24,2-4-34,-2-5-147,0-3-290,-1 0-161,1-7-251</inkml:trace>
  <inkml:trace contextRef="#ctx0" brushRef="#br0" timeOffset="182492.7709">4037 12557 417,'0'0'1213,"0"0"-917,0 0-260,0 0 3,0 0 197,0 0-41,0 0-47,70 97 4,-50-73-24,-4-2-34,2 2-21,-1 0-12,-3 0-29,2-2-9,-6 2-22,-2 0 18,0 0 3,-5 0-19,2 0 26,-3-1-13,-2-2-3,0 1 0,0-5-12,0 0-1,0-2 0,-2-1-2,-3-5-59,2-2-41,3-1-49,0-4-42,0-2-30,0 0-168,3 0-151,4 0-116</inkml:trace>
  <inkml:trace contextRef="#ctx0" brushRef="#br0" timeOffset="182703.1839">4545 12918 1406,'0'0'559,"0"0"-523,0 0 42,0 0 135,0 0-19,0 0-58,0 0-17,0 0-19,110 2 3,-95-2-20,2 0-38,-2 0-45,-3 0-10,2 0 7,-4 0-58,-2 0-51,-1 0-65,-5 0 6,2 0-110,-1 0-115,-1 0-82,-2-2-174,0-6-79</inkml:trace>
  <inkml:trace contextRef="#ctx0" brushRef="#br0" timeOffset="182903.2244">4559 12783 871,'0'0'1494,"0"0"-1494,0 0-7,0 0 7,0 0 91,0 0 6,0 0-17,0 0 11,0 0-27,0 0-19,94-4-25,-77 2-20,-2-3-16,0 3-64,-3-1-85,2-1-119,-4 2-99,-2-1-104,-2 0-285</inkml:trace>
  <inkml:trace contextRef="#ctx0" brushRef="#br0" timeOffset="183215.7143">5089 12542 1132,'0'0'1218,"0"0"-1150,0 0-39,0 0-29,0 0 155,0 0-30,0 0-22,0 0-9,0 0 5,0 0-25,0 0-20,99-6-6,-84 3-46,-2-2-2,-3 2-14,-2-1-14,0 1-62,-4 3-29,-4 0-16,0 0-16,0-3-27,0 3-64,-2 0-43,-8 0-337,2 0-186</inkml:trace>
  <inkml:trace contextRef="#ctx0" brushRef="#br0" timeOffset="183903.6231">5089 12542 258,'-28'44'567,"26"-40"-104,-2 2-271,-1-1-131,-1 4 1,-1 1 36,3 2 29,0 1 22,2-2-13,0 1-13,2 0-42,0 1-48,0-2-20,0 1 6,0-2 0,0 1 7,0-4-26,2-1-1,0-1 1,2 1 2,-4-2 11,2 1-11,0-3 2,3-2-4,-3 0 2,0 0 11,0 0 3,0 0 3,0 0 4,1 0 12,1 0-12,0 0-10,2-2 0,-2-1-10,2 1 0,4 0 0,-4-2 1,2 3-3,0-2 2,2 0 0,0 1 0,0 0 1,1 2-1,0-2 23,-1 0-10,1 1 10,-1 1-26,1-2-3,-2 2 3,-1 0 3,2 0-3,0 0-3,-2 0 3,0 0 15,0 0-15,-1 0-3,2 0 3,-1 0 0,-2 2-18,1 1 18,-1-1 0,-2 2 13,2-1-13,1 3 0,0 0 0,-1-1 1,0 3 16,-2 1-17,0-2 0,-2 1 0,4 1 3,-4 1-3,0 1 1,0-1-1,-2-3 0,2 3 0,-2-3 0,0-1 0,0-1 0,0 2 0,0 0-1,0 1-21,0-1-7,0 2 16,-6-1 13,-2 3 23,2 0-4,0 0-19,-2-1 0,-1 2 0,-2-3 19,5-1-17,-2-1 53,-1-2-26,-1 2-10,1-4 17,-2-1-1,1 3-19,0-5 23,-2 0 2,2 0-2,-2 0-1,-2 0 1,4 0 5,-3-5-8,3 5 69,-1-4 6,2 3-9,1-1-57,2-3 27,0 4-2,1-1 6,2 0 2,1 2-8,2-2-23,0 0-31,0 0-16,0 2-31,0 0-16,0-1-26,0 1-27,0 0-33,0 0-54,0 0-104,0 0-239,2 0-469,3 0-293,-12 7 991</inkml:trace>
  <inkml:trace contextRef="#ctx0" brushRef="#br0" timeOffset="186918.6701">5869 12874 192,'0'0'353,"0"0"28,0 0-94,0 0-89,0 0-29,0 0-6,0 0 6,0 0 19,-16-21 3,16 21-32,0 0-46,0-2-29,0 2-20,0 0-6,0 0-6,0 0-7,0 0-10,0 0 4,0 0-7,4-1 13,4 1 6,0-3 0,8 3-9,1 0-20,6 0 0,11 0-19,9 0 16,5 0-18,3-1 15,-2-5-15,0 2-1,0-2-2,0-1-11,-1-1-3,-1 0-10,-2 1-9,-4 1-29,-8 1 32,-1-1-13,-6 3 10,-10 3 13,0 0-10,-6 0 5,2 0 26,-1 0 1,2 0-15,-3 0 15,-3 0 1,-1 0 0,1 3 1,-3-2 0,0 2-2,-2-1-1,1-2-2,-1 1 1,-2-1 2,0 0 1,0 0 1,2 0 0,-2 0 11,0 0 3,0 0 6,0 0 7,0 0 0,0 0 0,0 0 3,0 0 0,0 0 0,0 0-13,-2 0 4,0 0-14,-5 0-9,1 0-22,-3 0 22,3-1 6,-3-4-5,-1 0 2,-1 1-3,2-1 2,-1-2-2,0-1 12,-2 3 1,4-2 3,2-2 32,-2 4-13,3-3-35,-1 3 0,1 1 44,5 0 16,-2 0-47,2 2-13,0 0-3,0 0-13,0 2-3,0 0-3,0 0-7,0 0-3,2 0-3,9 0 32,0 0-18,1 4 21,4 2 1,2 2-1,0 0 13,0-1-15,4-1 2,-3 1-2,0-1-1,0-1 1,-4 1-11,2-2-22,-5 1 9,-1-3-6,0 1 29,-5-1-16,1-2 16,-5 2-20,0-2 22,-2 0 1,0 1 13,0-1 3,0 0 0,0 3 0,0 1 6,0 1 7,-2 3 3,-5 1-19,-1 0-11,-1 1 1,3 0-1,-3-1 1,1 1 13,-2-1-12,-2-1 12,6 2-13,-2-3 22,0-1 7,1 2-10,0-5 1,3 1 12,0 1 9,2-5-15,0 1 6,2-1 0,-2 0-1,2 2-5,0-2-4,0 0 4,0 0-10,0 0-3,0 0-14,0 0 1,0 0 0,0 0-3,0 0 0,0 0-32,0 0-21,0 0-36,0 0-41,2 0-49,2-2-64,4 1-72,6-4-144,-4 1-259,7-3-781,-72 26 1499</inkml:trace>
  <inkml:trace contextRef="#ctx0" brushRef="#br0" timeOffset="188216.9516">7963 12622 170,'0'0'384,"0"0"200,0 0-395,0 0-141,0 0 60,0 0 2,0 0 60,0 0-50,0 0-42,0 0 48,-70-86 43,60 76-85,-2 2-29,4 1 42,0 3-68,-1 1 65,-2 3-43,3 0-15,-3 0-33,1 0 6,-3 3-9,2 8-2,1 1-17,-3 4 6,2 2-26,1-1 37,2 5-11,3-3-22,1 0 9,-1 0 7,5-1-1,0-1-38,2-4 57,8-2-28,2-4 3,-2 1 24,8-3-37,-2-1 39,4-3-13,-1-1-22,2 0 34,-2 0-17,3-5 16,-2-3-35,-2 1 18,1-5-52,-7 0 51,4 1-9,-6 0 10,-4-3-14,-2 3-9,-2-3 19,-2 2 22,0 2 1,0 2 3,0 0 79,-2 4-14,-2 3 19,0-2-9,0 3 0,2 0 18,0 0-34,0 4-17,0 4-3,-1 1 19,1 2 16,2 7 7,0-3-26,0 3 6,2-1-13,5-2-25,-1 3-3,4-3 2,-2-4-12,4 0-11,-2-2-1,1-2-1,0-2 1,-3 0 0,3-4 13,-3 1-14,0-2-1,1 0-18,-2 0 0,-1 0-23,-2-2-16,-2-1-16,2-1 1,-2 0-24,0 0-45,0 1-93,2-2-112,2 1-62,-4 4-145,0 0-173</inkml:trace>
  <inkml:trace contextRef="#ctx0" brushRef="#br0" timeOffset="188801.272">8258 12993 395,'0'0'655,"0"0"-408,0 0-152,0 0-17,0 0 58,0 0 47,0 0-11,0 0-26,0 0-43,0 0-15,-22-20-53,18 11-35,2-2-7,0-6 6,2-1 1,-2-1 0,2-1-16,0-2 6,0 3 0,0-1 10,0 6 16,4 2-16,-2 4-3,7 3-15,-2 1 18,1 4 13,0 0 29,1 0-16,2 5 29,-1 5 16,1 5-23,-3 3-19,1 1-6,-3 3-23,-2-5-2,1 3-11,-3-3 11,0-3-2,0-5-21,-2-1 21,2-3 3,-2-5-18,0 0 19,0 0 0,0 0 0,2-3-13,-2-9-52,2-2-93,0-8-20,-2 0 113,4-2 26,0 1-36,2 2-16,0 2 30,-2 2 35,4 3 26,-2 3 29,-1 3-16,4 5 36,-5 1 48,0 2 17,-2 0-11,2 2 59,0 5 32,1 4-19,-1 5-8,0 1-48,3 4-46,-5 0-37,0 0 9,0 0-20,-2 0 2,2-4-27,-2-1-13,2-5 11,0-1-11,-2-3-48,3-2-38,-1-2-71,-2-3-17,2 0-85,-2 0-152,2 0-83,-2-6-190,0-3-36</inkml:trace>
  <inkml:trace contextRef="#ctx0" brushRef="#br0" timeOffset="188985.6648">8607 12903 950,'0'0'794,"0"0"-667,0 0-14,0 0 11,0 0 80,0 0-78,0 0-45,0 0 48,0 0-10,0 0-51,111 0-49,-99-4-9,-4-2-10,0 3-116,-4-3-62,0 1-41,-2 0-99,-2-1-55,0 2-220,-2-5-474</inkml:trace>
  <inkml:trace contextRef="#ctx0" brushRef="#br0" timeOffset="189181.3246">8607 12903 447,'36'-92'1148,"-36"102"-905,0 3-213,0 0 57,2 4 95,4 0-52,-2 3 9,0-3-4,0 1-35,1-1-6,-1-2-55,0 0-39,3-1-10,-5-3-38,2-2-49,-2-2 6,0-5-28,0 1-75,1-3-108,1 0-59,-2-8-91,0 3-272</inkml:trace>
  <inkml:trace contextRef="#ctx0" brushRef="#br0" timeOffset="189568.9578">8844 12775 408,'0'0'1216,"0"0"-1132,0 0-41,0 0 119,0 0 62,0 0-75,0 0-26,0 0-55,0 0 13,0 0-17,0 0-9,104 17-39,-98-11-15,-2 1-1,1 1-2,-5 2-24,0 0 0,0-1 25,-7 2-28,-1 0-3,-3 4-10,1-3-6,-3 2-11,2-1 22,1 1 36,0-3 2,-4 2-1,8 2 13,0-3 22,2 0 1,2-1-1,2-1-15,0-2 22,0-1 3,6 1-13,2-3 32,0-1-25,6 0 25,-2-1 1,1-3 5,2 0-12,0 0 6,-1 0 0,2-1 0,-2-3-22,-2-2-7,0 1-22,-2 0-2,-4 2-11,-2-2-35,1 5-35,-3-5-13,0 3-33,1 0-15,-1 1-20,0-3-49,0-2-140,0 0-111,0 1-125,2-10-466</inkml:trace>
  <inkml:trace contextRef="#ctx0" brushRef="#br0" timeOffset="189899.4168">9272 12658 1875,'0'0'522,"0"0"-441,0 0-46,0 0 146,0 0-14,0 0-45,0 0-19,0 0 31,0 0-16,0 0-6,117 18-26,-97-18-33,-1 0-21,0 0-10,0 0-6,-7 0-16,0 0 1,-4-3-2,-4 3 1,-2 0-3,0 0 2,-2 0 1,0 0 16,0 0-1,0 0 1,0 0 0,0 0-16,0 0-12,0 0-19,0-2-26,0 2-22,0 0-52,2 0-69,2 0-105,6-3-220,-2 1-215,4-4-808,-48 19 1458</inkml:trace>
  <inkml:trace contextRef="#ctx0" brushRef="#br0" timeOffset="190957.8057">9939 12574 650,'0'0'648,"0"0"-374,0 0-274,0 0 13,0 0 62,0 0 68,0 0 13,0 0 28,0 0-2,0 0-40,7-13-97,-5 2-29,0-3-16,-2-1-2,2-2 2,0-2 0,-2-1 29,0 1-12,0-1-15,0 4-2,0 1 32,0 0 3,0 6-12,0 1 6,0 1 10,2 5 15,-2 1-2,0 1-13,0 0-7,0 0-4,0 0 1,2 5-16,3 8 39,-3 3 69,4 7-6,1 8-32,-3 5-29,2 2-16,-4-9-9,0-7 0,-2-7-1,2 1-9,0 1-17,0 3 17,1 0-6,0-1-11,-3-1 1,0-7-3,0 1-3,0-7-22,0 2-23,2-7-35,-2 3-37,2-3-43,-2 0-23,4-3-55,2-4-137,2-4-109,-2 1-245</inkml:trace>
  <inkml:trace contextRef="#ctx0" brushRef="#br0" timeOffset="191382.8633">10190 12461 1653,'0'0'539,"0"0"-445,0 0-78,0 0 101,0 0 67,0 0-39,0 0-26,0 0 3,0 0-20,0 0-38,0 0-13,-13 52-47,13-37 27,0 3-30,0 0-2,0-1 2,4 1-2,3-5-18,-1 2 3,3-3 14,-1 0-30,3-3 32,-1-3-12,4-1-17,-4-3 0,2 1 3,2-3-6,-4 0 7,0-5 2,1-3-2,0-4 24,-1-2-15,-3-3-7,-1-2 7,-4-1 15,0 3 1,-2-5 10,0 3-10,-2-3-26,-6 4 24,-3-2-43,-2 3 45,3 2 26,-3 0-26,1 3 2,-2 3 7,2 1-7,-1 1 11,0 7 42,5-2-55,-3 2-29,1 0 10,-1 0-7,2 7 0,1 1-9,2 1 9,-3 3 13,4 0-16,1 3 13,2-1-19,2 3-30,0 0-61,2-2-139,7-1-36,4-2-83,2-2-55,-5-3-249</inkml:trace>
  <inkml:trace contextRef="#ctx0" brushRef="#br0" timeOffset="191917.3897">10659 12414 238,'0'0'558,"0"0"-112,0 0-332,0 0-55,0 0 54,0 0 60,0 0 31,0 0-19,0 0-55,0 0-7,15-58-52,-20 55-29,-1-2-38,0 2 41,-2 1-3,-6 2-16,6 0 9,-4 0-32,-1 5 43,0 5 15,0 3 3,1-1-9,-1 5-7,2 2-6,5 1-2,0 1-39,2 2-2,2-2-12,2-2 10,0 0 2,2-2-20,4-2 8,2-1-16,2-5 26,1 1-23,2-5 26,0 0-15,-1-4 14,2-1-27,0 0 3,-4-1-11,6-7 17,-2-4-26,-1-1-13,0-3-26,-2 1-32,-3-2-14,3-1 7,-5 1 39,-1 3 32,-1-1 6,-2 3-9,0 2 55,-2 4 20,0 3 41,0 3 53,0 0 22,0 0-13,0 0-39,-2 3-13,0 7 16,0 3 42,0 3-16,2 1-33,0 1-6,0-1-17,0 1-15,0 0-23,0 1-17,2-4-2,4 0-18,0 1-1,0-5-39,6 0-38,-2-1-71,2-2-33,1-4-162,2 1-66,-4-1-155,8-2-466</inkml:trace>
  <inkml:trace contextRef="#ctx0" brushRef="#br0" timeOffset="192365.6323">10982 12712 225,'0'0'662,"0"0"-323,0 0-320,0 0-17,0 0-2,0 0 124,0 0 23,0 0-53,0 0 13,0 0-22,-36-103 77,36 90-78,0 1-35,4 2-33,0 2-14,0 6 21,1 2 29,-1 0 19,2 0 7,1 0 38,-1 10 20,0 2-36,3 5-16,-2 2-26,-1 2-4,-2 0-28,0-2-26,0 0 0,-2-2 0,0-3 1,-2-3-1,2-3 0,-2-2-3,0-5-29,0 1-7,0-2 17,0 0-1,0 0-6,0-9-51,0-2-98,0-4 23,0-5 81,0-1-1,0 2-35,0 0 19,5-1 29,2 5 23,-1 2 39,2 2 0,1 2 30,-1 2 41,3 3 56,-3 4 22,1 0-7,-3 0-32,2 8 22,2 2-6,-4 3-23,0 0 15,0 5-28,0-1-29,-2 2-10,1-2-16,0 0-18,-1-1-17,-2-1-1,0-3-21,0-1-45,-2-2-33,2-2-44,0-2-81,0-3-108,2-2-273,-1 0-409,1-5 262</inkml:trace>
  <inkml:trace contextRef="#ctx0" brushRef="#br0" timeOffset="192552.1954">11438 12643 55,'0'0'1965,"0"0"-1602,0 0-337,0 0 81,0 0 67,0 0-23,0 0-67,126 0 2,-110-2-22,1-2-16,1-1-16,-4-2-32,2 0-27,-2-1-114,-6-3-75,1 3-103,-2-3-76,-7-1-53,0 5-174,-5-7-365</inkml:trace>
  <inkml:trace contextRef="#ctx0" brushRef="#br0" timeOffset="192735.5487">11522 12542 1258,'0'0'800,"0"0"-622,0 0-119,0 0 34,0 0 37,8 97 21,-4-78-12,0-1 15,2-1-29,-2-2-64,3 1-39,2-3-22,-1-4-9,-2-1-62,-1-3-76,-1-1-30,2-4-55,3 0-156,-3 0-106,3-2-79,1-11-506</inkml:trace>
  <inkml:trace contextRef="#ctx0" brushRef="#br0" timeOffset="193006.8615">11784 12544 391,'0'0'1001,"0"0"-790,0 0-120,0 0 91,0 0 123,0 0-36,0 0-40,0 0-39,0 0-36,0 0-58,0 0-3,4 9 57,0 10-17,3 2-53,-2 3-14,1-2-22,-2-1-25,0-1-3,0 0 0,1-3-4,-3 0-9,2-3-1,-2-3 0,2 0-2,-1-4 1,-1-1-1,0-2-3,0-2-32,-2-2-25,2 0-41,-2 0-45,2 0-27,3 0-44,1-6-69,2-5-176,-2 4-226,8-8-475</inkml:trace>
  <inkml:trace contextRef="#ctx0" brushRef="#br0" timeOffset="193746.2663">12133 12378 1022,'0'0'797,"0"0"-765,0 0-31,0 0-1,0 0 69,0 0 12,0 0 29,0 0 55,0 0-26,0 0-38,8 0-24,-8 2-38,0-2-17,0 0-5,0 0 8,0 0 4,0 0-9,0 0-1,0 0 10,0 0 3,0 0-6,0 0-10,0 0 0,0 0 3,0 0 4,0 0-7,0 0 0,0 0-13,0 0 16,0 0 10,0 0 0,0 0-7,0 0-6,0 0 1,0 0 2,0 0 6,0 0-9,0 0-14,0 0 1,0 0-2,0 0 0,0 0 0,0 0-1,0 0 0,0 0 0,0 0 0,0 0 0,0 0-1,0 0 1,0 0 1,0 0 0,0 0 2,0 0 13,0 0 3,0 0 3,0 0 4,0 0-4,0 0-2,-2 3-4,2-3-4,-2 0-9,0 0-3,0 0-1,0 0 1,2 0 0,0 0-2,0 0-10,0 0 9,0 0 1,0 2 0,0-2 2,-2 0 0,-1 0 2,1 0-2,0 2-2,-1-2-10,1 0 12,0 0 4,2 2-2,0-2-2,0 0 0,0 0 1,0 0 0,0 0 2,0 0 32,0 0-9,0 0-26,2 0 0,3 0-3,4 0 3,1 0 43,4 0 11,6 0-35,-3 0 0,4 0-6,-4 0 3,5 0-14,-6 0 14,6-2-4,-4 0 1,4 0-10,-5-1 13,2-1-14,-2-1 17,-5 2-16,2-2-2,-6 0-1,-2 3-31,-4-1-30,0 1-18,-2-1-13,0 2-17,0-1-15,0-4-56,0 3-110,-4-6-136,-2 4-61,-4 0-11,-2-2-170</inkml:trace>
  <inkml:trace contextRef="#ctx0" brushRef="#br0" timeOffset="193934.0603">12243 12238 329,'0'0'1027,"0"0"-663,0 0-162,0 0-47,0 0 17,0 0-7,0 0 13,0 0 60,0 0-10,0 0-84,-9 98-29,16-61-10,4 2-28,-3-5-27,0-5-15,-2-12-32,2-2-2,-2-4-1,0 4-1,2-2-21,1 0-29,2-4-57,1-3-73,1-4-120,2-2-115,-2 0-355,1-17-902</inkml:trace>
  <inkml:trace contextRef="#ctx0" brushRef="#br0" timeOffset="194573.3706">12557 12146 316,'0'0'411,"0"0"130,0 0-245,0 0-84,0 0-8,0 0 13,0 0-26,0 0-68,0 0-49,0 0-12,0 0 12,21 0 61,-10 6-6,4 0-30,2 1-51,1 0-16,2 4-31,-3-4-1,2 1-2,-6-1-19,-1-1 21,-3 1 0,0-2 0,-5-2-26,-2 1 23,0 1-39,-2-2-12,0 3-23,-2 0 32,-6 1-4,-8 2-25,2 1-9,-3 2 12,-3-1 13,4 0 35,-2 1 4,6 0 19,1-1-11,1 0 11,3 4 35,3-6 11,2 6-44,2-2 43,0-2 32,0 3-6,6-3-13,5 0 3,-2 1-9,1 0-1,-2-2-13,6-3-34,-2 1 21,-2-3 10,6-1-15,-2-2 2,-1 1-21,6-3-1,-4 0-32,5 0-38,-2-5-20,2-1-55,-4-1-80,1-3-231,-2 3-168,2-9-486</inkml:trace>
  <inkml:trace contextRef="#ctx0" brushRef="#br0" timeOffset="194914.6651">13071 12385 470,'0'0'691,"0"0"-372,0 0-111,0 0-153,0 0 56,0 0 57,0 0 14,0 0-20,4-114-20,-4 90-26,-4 0-48,-1 6-17,3-2-5,-2 2 11,2 3 1,0 6-19,0-1 25,0 6 0,2 1 32,0 3 0,0 0-32,0 0-29,0 5-13,0 5 0,0 9 74,4 10 18,2 7-19,-2 3-42,1-7-28,-1-8-9,-2-8 6,0-4-20,1 6 1,1-1 8,-2 2-11,2-2-2,-2-2 0,2-3-1,1 0-38,-3-5-22,2 0-35,0-4-35,5-1-68,-3-2-29,5 0-88,-1-5-176,4 0-142,4-8-486</inkml:trace>
  <inkml:trace contextRef="#ctx0" brushRef="#br0" timeOffset="195441.1105">13593 12228 176,'0'0'597,"0"0"-79,0 0-303,0 0-62,0 0 3,0 0 106,0 0 1,0 0-66,0 0-39,0 0-32,0 0-46,-43-78-41,33 74 28,0 4-51,-6 0 42,2 0-58,-3 0 0,0 2 15,-2 5 23,1 3-9,2 2-16,-4 3-13,6-2-4,-1 5-8,0-3-1,6 2 10,3 0 1,2 1-2,4-3-12,0 0 4,0-1 8,4-3-15,5-2 6,1 0-11,3-4 24,2 0 1,-3-2-1,8-1-2,-4-2-24,4 0 4,-1-7-20,2-1 7,-4-4-10,3 0 16,-6-1-7,-2-1 14,4-1-4,-8 2 26,1 0 0,-5 1 0,0 3 2,-2 1 1,0 4 49,-2 2 25,0 2-6,2 0-4,-2 0-3,0 0-3,0 0 0,0 2-7,0 4-16,0 3 32,3 4 32,-1 3-17,0-1-47,2 2-25,0 3-11,1-3 14,1 0-16,-2-2-16,2 0-19,3-1-9,0-2-32,1-3-58,-2 1-22,8-3-100,-4 1-166,3-3-194,-2 2-61,4-2-361</inkml:trace>
  <inkml:trace contextRef="#ctx0" brushRef="#br0" timeOffset="195937.6455">13913 12603 176,'0'0'489,"0"0"238,0 0-324,0 0-276,0 0-92,0 0 137,0 0-3,0 0-24,0 0 4,0 0 19,-20-102-69,20 86-50,0-4-49,0 3 1,0 2 0,4 3 21,0 3 10,0 3-3,2 2-10,0 2-19,2 2 13,0 0-10,0 0 45,-2 8-15,3 1 14,0 5 1,-3-1-6,0 4 3,-1-1-20,-3 1-23,0-2 17,0-1-19,-2-2-2,0-3 2,0-2-1,2-1-2,-2-4-19,0 0 3,0-2 15,0 0 1,0 0-38,0-2-20,2-6 0,2-5-64,0-2 13,3-4-46,0 2 71,3-3 32,-2 5 13,6 0-9,-2 4 25,1 1 26,0 2 3,-1 4 75,-1 4 35,-1 0 22,1 0 9,-2 4-22,-1 5 19,-2 5-32,2 3 2,0 0 7,-4 5-42,0-2-19,0 1-35,-2 1-10,-2-1-12,2-4-14,-2-4 13,2-2-53,-2-3-29,2-3-24,0-3-91,1-2-116,1 0-182,-2-2-234,5-16-455</inkml:trace>
  <inkml:trace contextRef="#ctx0" brushRef="#br0" timeOffset="196154.5302">14474 12378 909,'0'0'1588,"0"0"-1413,0 0-105,0 0 75,0 0 28,108-7-9,-86 0-81,-3 1-26,-5 2 3,6-2-2,-8 1-26,4 1-32,-6 1-38,-4 1-79,-4-2-65,-2 1-1,0 1 35,-6-5-213,-8 1-329,0 1-328,-9-1 241</inkml:trace>
  <inkml:trace contextRef="#ctx0" brushRef="#br0" timeOffset="196332.9092">14474 12378 1330,'-53'-110'1354,"53"110"-1254,0 0-74,0 0-26,2 3 177,0-3 66,4 1-7,6 0-40,0-1-54,1 0-47,6 0-42,-2 0-34,7 0-4,-4-1-15,4-7-37,-3 1-58,3-3-81,-4 1-75,2-3-119,-3-1-238,-2 4-586</inkml:trace>
  <inkml:trace contextRef="#ctx0" brushRef="#br0" timeOffset="197419.3037">15094 12003 414,'0'0'1577,"0"0"-1166,0 0-301,0 0-26,0 0 97,0 0 60,0 0-78,0 0-23,0 0 0,0 0-16,115-50-45,-98 44-25,2 1-26,-2 1-24,-3 1 14,4-2-18,-8 1-3,-4 3-16,1 1-3,-2 0-6,-3 0-29,-2 0-41,0 0-23,0 0-16,-2 0-13,-10 0-81,0 0-175,-3 1-216,-6 3 85,2 4 140,-3 0 162,1-1-9,2 1 48,3 0 95,0-1 101,4 1 268,1-1 198,0-1-53,3 0-45,1 1-40,3 1-68,0 1-44,0 1-38,0 0-33,2 1-23,-3 3-45,3-3-3,2 0-20,-2 1-3,2-1-16,0-2-19,0 2 26,0-2-29,0-1-13,0-2 3,0 1-3,0-2 2,0 0 14,0-2-14,0 2-1,2-1 8,-2-3-9,2 1-20,3-2 4,-3 2 16,2-2 3,0 0 9,2 0-8,-1 0 8,3 0-11,3 0-1,-3 0 19,3 0 4,-1-2 2,4 0 1,0 1 15,-4-1-25,6 0 0,-6 0-13,1 2-1,-1 0 17,1 0-16,0 0 10,-3 0 9,0 0-20,4 0 11,-4 2 0,0 0-2,-2 0-10,0 1-1,4-1 1,-4 0-1,-2 0 0,2 0 9,-4-1-9,3 2-13,-1-2 12,0 1 1,3 2-3,-3 3 3,-2-4 0,2 2-2,1 4 2,-1-4 0,-2 2 19,0 1-17,2 1-1,-2-2-1,0 1 1,0-3 27,0 2-15,-2 1-13,0 0 2,2-3-2,-2 3 13,0-1-10,0 3 16,0 0-19,0-1 2,0 3 0,0-2-1,-2-1 1,-2-1-2,0-1 1,0 1-1,-2 1-2,-1-2-13,-1 1-1,-3 1 14,2-2-1,-1-2 2,0 1-1,-4 0 0,4-1-14,-4 0 13,-2-2-16,2 0 18,-2-1 0,0 0-12,3-2 12,-4 0 1,4 0 1,-1 0 12,-2 0-13,4 0 0,1-4 22,0 1 0,3 2 4,2-1 24,1 2 4,1-2 6,0 2 18,2 0 23,0 0-10,0 0-16,0 0-15,2 0 2,0 0 0,0 0 0,0 0-3,0 0-7,0 0-2,0 0-10,0 0-16,0 0-5,0 0-16,0 0-1,0 0-2,0 0-15,0-3-10,0 3-34,0 0-43,0 0-37,0 0-29,0 0-46,-3 0-117,-1 0-258,-3 0-493,-5 8-267,38-13 744</inkml:trace>
  <inkml:trace contextRef="#ctx0" brushRef="#br0" timeOffset="201416.812">2498 14618 427,'0'0'238,"0"0"290,0 0-316,0 0 29,0 0-56,0 0 100,0 0-51,-32-31-31,24 27-32,-2-2-45,-2-1-17,2-2-3,-2 3-29,-1 1-39,0 1 16,0 1-28,1 1-7,-2 2-19,2 0-29,-2 2 7,0 5-4,0 4-9,-2 3-6,4 1 5,1 2-2,1 2 6,1 2-13,5 0 26,1-2-13,3 1-36,0-2 33,0-6 3,7 0-33,4-3 4,4-1 19,-1-4-10,4-4 23,0 0 28,2 0-38,-2-8 27,2-3-34,-1-3-12,-2 2 13,-2-5-7,-3 0 20,0 5 3,-4-5 12,-4 2 17,-2 1 0,-2 4 20,0-2 25,0 5-3,0 3 10,-4 2-10,2 0 36,-2 2 25,2 0-32,0 0-42,-1 5-10,1 5 20,-3 4 16,5 1-7,0 2 0,0 0-19,0 0-16,0 0 12,10 0 1,-4-3-26,2 1 26,0-3-6,1 0-20,0-4-19,1 1-10,1-4-13,-1 1-19,1-3-77,2 0-1,1-3-48,0 0-111,0 0-199,-4 0-200</inkml:trace>
  <inkml:trace contextRef="#ctx0" brushRef="#br0" timeOffset="201874.0067">2742 14760 222,'0'0'544,"0"0"-39,0 0-381,0 0-43,0 0 23,0 0 88,0 0-13,0 0-49,0 0-23,0 0-20,24-73-22,-16 73-23,3 4 3,-3 10 7,3-1-13,-2 3 12,-3 4-18,0 1-33,-2 1-15,-2-4 15,0 4 29,-2-7-29,0-2-37,0-1 11,0-6 7,0-2-7,0-4 0,2 0-13,-2 0 10,0 0 16,6-10-9,-2-4-82,2-1 14,0-4-66,2-2 114,3 1-10,0 3 19,2 4 33,-1 0 16,1 7 40,0 0 64,-3 5 38,-2 1-44,6 0-37,-4 0 36,-2 9 4,3 1-24,-2 1 4,1 5-27,-3-1-35,1 0 14,-4 2-17,5-3-10,-5-1-22,1 0 0,-3-1-3,0-2-29,0 1-10,-2-4-60,0 1-34,0-3-18,0 2-76,0-2-149,0-2-69,2 0-129,0-1-391</inkml:trace>
  <inkml:trace contextRef="#ctx0" brushRef="#br0" timeOffset="202082.7606">3339 14825 673,'0'0'1273,"0"0"-1209,0 0 14,0 0 58,0 0 52,0 0-59,0 0-58,0 0 33,121 0 5,-104 0-22,0 0-65,2 0 8,-4 0-30,2-4-16,-5 2-80,4-3-23,-8 0-78,-2 0-149,-2-1-60,-2-1-23,-2 2-308</inkml:trace>
  <inkml:trace contextRef="#ctx0" brushRef="#br0" timeOffset="202271.7825">3369 14705 802,'0'0'1366,"0"0"-1094,0 0-269,0 0 17,0 0 119,0 0 38,0 0-16,0 0-17,0 0 0,0 0-45,0 0-39,51 27-15,-35-27-10,4 1-16,-2-1 6,2 0-25,-1 0-16,-2-1-60,0 1-93,-2-2-68,0-1-110,-5 3-310,4-2-463</inkml:trace>
  <inkml:trace contextRef="#ctx0" brushRef="#br0" timeOffset="203048.4494">4206 14362 323,'0'0'326,"0"0"124,0 0-294,0 0-16,0 0 6,0 0 24,0 0 31,0 0 13,0 0-75,0 0-3,-67-70-52,55 61-25,-1-2 50,0 4-19,-1 0-32,-2 1-13,2 0 4,1 4-30,-2 1-18,2 1 12,1 0-13,-2 0-16,2 3-39,-2 5 20,0 1 6,0 5-10,1-1-9,0 4 32,0 2-10,3 5-22,-1 2 48,2 12 22,3 2-6,2 1 1,4-2-5,0-3 1,6-2 39,7-5-23,0-1-13,0-10 3,-1-2-19,1-3 13,4 4 3,3-3-15,2 1 22,2-1-10,-1-4-12,1-2 2,-1-6 10,-2 3 12,-1-5-12,-4 0 10,-1 0 9,-2 0 0,-2-2-16,-3-3 10,-2-2-23,-2-1-3,3 3-11,-2-3 9,-5 2-30,2 1-3,-2-1-23,0 2-35,0 0-20,0 3-23,0 1-35,0 0-104,2 0-131,0 0-160,0 0-236</inkml:trace>
  <inkml:trace contextRef="#ctx0" brushRef="#br0" timeOffset="203451.0285">4462 14786 1158,'0'0'466,"0"0"-466,0 0-20,0 0 20,0 0 140,0 0-49,24-110-36,-20 95 85,-2 4 51,0 3-26,0 2-68,-2 3-39,0 3-9,0 0-10,0 0-1,0 0 11,0 0-11,0 7-25,0 4 16,2 2 106,0 10-29,2 7-68,-2-4 4,1 1-39,-1-6-3,0-3 26,0 5 6,0-3-13,0 0 10,3 0 3,-3-1 0,2-4-1,0-1-15,1-3 7,-1-3 5,0 1 10,0-1-25,0-5-13,-4 2 19,2-3-18,3-1 0,-5-1 1,2 0 1,-2 0-3,0 0-25,0 0-23,0 0-25,2 0-48,0-3-58,3-5-59,1 0-68,-2-1-284,4-5-493</inkml:trace>
  <inkml:trace contextRef="#ctx0" brushRef="#br0" timeOffset="206336.2757">4840 14279 367,'0'0'509,"0"0"-95,0 0-255,0 0-64,0 0 38,0 0 49,0 0 3,0 0-55,5-12-59,1 8-6,0-1 3,4 1-17,-1 0-15,4 2-1,-1 0-18,1 2 21,0 0-2,0 0-14,1 2-20,2 5 14,-4 5-13,1 0 0,0 3-3,-3-2 0,1 3-22,-7-3 9,2 1-7,-3-2-15,-3 2 22,0 0-13,0-1 10,-11 1 13,0-4-1,-1 4-34,-4-3 9,0-1 9,1-2 1,-2 0 6,2-3-20,2-3 32,7 0 1,0-1 4,3-1 11,1 0-15,2 0 0,0 0-36,0 0 23,0-1-16,2-3-16,5 0-6,-1 0 51,7-1 1,0 1 22,-1 0-23,2 0 3,0 3 42,1 1-25,0 0 25,0 0-32,-3 0-12,3 3 12,-2 3-11,-1 1-1,2 3 0,-4 4 15,-2-2-14,1 4 10,-2 2-8,-3 0 28,-2-2-30,-2 1 1,0-2 36,-2 1-6,-6-3-1,-4 0 7,0 0-20,-1-1 4,-2-1 6,3-1-4,-3-2 14,0-1 6,2-2-3,-2-2-3,2 2 2,3-5-12,0 0-6,0 0 12,4 0-3,0 0-19,0 0 3,2 0-3,1-3-13,1-2-66,0-4-37,2 0-7,0-3-28,0-1-140,2-4-75,7-2-24,-3 6-157,4-11-529</inkml:trace>
  <inkml:trace contextRef="#ctx0" brushRef="#br0" timeOffset="206784.9745">5133 14108 1253,'0'0'650,"0"0"-650,0 0-22,0 0 22,0 0 172,0 0-65,0 0-30,0 0 11,0 0 22,0 0-4,91-57-64,-83 57-26,4 0-14,-4 4 10,0 2 14,-2 5-13,-1-2 13,-3 3-23,0 2-3,0-1 0,-2-1 0,0-5-1,0 1 1,0-4-2,0-4 1,0 1 1,0-1 3,0 0-3,0 0-2,0-7-11,2-4-77,3-3-30,-1-3 7,0 0 103,3 2 10,-1 1 23,2 4 6,-4 3 23,3 0 12,0 7 1,-3 0-10,0 0 6,0 0-6,2 0 16,0 9 3,4 2 0,-2 4 19,-2 1-16,0 1-30,-1 2-15,-1 0-16,0-4-3,1 4-2,-3-4-11,0-1-2,-2 0-2,2-1-75,-2-3-72,0 1-45,0-2-46,2-1-139,-2 2-197,2-4-200</inkml:trace>
  <inkml:trace contextRef="#ctx0" brushRef="#br0" timeOffset="207032.1405">5653 14636 404,'0'0'1004,"0"0"-854,0 0-27,0 0 173,0 0-1,0 0-75,0 0-78,0 0 16,0 0-33,0 0-70,117-3-20,-109 0-35,1 1-22,-3 0-11,3 1-31,-5-1-77,0-3-88,1 3-85,-5-1-127,0-1-34,0-4-648</inkml:trace>
  <inkml:trace contextRef="#ctx0" brushRef="#br0" timeOffset="207235.1734">5712 14473 1190,'0'0'1097,"0"0"-1065,0 0-32,0 0 88,0 0 70,0 0-35,0 0-1,34 107-6,-30-89-49,-1 0-12,1 2-20,1-1-13,-3-2-7,0-2-15,-2-1-35,2-4-39,2-3-35,0 0-61,0 0-66,5-5-97,-1-2-141,3 0-63,6 0-525</inkml:trace>
  <inkml:trace contextRef="#ctx0" brushRef="#br0" timeOffset="207700.8342">6409 14225 326,'0'0'1254,"0"0"-821,0 0-339,0 0 26,0 0 106,0 0 3,0 0-68,0 0 16,0 0-52,-42-98-17,30 93-12,4-3-45,-2 4-22,-3 1-7,0 1-9,-2 0-1,1 2-12,-4 0-38,2 2 25,-4 7 10,4 4-38,-6 1-4,3 3 20,0 3 9,2-3-6,3 2 2,-2 0-2,4 2-13,-2 0 12,4 0 1,2-2-10,1-1-13,3 0-6,2 2 25,2-1-6,0 1 30,4 2 1,5 0 1,1 2 35,1-4-15,4 1 12,-1 1 6,4-5-9,1-3-13,-2 1-10,2-4-2,-2-4-4,0 1 2,-3-5 0,4-1 30,-6-2-7,-1 0 14,2 0-7,-5 0-20,1 0 8,-3 0-20,-2-2-31,2-1-20,1-1-64,2-1-59,1-1-57,-2 0-134,4 1-222,-4 1-221</inkml:trace>
  <inkml:trace contextRef="#ctx0" brushRef="#br0" timeOffset="208053.1952">6510 14570 688,'0'0'1235,"0"0"-1034,0 0-139,0 0 99,0 0 14,0 0-49,0 0-58,0 0 18,109 39-21,-99-32-20,2 2-29,-4-1-14,-2 1-2,-2 0-1,-2 2-34,-2-1-7,0 2-10,0-1 1,-8-1-10,0 2-36,-3-2 10,2 0 12,1-2 33,2-2 29,2-3 10,0 1 3,0 0 23,4-2 22,0 2 7,0-2 9,0 3 10,0-1 10,4 3-14,2 0-18,2 0 2,-2 1-25,2-1-23,4-1 42,-4-2-29,5 3-3,-1-6 6,3 0 20,2-1-22,3 0-17,-2 0-26,4-5-45,-1-3-73,0-1-37,-4-3-103,0 0-212,-6 3-314</inkml:trace>
  <inkml:trace contextRef="#ctx0" brushRef="#br0" timeOffset="208321.2767">7054 14598 473,'0'0'1099,"0"0"-784,0 0-104,0 0-13,0 0 25,0 0 6,0 0-40,0 0-41,0 0-46,0 0-35,0 0-35,0 0-32,0 0-13,0 0-35,0 0-74,0-4-54,0 0-56,2-3-278,1-4-121,-1 4-196,-9 40 100</inkml:trace>
  <inkml:trace contextRef="#ctx0" brushRef="#br0" timeOffset="208731.1215">7097 14202 179,'0'0'1297,"0"0"-819,0 0-449,0 0-12,0 0-17,0 0 126,0 0 17,0 0 9,0 0-46,0 0-28,0 0-10,66 10-30,-54-6-35,5 1-3,-2-1 20,-2 0 2,-1-2-2,2 1-1,-4 0-19,0-1-1,-3 2-1,-1-3-1,1 1-16,-3 0 19,0 0 0,2 3 1,-1 1 0,1 3 41,-2 1-19,3 2-7,-1 0 6,-1 2 4,-1 4 6,0-1-3,2 2 6,-2 0-31,0 4 12,0 0 32,4 0-19,-4 0-13,0 2 6,0 0-20,0-3 36,2 0-35,-1-1-1,2-3 1,-3-1-1,0 0-2,0-5 0,-2 0-3,0-4-48,0-3-29,0-1-65,-2 0-25,0-4-63,0 0-90,0 0-86,0 0 25,-8-13-890</inkml:trace>
  <inkml:trace contextRef="#ctx0" brushRef="#br0" timeOffset="208918.7094">7188 14443 2011,'0'0'409,"0"0"-409,0 0 0,0 0 135,0 0 11,0 0 11,0 0-3,0 0 16,0 0-87,0 0-51,115 35-19,-96-35-13,2 0-27,1 0-62,-4-5-94,2-2-54,-6-2-122,-3-1-299,-1-5-368</inkml:trace>
  <inkml:trace contextRef="#ctx0" brushRef="#br0" timeOffset="209317.9132">7454 14061 1049,'0'0'1127,"0"0"-975,0 0-139,0 0 65,0 0 73,0 0 46,0 0-46,0 0-48,0 0-26,0 0 0,40-17-23,-32 28-35,-2 5 19,-2 1-25,3 0 9,-2 0-18,-5 0 14,2-4-18,-2 1 0,0-7 12,0 0-12,0-2-11,0-5-15,0 0 24,0 0 1,0 0-24,0 0-17,0-5-9,4-7-67,-2-2 21,4 1 43,1-1 51,1 4 3,3 0-36,0 2 36,-1 0 13,-2 5 55,4 1 5,-4 2-9,0 0 0,0 2 51,1 6-29,2 1-9,-1 6-17,1-1-12,-5 6-4,3 1-3,-3-1-12,-1 1-27,1 0-2,-2-4 0,-2-4-41,0 0-48,0-1-64,-2-3-41,2-1-56,0-1-143,0 0-306,1-5-544</inkml:trace>
  <inkml:trace contextRef="#ctx0" brushRef="#br0" timeOffset="209652.6106">8082 14679 1087,'0'0'1145,"0"0"-893,0 0-90,0 0 79,0 0 86,0 0-85,0 0-96,0 0-42,0 0-6,0 0-25,100-37-20,-81 33-19,-2 2-22,-1-1-12,0 0-2,-4 1-20,-4 2 3,4 0-22,-4 0-44,-2 0-31,1 0-17,-3 0-45,-2-2-23,-2 2-65,0-1-69,0-1-150,0-3-110,-9-2-740</inkml:trace>
  <inkml:trace contextRef="#ctx0" brushRef="#br0" timeOffset="209952.2314">8171 14506 176,'0'0'1718,"0"0"-1407,0 0-298,0 0 123,0 0 90,0 0 54,0 0-55,0 0-59,38 117-38,-31-96-61,-3 1 12,0 2-22,0 0 0,0-4-32,-2 4 16,5-4 7,-4-1-4,1-4-19,-2-2-24,0-1 21,-2-3 3,2-3 4,-2 0-11,2-3-16,-2-1 1,0 0 0,0-2 0,2 0 0,-2 0 10,0 0-10,0 0-1,0 0 1,0 0-3,0 0 0,0 0-13,0 0-9,0 0-34,2 0-29,0 0-26,2 0-50,3-4-62,-1-5-145,1 3-443,-5-11-894,-32 53 1308</inkml:trace>
  <inkml:trace contextRef="#ctx0" brushRef="#br0" timeOffset="210956.3652">9105 14403 82,'0'0'375,"0"0"169,0 0-225,0 0-176,0 0 27,0 0-21,0 0 30,0 0-92,0 0-6,0 0 42,-101-50-77,85 50 38,4 0-39,-3 6-6,0 1-7,0 3 26,0 4-29,2-1-3,1 6 13,-2-2 3,4 4-7,0 2 7,1 2-3,3 0-36,-1-3 29,3 0-32,2-3-3,2-4 1,0-1-17,0-6 6,6 1 9,5-4 1,2-2 3,-1-3 2,8 0-2,-1-5-17,6-7-25,1-3 10,-1-2-16,-1-1-4,-4-4 1,2 2 9,-7-2 3,-3 0-3,-3 4 16,-2 3 26,-5 2 54,-2 3-19,0 3 33,0 5-10,0 0 45,0 2 29,0 0-29,0 0-39,0 0-41,0 3-7,-2 7 3,2 4 32,0 2 29,0 6-45,0-2-9,2 2 9,4 2 3,2-2-12,4-1-24,-4-2 0,2-4-2,0 2-1,4-1-28,-2-3-28,1 0-58,6-2-58,-2-1-55,3-1-85,-2-2-167,4 2-137,-8-3-188</inkml:trace>
  <inkml:trace contextRef="#ctx0" brushRef="#br0" timeOffset="211371.7541">9432 14733 385,'0'0'1053,"0"0"-939,0 0-68,0 0 107,0 0 188,-4-105-189,4 88-32,0 4 48,2 2-7,2 1-48,0 3-52,1 4-23,1 3 14,-2 0-30,3 0-6,1 5 58,0 6 25,4 2-32,-4 2-19,2 2 10,-4 2-36,4 0-19,-6-1-2,-2-3 0,0-3-2,0-3 1,-2-2-29,0-2-9,0-5-19,0 0 6,0 0 25,2 0 10,-2-2-13,2-10-9,2-5-84,0-2-16,1-4 3,3 0 44,3 3 4,2 2 39,-3 0 47,5 5 1,0 1 22,-1 5 49,2 3 39,-2 3 6,-1 1 32,2 0-4,-2 7-25,-3 4-43,6 5 23,-6-1-54,-2 2 12,-2 0-13,2 2-15,-4-2-27,-2 0 14,-2-6-16,0-2-21,0-3-37,0 0-53,0-6-55,0 0-32,0-3-24,-2-12-104,-4 1-769</inkml:trace>
  <inkml:trace contextRef="#ctx0" brushRef="#br0" timeOffset="211722.4326">9398 13812 323,'0'0'802,"0"0"-539,0 0-103,0 0 35,0 0 123,0 0 55,0 0-57,0 0-65,0 0-82,0 0-76,0-9-68,9 26 84,1 10 5,1 6-25,-1 1-38,1-5-20,-5-11-15,1-4 9,-3 3-12,2 2-13,3 0-1,-2-3-1,-3-3-36,2-4 0,-2-3-32,0 1-41,0-4-54,0-1-17,1-2-23,2 0-62,-1-2-76,-2-8-179,2 4-181,-2-9-386</inkml:trace>
  <inkml:trace contextRef="#ctx0" brushRef="#br0" timeOffset="212288.9935">9613 13832 339,'0'0'532,"0"0"-184,0 0-123,0 0 6,0 0 77,0 0 13,0 0-56,0 0-91,0 0-74,0 0-42,4 20 77,0-1 38,2-1-39,-2 2-52,2 5-31,4-1-13,-4-3-22,0 0-15,-2-3 19,0-3-20,1-1 0,-1-4-3,-2-3 2,1-3-18,-1-1 0,-2-3-25,0 0 15,0 0 28,0 0 1,0-9 0,0-3-35,-7-10-89,-2-8 41,-5-9 35,-2 1 45,4 0-71,2 6 0,4 3 0,-1 6 55,4 3-29,1 5 9,2 4 39,0-2 7,0 1-4,5-1 13,2 3-13,1 3 26,2 1-16,-2 6-10,8 0 20,-6 0-21,1 0 24,2 4-14,-5 4 1,1 3 0,-3 2-10,0 1 20,-4 1-7,0 0-13,-2 3 19,0-3 1,-4 0-10,-4-1-10,-3-1 19,-1-2-21,-1-1-1,2-3-15,1 1-23,-2-4-17,6-2-22,0-2-22,4 0-33,0 0-91,2-4-204,0-8-194,0 3-390</inkml:trace>
  <inkml:trace contextRef="#ctx0" brushRef="#br0" timeOffset="212566.0096">9821 13650 1140,'0'0'1125,"0"0"-1105,0 0 67,0 0 75,0 0 64,0 0-66,0 0-12,64 109-23,-54-71-10,-2-1-17,-4 2-53,-2-4 6,-2-4-29,0-3 3,0-1-9,0-5 9,0-5-12,0-3 0,-2 0 18,0-1-5,-2-1-1,2-1-12,0-3-1,0-5 1,2-1-10,-2 0 0,2-2 10,0 0-13,0 0-1,0 0-56,0 0-41,0 0-29,0 0-61,0-2-68,0-1-65,0-3-332,2 2-448</inkml:trace>
  <inkml:trace contextRef="#ctx0" brushRef="#br0" timeOffset="214048.1187">8687 15012 391,'0'0'740,"0"0"-522,0 0-218,0 0-101,0 0 101,0 0 137,0 0-3,0 0 9,0 0 58,15 31-81,-11-23 23,2 1-29,3-1-14,-2-1-16,3 1 16,0 0 0,4 1 3,0-1-61,3-1-26,2 3 62,0-2-43,3 0-19,-2-3-14,6 1 21,-2 1-20,1-1 26,1-1-26,-4 2 22,6-1-2,-2-2 3,-1 3 15,3-1-9,-2-2-28,-1-1 18,0 1-9,1 0-10,-3-3-2,1 3 17,-4-4-18,4 5 0,2-4-10,-3 1 10,1 0 1,-2 1-1,4-3-3,-2 7-16,-1-3 19,3-1 0,-4 3 1,4-2-1,0 0 0,-1-3 0,1 2 13,-1-3-13,0 0 32,1 0-10,-3-4 1,3-2-11,0-2-8,-4 1 12,4-5-14,-5 0-2,1 3 0,-6-4 1,4 3 17,-6-2 4,2 3 0,-2-2-2,-3 0-1,2 4 0,-5-1 22,1 1-3,-1 1 32,-4 2 3,2-1-16,2 1-3,-4 1-7,0-1-3,0-2-3,0 5-3,-2-2-4,-2 3-9,2-3-3,-2 3 9,0 0 4,0 0-15,0 0-8,0 0-10,0 0-1,0 0-1,0 0-3,0 0-9,0 0-1,0 0-3,0 0-13,0 0-11,0 0-7,0 0-16,0 0-19,0 0-22,0 0-48,2 3-26,0 1-100,0 2-266,0-2-551,-10-21-331</inkml:trace>
  <inkml:trace contextRef="#ctx0" brushRef="#br0" timeOffset="216184.1878">14895 12634 355,'0'0'496,"0"0"-310,0 0-121,0 0-6,0 0 19,0 0 6,0 0-5,0 0-24,0 0-3,-20-9-3,20 9-30,-2 0-16,2 0 17,-2 0 22,2 0 30,0 0 19,0 0 9,0 0 1,0 0-20,0 2-9,0 1-1,0 1-19,0-2 6,0-1 10,0 3-36,0 2 13,6-2 1,1 1 5,2 3-12,-1-1-16,-2-2-4,4 2 7,4-1-11,-2-2-14,1 1-1,2 1 18,-2-1-17,3 0-1,2 0 3,-4 0 8,6 0-10,-4 0-1,2 0 2,-1-1-1,4-1 3,-4 1-2,-1 0 1,4-3 16,-6 2-19,6-2 2,-5-1 1,2 0 13,0 0-14,-3 0-2,4 0 22,-6 0-22,6 0 2,-6 0 15,1 0 1,-1 0-18,1 0 0,-2 0 0,-1 0-1,1 0-12,0 0 12,-3 0 1,0 0 0,6 0 2,-4-1 0,0-2-1,3 0 1,2-1-2,0-1-1,5-1 1,-4-2 1,4 0 0,-2 1 0,6-3 2,-3 1-2,1-1 0,-2 3-1,2-3 1,-6 2 0,4 1 2,-5-1 0,-5 2-1,3 1 1,-4-2 19,-3 5 1,0-3 15,-2-1 4,0 2 22,-2 1 0,4-1 16,-4 0 9,-2 1 10,2 0-10,0 0-16,-2-1-25,2 2-7,-2-1 13,0 3-4,0 0-22,0 0-26,0 0-2,0 0-25,0 0-13,0 0-18,2 0-36,0 0-64,2 0-93,2 0-4,3 3-134,0 1-381,1-1-589,-52-13 968</inkml:trace>
  <inkml:trace contextRef="#ctx0" brushRef="#br0" timeOffset="216606.2187">16046 12378 300,'0'0'799,"0"0"-451,0 0-231,0 0-19,0 0 77,0 0 56,0 0-40,0 0-23,0 0 36,0 0 2,26 0-30,-10 0-47,-2 0-59,8 0-16,-3 0-25,5 0-10,-4 0-19,4 0-1,-5-2 1,2-1-19,-4 1-61,-2 2-19,-4-3-42,-3-1-39,-4 0-42,-4 0-63,0 1-137,0-3-134,-6 0-219</inkml:trace>
  <inkml:trace contextRef="#ctx0" brushRef="#br0" timeOffset="216798.0324">16066 12225 623,'0'0'1526,"0"0"-1254,0 0-259,0 0-12,0 0 112,0 0 113,0 0 11,0 0-57,0 0-37,0 0-54,101-16-42,-61 14-47,0 0-3,3-2-55,-3 1-59,-2-1-85,0-1-96,-1-5-174,-13 3-310,4 0-541</inkml:trace>
  <inkml:trace contextRef="#ctx0" brushRef="#br0" timeOffset="217214.7768">16769 11892 1820,'0'0'406,"0"0"-406,0 0-7,0 0-29,0 0 36,0 0 23,0 0 6,27-109 17,-27 91-14,0 1-32,-4 1 0,-4 1-13,2-1 10,-5 3-39,-2 4-20,1 1 62,1 1 29,-2 4-3,0 3 13,5 0-11,0 0-28,-2 10-3,4-1 3,0 7 38,2 5 33,2 10 10,2 14-14,2 6 27,6 1-1,8-1-38,-4-5-23,3 2-16,4-2 13,-2 1 7,4-1-8,-2 0-5,5-1-1,-3-4-9,0 0 16,0-1-27,1-2 14,-6 1-3,2-4-12,-4 0 15,-3-4-14,0-5 0,-7-5-2,-2-5 2,0-5 0,0 4-2,0-2-29,-2 1 27,0-3-75,0-1 9,0-4-41,-6-1-78,-2-3-32,-6-2-112,2 0-159,4 0-126,-12-12-351</inkml:trace>
  <inkml:trace contextRef="#ctx0" brushRef="#br0" timeOffset="217401.3568">16718 12393 897,'0'0'1475,"0"0"-1365,0 0-110,0 0 0,0 0 145,0 0 110,0 0-31,0 0-70,0 0-43,0 0-50,100-22-34,-74 19-27,-3-1-32,5-2-57,-6 1-67,4-3-91,-2-1-123,-5-2-300,-5 0-375</inkml:trace>
  <inkml:trace contextRef="#ctx0" brushRef="#br0" timeOffset="217648.2363">17113 12001 241,'0'0'1601,"0"0"-1410,0 0-171,0 0-7,0 0 113,0 0 68,0 0 10,0 0-4,0 0-49,0 0-45,-53 109-10,51-88-29,2 3-35,0 0-32,0 1-13,0-4 13,4 1 0,2-1-1,5 1-1,2-2-21,-3-4-37,5-1-20,2-2-20,0-3-57,5-3-50,-4 0-113,6-7-182,-9 0-133,10 0-449</inkml:trace>
  <inkml:trace contextRef="#ctx0" brushRef="#br0" timeOffset="218106.3689">17364 12066 1836,'0'0'328,"0"0"-273,0 0-54,0 0 54,0 0 33,0 0 12,0 0 39,0 0 89,0 0-32,0 0-74,0 0-73,-9-75-49,9 75-38,0 2-26,2 6 64,5 5 54,1 9 13,1 6-22,-1 1-16,0-5-29,-1 0 0,-3-7 0,1 0-4,1 0 3,-4-4-31,2-3 32,0-4 0,0-2-21,-2-4-1,0 0-9,4 0 31,-2-2 13,2-10-13,2-5-77,3-2 10,2-4 15,-3-3-5,-1 4 12,1-2 29,-1 4 16,2 3 25,-5 1-22,2 6 33,-2 0-33,-2 6 84,2 2-4,-4 2-6,2 0-14,-2 0-34,2 6 35,0 4 15,0 0-5,2 8 11,-1-3-22,2 5-28,-1-3 0,-2-2-10,2-1-9,-1 1-13,1-4-3,-2-2-1,2 0-2,-1-4 3,-1-3-35,1 0-37,-1-2-11,0 0-37,2 0-23,0-9-56,4-6-138,-2-1-241,-4-6-150,0 7-257</inkml:trace>
  <inkml:trace contextRef="#ctx0" brushRef="#br0" timeOffset="218381.6131">17691 11718 650,'0'0'1402,"0"0"-1399,0 0 13,0 0 156,0 0 16,0 0-17,0 0-36,103 125 3,-81-78 20,-3 1-30,-2 0-10,-4-4-38,-1-2-33,1 0 1,-2-4-13,-5-3 0,0-1 3,-2-4-10,1-5 1,-5-5 15,2-6-9,-2-2-10,0 2 10,0-3-13,0 0-3,0-1-3,0-5 6,0 0-7,-2-5-14,2 2-1,0-2-1,0 0-40,0 0-53,0 0-77,0 0-74,-3-4-148,3-1-618,-2-3-577</inkml:trace>
  <inkml:trace contextRef="#ctx0" brushRef="#br0" timeOffset="222242.0842">9381 15625 385,'0'0'802,"0"0"-493,0 0-231,0 0-16,0 0 104,0 0 74,0 0-78,30-41-52,-22 36-29,3 5-23,0-2 7,1-1-1,1 3-9,-3 0-16,4 0 48,-4 0-58,0 3 25,-1 4 27,0 3-4,-3 1 22,0 4-29,0-1-12,-1 6 3,-3-1-29,0-1-17,0 0-15,-2 0 0,0-1 2,0-2-2,0 1 1,0-1-1,-2-3-15,0-3 12,-2 0-10,1 2-13,-1-6-9,0 0-6,-2 2-46,2-2-76,0 3-65,-1-3-118,0 3-234,1-3-136</inkml:trace>
  <inkml:trace contextRef="#ctx0" brushRef="#br0" timeOffset="222456.1791">9451 16140 696,'0'0'791,"0"0"-540,0 0-73,0 0-38,0 0 67,0 0-42,0 0-32,0 0 15,0 0-51,0 0-14,55 90-31,-53-88-51,0-1 15,-2 1-14,0-2 0,0 2 24,0-2 3,0 0-23,0 0-6,0 0-99,0 0-72,0 0-58,-2 0-72,-4-4-215,0 3-252</inkml:trace>
  <inkml:trace contextRef="#ctx0" brushRef="#br0" timeOffset="222965.7802">8939 16095 1308,'0'0'378,"0"0"-196,0 0 42,0 0 64,0 0-39,0 0-79,0 0-51,0 0-32,0 0-26,0 0-42,0 0-16,0 10 52,0 4 18,3 3-54,-1-2-3,0 0-14,0 0 14,-2-2-16,0-2-2,0-5-17,0-1 0,0-1-10,0-4 26,-2 0-19,-2 0-1,-3 0-31,-3 0-65,-3-6 4,0-3 66,-3-2 27,-2 1 9,-1-2-29,-2 1-19,0 0 45,-5 1-19,0 3 34,2 5 2,0 2-1,1 0 33,1 2 2,1 5 39,6 4 29,3 0 6,-2 6-19,6-2-10,6 5-10,0-1-15,2 4-27,2-1 30,6-2-33,8 1-6,0 1-3,2-5 13,2-2-27,2-3 10,1-3-12,1-1 0,-2-6 0,2-2-15,-2 0 15,-3 0-32,-3-10-16,2 1-38,-6-9-35,4-3-55,-6-12-75,0-2-153,-6-6-212,-4 9-192</inkml:trace>
  <inkml:trace contextRef="#ctx0" brushRef="#br0" timeOffset="223138.7371">8808 15792 2304,'0'0'709,"0"0"-533,0 0-153,0 0 95,0 0 76,0 0-26,0 0-61,0 0-41,0 0-66,0 0-3,2-2-32,4 2 4,3 0-83,-3 0-69,2 4-155,-1 0-338,-7 0-783,-38-14 433</inkml:trace>
  <inkml:trace contextRef="#ctx0" brushRef="#br0" timeOffset="237634.1318">18622 11237 1901,'0'0'308,"0"0"-308,0 0-249,0 0 249,0 0 77,0 0 21,0 0-46,60-14-7,-51 14-9,-1 0-17,0 0-19,-2 3-1,-1 4 1,2 4 12,-5 2 40,-2 9-10,0 6 6,-2 15-19,-10 3 4,2 1-30,2 1 6,0-4 4,-2 1 10,4 1-4,2-1-19,2-4 16,2-5-16,0-1 0,2 0-11,4-5 11,6 2 0,-4-7 0,0-4-4,-2-3 1,0-3-10,8 6 0,-4 9-3,5 5 15,-2 0-2,-2 2 2,-7-4-15,0-4-7,-2 1 23,-2 1 0,0 0 1,0-1-1,-4 3 2,-2-3 0,-3 3 0,0-1 1,-1 0 19,1 1-22,5-1 0,0 3 0,2 0 0,2-6 0,0 2-14,0-2 11,2-5-26,4-4 28,-2-3-2,1-4-17,3 7 17,3-1-42,-3 6 43,1-1-37,1 0 3,-4 1 3,4-1 33,-6-3 1,2 4 9,-4-4-9,2 1-1,-2 2 13,0-3-13,-2 2 3,0 0-2,2 3-1,-2-2 0,0 0-1,2 1 0,0-4 0,-2 6-2,3-3-1,-3 2-31,2-2-11,-2-1 14,0 5 32,0 7-3,0 4 0,-5 1-20,1-1 21,2 2 4,-2-5 47,2 1-49,0 1 17,2-2 25,0-3-39,0 0 0,0-4 13,0 0 4,0-2-19,4-4 28,0-4-10,-2-6-2,2 2-4,-1 3-10,1 2-3,1 4 13,-3 1 6,0-2-19,0-3-1,0 4 0,0-4 2,0 4-1,-2-4 0,2 3 0,-2 2-2,2-1-1,-2-2-26,0 2 3,0 0-71,0-2 42,0 2-20,0 4-35,-4 5 51,0 7 11,0-1 5,2 0 21,0-4 12,2-5 10,0-1 45,0 2 7,0-3 0,0 3 26,0-2-13,0 1 0,0 1 19,0-3-13,0 1 26,0 0 0,0-3 6,0 2-22,0-2 28,0 2-9,-2-3-7,2-4-13,-3-2-22,1-5-20,2-2-19,0-3-19,0 4-22,0-4-26,0-1-55,0-4-79,0-4-83,0-6-161,2-5-247,9-23-406</inkml:trace>
  <inkml:trace contextRef="#ctx0" brushRef="#br0" timeOffset="238650.9036">19512 11101 91,'0'0'496,"0"0"172,0 0-450,0 0-120,0 0 35,0 0 85,0 0 2,0 0-19,0 0-30,2-9-25,-2 5-111,0-4 4,0-1 6,0-1 13,0 0-16,0-1 6,-4 1 3,-3-2-12,1 1-14,-4-2 1,-1 4-10,-2-4-16,1 6-10,-4 2-12,4 0-7,-3 5-16,0 0 0,0 0 10,1 10 0,-4 2 9,4 3 25,-4 3 1,4 7 22,3 4 5,-2-3-27,7-2-2,2-1-17,4-7 15,0 4-34,0 1 26,0 2 12,2-5 0,4 1-1,7-4-12,-2-1-3,1-3 13,2-1-17,0-4-15,-2-3 34,6-3-2,-3 0-10,-1-3-6,6-9 15,-4-1-25,6-3-16,-6-1-10,2 0-6,-8-1-46,1-1 33,-5 1-14,-2 2 50,-1 3 28,-3 4 10,0 1 52,0 4 41,0 0-28,0 4 16,-5 0 3,1 0-7,0 0-28,0 6-27,-1 4 23,-1 1 33,2 1-11,0 6-6,2-1-25,0 2 2,2-1-6,0-1 3,0 1-31,0-1 12,4-2-4,2-1-12,0-2-25,3 0-23,-1-3-29,5 1-42,-2-2-39,1-4-39,2 2-97,-2-5-177,-2 1-88,8 0-465</inkml:trace>
  <inkml:trace contextRef="#ctx0" brushRef="#br0" timeOffset="239122.0714">19720 11285 630,'0'0'626,"0"0"-470,0 0-143,0 0 30,0 0 22,0 0 42,0 0 59,0 0-10,-5-100-14,15 95-57,-2 3-24,0 0-35,3 2 16,0 0-3,-1 0-39,-3 2 3,-1 3-3,0 5 4,-2 1 34,-2 4 11,0 1-17,-2-1 4,0 0-14,0 1-18,0-3 9,-2-3 16,0-1-28,0-4 18,2-2 0,-2-1-6,2-2 7,0 0-20,0 0 0,0 0-42,0-8-20,2-2-44,7-6-98,0-1 65,-1-5 35,2 3 10,6 2 25,-4 1-31,3 3 57,0 4 43,-2 1 2,-1 4 63,1 3 29,-2 1-13,-5 0 81,2 2-68,-2 9 45,2 2 0,-4 2-58,0 2-10,-2 2 3,0 1-19,-2 1 3,0-2 3,0-4-16,0 0-6,0-3 12,0-3-35,0-3 3,0-2-3,0-1-15,0-3-1,0 0-37,-2 0-37,0 0-3,-2 0-39,0-3-100,-4-5-140,4-1-98,0 0-132,0-8-557</inkml:trace>
  <inkml:trace contextRef="#ctx0" brushRef="#br0" timeOffset="239949.1334">19648 10283 430,'0'0'604,"0"0"-292,0 0-211,0 0 39,0 0 62,0 0 12,0 0-23,0 0-22,0 0-21,0 0-2,-32 92-53,32-67-13,2-2-31,4-2-33,5 1-16,2 0 1,-2 0 2,1-6-3,6 1-1,-6-2-1,2-3-46,2-2-23,-6-3-26,3-1-38,0-6-4,-2 0-62,1 0-71,1-8-115,-6 1-186,1-11-400</inkml:trace>
  <inkml:trace contextRef="#ctx0" brushRef="#br0" timeOffset="240398.2021">19832 10299 1117,'0'0'1146,"0"0"-1146,0 0 0,0 0 81,0 0 39,0 112-49,0-85 16,0-6 16,4 2-3,1-2-39,0-2-32,-1 1-3,0-6-10,-2-2-16,0-2-16,-2-5 0,0-1 15,0-4 1,0 0 32,0 0-7,0 0-25,0-4-11,-4-3-115,-4-6 1,-6-3 44,4-4 46,0-4 31,-6-6-41,2-7 16,3 1 0,3 1-3,3 9-10,5 6 26,0 5 16,0 0 2,0-1 1,5-3 33,3 1-23,3 1 27,-1 5-40,3 2 0,0 3 12,-3 5 4,-2 0 10,4 2 13,-6 0-23,0 6 20,0 3-4,-1 2 19,-3 3 1,0 1-1,-2 2-34,0 1 15,0-1-3,-4-2 9,-3 1-19,-1-3-3,-2 0 7,-4-1-4,4-5-17,0 3-2,-2-4-18,4-1-24,0-1-3,2 0-28,3-2-18,1-2-21,2 0-14,0 0-78,0-2-88,0-6-123,5 1-214,5-9-199</inkml:trace>
  <inkml:trace contextRef="#ctx0" brushRef="#br0" timeOffset="240487.4383">19832 10299 460</inkml:trace>
  <inkml:trace contextRef="#ctx0" brushRef="#br0" timeOffset="240650.8835">19832 10299 460,'149'-125'1213,"-147"127"-1211,5 6 47,-1 3 100,3 4 49,-1 2-33,1 9-32,-3-3-10,0 0 25,-2 4-16,1-5-38,-1 2-33,-2 2-29,1-4-13,-3 4-6,0-3 3,0-2 0,0 1 23,0 0-1,-3-2 7,-1-1-34,2 1-11,-3-3-1,3-3-18,0-3 6,2 0-35,0-3-35,0-2-116,0-1 15,9-1-32,0-1-196,-1-3-92,10 0-281</inkml:trace>
  <inkml:trace contextRef="#ctx0" brushRef="#br0" timeOffset="241074.5566">20576 11211 813,'0'0'1423,"0"0"-1309,0 0-76,0 0 30,0 0 49,0 0 41,0 0-17,0 0-16,0 0 29,0 0-45,0 0-30,72 8-28,-55-8-38,2 0-13,-4 0 0,-1 0-12,-2 0-45,-4 0-61,-4 0-7,-2-5-25,0-1-11,-2-4-120,0-1-136,0 0-181,-6 0-86,-9-3-116</inkml:trace>
  <inkml:trace contextRef="#ctx0" brushRef="#br0" timeOffset="241235.4841">20576 11211 1337,'-51'-125'1038,"51"125"-930,0 0-108,0 0 0,0 0 51,4 0 30,2 0 44,5 0 71,3 0-42,4 0-77,3 2-56,0-2-21,3 2-19,-1-2-29,3 0-90,-4 0-74,4 0-20,0 0-179,-5 0-112,-2 0-196</inkml:trace>
  <inkml:trace contextRef="#ctx0" brushRef="#br0" timeOffset="241653.2238">21019 11143 805,'0'0'753,"0"0"-585,0 0-167,0 0 66,0 0 24,0 0 65,0 0-78,0 0 16,41-103 9,-33 68-54,2-5 6,2 1-13,-8-2-42,-2 5 13,0-1 19,-2 3-32,0 2 23,0-1 2,0 1-25,0 5-3,0 8 3,0 3 26,0 5-26,0 0 68,0 1 41,0 3-12,0 0 2,0 6-25,0 1 3,0 0-23,0 0-22,0 0-32,0 4-34,0 13 34,2 11 74,6 13 9,1 2-26,4 3-28,-5-7-26,3-5-1,-1 0 19,1-3-20,-2 1 27,1-3-27,3 2-1,-4-2 0,-1-7 13,-2-3-13,0-6 0,-1-1-1,4 2 0,-3-1-1,0 1 0,-2-4 1,1-1 0,-3-3-40,-2-3-16,2-1-1,-2-1-25,0-1-48,0 0-26,0 0-10,0 0-17,-7 0-81,-1-3-390,0-3-98</inkml:trace>
  <inkml:trace contextRef="#ctx0" brushRef="#br0" timeOffset="241863.0304">20992 11046 427,'0'0'1698,"0"0"-1394,0 0-304,0 0-25,0 0 25,0 0 96,0 0 40,0 0 25,0 0 45,0 0-56,40 10-51,-21-10-41,2 0-30,3 0-5,-1 0-20,0-3 16,1 0-19,-5-1-17,3-2-34,-8 4-35,3-1-42,-4 0-68,-1 1-51,-3 1-115,2 1-112,-3-2-20,-3 2-246</inkml:trace>
  <inkml:trace contextRef="#ctx0" brushRef="#br0" timeOffset="242282.1083">21574 11105 277,'0'0'597,"0"0"-109,0 0-296,0 0-9,0 0 24,0 0 8,0 0 8,0 0-20,0 0-57,0 0-76,-36-6-54,33 17 10,1-3 0,0 1-24,2 3-1,0-3 19,0 3-1,0-1-17,2-2-2,3-2-1,1 3 1,0-5-16,4 1-7,2-3 22,-2-3-1,0 0-1,4 0-19,-4 0 21,2-3-17,-1-5 2,0-3 3,-5 0 13,1-3 18,-3-2-2,-4 0 4,0-2-20,-2 1 3,-7 2-3,1 0 23,-5 4-11,0 1 75,3 4-55,-6 4-32,2 2-22,-1 0-52,-4 4 61,4 5-51,0 4-7,2 1-64,5 1-75,4 2-228,4-2-186</inkml:trace>
  <inkml:trace contextRef="#ctx0" brushRef="#br0" timeOffset="243152.1534">22354 10967 620,'0'0'827,"0"0"-433,0 0-343,0 0-38,0 0 43,0 0 44,0 0 1,0 0 45,0 0 38,0 0-16,79 2-65,-37-7-68,6-4 1,-2 4-33,-1-2 10,-5 3-13,-1 0 0,-1 2-13,-2 2-14,-5 0 26,-1 0 1,-4 0-26,-8 0-16,-2 0 13,-8 0 10,5 2-3,2 0-1,-2 1 10,-3 0-3,0-2 0,0 1 16,-4-2 3,-2 0-2,0 0 10,0 0-11,0 0-3,-2-6-1,3-3-25,-5-3-13,2-3-29,-2 0 36,0-3-17,-2-4-6,-7-3 58,-3-6-49,-4 5 36,2 1 0,1 6 26,0 3 0,-1 1 91,1 0 80,0 2-97,2 4 6,5 2 1,0 3-4,4 3-61,2 1 35,0 0-64,0 0-3,0 3-69,6 6 72,6 8 90,6-3-61,-1 5-10,11 3-6,8 2-13,6-1 0,1 0-13,-9-3 13,-10-10-26,-8 0 1,-6-2 9,3 0-4,-2-1 7,-1 1 12,-5 0-11,-3-4-14,-2 3 26,0-1 0,-5 1 16,-3 1 0,-9 2-16,2-2-26,-4 5-28,2-6-23,5 2-1,-4 0-18,8-1-75,2-1-104,4 0-183,2-3-167,0-2-491</inkml:trace>
  <inkml:trace contextRef="#ctx0" brushRef="#br0" timeOffset="245250.533">23809 10646 329,'0'0'444,"0"0"-83,0 0-175,0 0-49,0 0 42,0 0 42,0 0-26,0 0-17,0 0 16,0 0-20,-28-44-67,24 44-30,0-2-13,-2 2-2,-3 0-40,0 0-22,1 2 35,-2 6 7,-4 0-7,2 5-9,2 0 0,-1 5-17,0 3-7,5-3-2,2 6 0,1-3 0,3 0-2,0-2-11,9-2 11,8-1 1,0-1 0,9-4 1,8-3-1,3-5 1,6-3-1,-9 0-2,-7-3-42,-7-3-3,-5-2-13,1 1 13,2-3-26,0-2 32,-2 1-29,-8-2 10,0 0 22,-3-1 37,-1 1-24,-2 2 3,-2 1 23,0 3 56,0 0-30,0 3 23,0 4 15,0 0 10,0 0-26,0 0-38,0 0-10,0 0-32,0 3-10,0 2 42,0 5 77,0 1-22,2 2-17,2 2-38,1 1 3,1 0-3,-2-2-1,5-5-11,-1 4 12,3-3-4,0-5-2,-1 1-17,2-5 23,2-1 0,-2 0-49,-1-1 14,2-7-17,-3-1 4,-1-1 0,-3-4 19,0 1-20,-4-2-9,-2 0-39,0-1 59,0-1 2,-8 1-29,-2-1 26,-1 3-32,-4 0 71,2 3 7,-1 2 51,-4 2-10,4 3 11,1 0-1,-2 3 42,7 1-29,1 0-3,3 0-26,2 0-20,2 4-20,0 3 11,0 0 23,0 5 9,0 2 9,6 1-12,5-2-13,1 3-14,6-3-15,-4-2 0,6-1 0,-2 0-1,4-5 1,-3-3-16,5-2 13,-4 0-42,4 0-10,-1-7-35,-2-3 32,3-2-23,-7-2 17,-3-3-7,2 0 13,-8-1 9,-2-1-35,-2-1 13,-4 2 16,0-2-4,0 3 59,0 1-39,-6 1 39,0 4 3,0 1 58,0 3-12,-2 1 25,4 4 7,2-1 39,0 3-17,2 0-53,0 0-50,0 0-42,0 0 0,0 0 3,0 0 4,0 0-1,0 0 7,0 0 19,0 0 10,0 0 3,0 0 0,0 3 19,0-3 11,0 2 9,0-2-10,0 2-10,0-2 8,0 0-5,0 0-2,0 0 3,0 1-4,0-1 7,0 0 4,0 0-1,0 0 10,0 0-4,0 0-2,0 0-8,0 0-2,0 0-10,0 0 3,0 0 7,0 0-3,0 0-4,0 0 0,0 0-16,0 0 0,0 0 0,0 0-2,0 0 1,0 0 1,0 0 0,0 0 10,0 0-13,0 3 0,0-1-19,-2 0-10,0 3 16,0 3 13,-2 1 2,2 0-2,0 2-13,-3-2 12,3-1-18,2 3-3,-2-1 18,2 2 3,0 2-2,0 1-6,0 2 9,7 1 1,-1 2 0,2-1 21,4-1-22,2 2 2,0-3-4,4 0-9,-2-4-8,1 0 19,1-1-1,-2-4-9,2-2-34,-4-3 2,1-3-13,-2 0 23,-3 0 0,-1 0-26,1-3 25,-1-7 14,0-1 19,-1-4-29,2-3 29,2-3 10,-4-4-10,2-8-2,-1-4 2,2-2 45,-5 3-45,-4 4-49,0 5-12,-2 2 19,0 8 13,0 3-23,0 3 20,0-2 29,-2-3-7,0 1 10,-4 2 7,-1-1 16,-2 4-3,3 3 22,-2-1-23,4 3 26,-2-1-42,-2 0 30,4 2-33,0 1 32,0 1-29,2-3 36,0 4-38,2-3 12,0 4-12,0-2 28,-2 2-10,2 0-8,0 0-11,0 0-3,0 0 0,0 4-23,-2 6 26,2 9 56,0 11 56,0 15-67,0 2-6,2 3-36,8-1 16,0-3-3,4 2 26,-2 0-7,6 1-24,-4 0-10,5-2-2,1 1-1,0 0 2,2-1-13,-3-6 11,0 0 0,-2-4-13,0-1 14,-2-4-17,-3 1-5,2-2 7,-8-9 14,0-2-1,-2-7 0,0-1 3,-2-1 0,-2-1-26,2-2-6,-2-5-4,0-1 11,0-2 21,0 0 4,0-5-1,-2-10-118,-2-13-78,2-12 84,-4-4 42,0-4 36,-2 2-66,-6 5-97,0-3-13,-1 0 65,-7 0 84,4-1 33,-6 7-33,7 7 62,2 7 0,3 9 63,3 2 165,-4 4-59,3-2-30,-1 2 62,7 3-36,0 2-29,4 4-65,0 0-71,0 0 0,0 0-20,2 0 20,6 0 45,5 0 23,2 0-23,4 0-13,2 0-9,0 0-23,5-4-23,-3-1-12,3-5 3,-1 0-4,-2 1-22,-1-3-6,-3 0 15,0-1-2,-2-2-7,-5 2 12,2 0 24,-8-1 19,0 3 3,-2 3 44,-2 3 17,0 3 13,-2-1 23,0 3 3,0 0-20,0 0-25,0 3-26,0 2-27,0 3 65,2 3 23,0 3-26,0 1-22,4-2-23,-2-2-16,0 1-2,0-2-1,0-1-1,2-3 1,3 0-13,2-3-60,-3 1-17,5-4-54,1 0-56,4-2-107,-2-7-244,-2 1-259</inkml:trace>
  <inkml:trace contextRef="#ctx0" brushRef="#br0" timeOffset="245407.9105">25098 10418 764,'0'0'1200,"0"0"-1168,0 0-32,0 0-123,0 0 22,0 0 101,0 0 27,0 0 42,0 0-14,20 20-55,-2-9-33,-1-1-158,4 2-112,-6-5-225,11 3-244</inkml:trace>
  <inkml:trace contextRef="#ctx0" brushRef="#br0" timeOffset="245803.4764">25378 10522 310,'0'0'1167,"0"0"-874,0 0-205,0 0-30,0 0 46,0 0-36,0 0 20,0 0 32,0 0 12,0 0-25,-34 54-43,32-37-38,2 0-13,0-1-13,0 4 16,0-4 10,2-1-24,4-2 0,2 0 24,4-3-26,-2-3 2,2 0-2,4-4-45,-2-1 7,1-2 5,0 0-38,0 0 13,3-7-32,-4-3-8,0 0 5,2-3 24,-4 0-5,-1-2-4,0-1 0,-3 1 7,-1 1 31,-1 3 40,-2 3 52,-2 1 38,0 5-15,-2 0 65,0 2-17,0 0-23,0 0-16,0 0-16,0 0-3,0 5-7,2 5 93,0 0-13,2 2-70,2-1-11,0 0-21,-2 1-20,4-5 9,0 3-21,1-2 12,2-3-16,-3 1-14,1-4-25,3 0-51,-1-2-35,0 0-65,1 0-29,2-8-202,-6-1-122,0-2-430</inkml:trace>
  <inkml:trace contextRef="#ctx0" brushRef="#br0" timeOffset="245964.5576">25603 10340 722,'0'0'1121,"0"0"-1121,0 0-153,0 0 7,0 0 116,0 0 29,0 0-15,0 0-13,0 0-23,0 0-72,38 87-176,-27-74-221</inkml:trace>
  <inkml:trace contextRef="#ctx0" brushRef="#br0" timeOffset="247115.3626">25838 10614 684,'0'0'703,"0"0"-537,0 0-114,0 0 36,0 0 81,0 0-45,0 0-8,0 0-9,0 0-42,0 0-10,0 0-42,77-84-13,-73 71 0,-2-1-32,1 3-33,-3 3 46,0 0 15,0 5 4,-5-1 42,1 4-23,-3 0-19,3 0-20,-2 0 20,0 5 20,-2 3 28,-2 3 20,4 3-39,0-2-12,2 3-14,2 0 39,0-1-20,2-1-20,0 0-2,0-2 13,6-1-10,2-1-1,0 1-2,4-4-1,-2-1-19,0-1 18,6-2 1,-4-2-41,1 0 29,2 0-16,0-2-7,-3-5-12,4-1 6,-4 0-26,1-2-36,0 1 0,-3-4 13,1 2 36,-1-3-45,-1-1 9,-2 2 19,-1-1 17,-2 2 51,0-1 4,-2 6 26,-2-1 14,0 4 47,0 2 21,0 2 12,0 0-33,0 0-35,0 0-16,0 2-13,0 6 45,0 1 16,-2 6-23,0-3-25,2 3-7,0 1-26,0-4-2,0 3 22,2-4-22,2 0 28,2-2-13,4 1 0,-4-2-16,2 0 0,0-5 2,3 1 8,2-2-10,-5 0-3,5-2-29,0 0 12,-2 0-2,1-4 6,1-1-13,-2-1-20,-1-3-29,1-1-9,0-2-46,-3-1-13,-2-3 35,3-1 27,-3-2-23,0 1-17,-1-2 7,-1 1 13,-2 3-72,3-1 91,-3 6 85,-2 4 115,2 3 51,-2 2-45,0 2-33,0 0-10,0 0 9,0 2-5,0 5 25,-2 5 104,0 1 3,-1 3-107,1-1-63,2 0-44,0 1 0,0-3 0,5 0 32,1-2-28,2-2 25,5-1 0,-2-1-4,1-4-12,6-1 0,-4-2-13,1 0-19,4-5-23,-2-7-23,3-2-12,-4-3-20,4-1-59,-4-6 55,-1 2-9,0-2-17,-2 2 36,-5-4-39,-2 4 16,1-2-48,-4 4 103,-3 1 59,0 3 13,0 3 16,-5 6 62,-2-1 27,1 6-24,0 2 26,-3 0-19,3 0-26,-5 8 39,3 5 15,-3 0-22,3 7-35,0-1-24,-2 2-32,6 5 0,0-1 4,4 0 19,0-1-13,0-6-13,2 1 3,4-1 0,6 0-15,-2-2 21,3-5-18,4 1-4,0-3-2,-1-1 0,4-4-23,-2-1-1,2-3-23,-3 0-6,0-3-64,0-7-11,-5 1 0,4-5-10,-6-1 17,2 0 42,0 0-10,-4-3-1,0 3 37,1 0-26,2 1 64,-5-1 17,0 3 40,-1 2 21,-1 3 37,0 1-46,-2 4 111,-2 0 35,0 2-33,0 0-48,0 0-29,0 4-33,0 7 71,0 1 35,0 5-29,0 0-22,0 3-46,0 1-6,4-2-16,3 2-1,-1-2-2,1-3-10,3 3-26,2-4-1,2-3-2,0 1 0,1-6-23,0-1-37,0-4-62,0-2-39,-2-4-45,-3-7-192,-2-2-272,2-9-432</inkml:trace>
  <inkml:trace contextRef="#ctx0" brushRef="#br0" timeOffset="247315.1157">26515 10232 1577,'0'0'1349,"0"0"-1349,0 0-90,0 0 90,0 0 38,0 0 39,0 0 16,0 0-44,0 0 5,65 40-9,-33-39-42,10-1-3,3 0-93,1 0-148,-1-1-81,-15-3-368,2-4-552</inkml:trace>
  <inkml:trace contextRef="#ctx0" brushRef="#br0" timeOffset="247836.6326">27503 10396 261,'0'0'671,"0"0"-397,0 0-196,0 0-35,0 0 32,0 0 29,0 0-17,0 0 34,-121-32 57,107 32 11,-4 0-27,8 1-39,1 3-39,5 2-53,0 2-31,4-1-6,0 1 6,0-1 16,4 3 0,5-2 26,5-1-10,6 1 0,0-2-32,8-1-1,-2-1-2,-1 0-10,3 3-38,-2-2 47,-4 2 4,4 5 0,-5-1 20,1 7 6,-4-1 38,-2 2-19,-4 1-13,1 1 17,-5 3-24,1-2-22,-5 2 9,3-2-9,-3-1 0,-2-1 13,2-1-14,-2-1-1,2-4 0,-2 0-1,3-3-37,-5-2-60,2-3-32,-2-2-42,0-2-59,0-2-107,0 0-41,0 0-29,0-2-186</inkml:trace>
  <inkml:trace contextRef="#ctx0" brushRef="#br0" timeOffset="248420.865">27515 10583 1661,'0'0'1047,"0"0"-1047,0 0-51,0 0-46,0 0 97,0 0 74,0 0 3,0 0 20,0 0 3,0 0-40,119-23-27,-78 12-33,-1-2-36,-6 1-95,-8 2-27,-12 1-10,2 1-36,-4-1-29,1-5-23,2 1 38,-6 1 42,-1-1-49,-4 2 49,0 1 59,-2 0 26,-2 1 81,0 2 10,0 3 114,-2 0 52,-2 2 62,2 2 23,0 0-75,-2 0-63,2 0-45,0 0 36,0 4 29,2 3 7,-3 1-4,3 1-23,0 2-68,0 0-3,0-2-16,5-1-7,1 2 19,4-5-9,4 3 4,0-4-14,3-1-18,2-1-1,2-2 0,3 0-45,-2 0-35,2-5 8,0-4-11,-5 1 18,2-2-19,-4-1-13,0-4 3,-6 0 0,-1 2-26,-4-2 42,-2 2 0,-1-1-42,-3 3 120,0 3 35,0 1 73,-5 2 18,1 4 33,0-1-58,2 2-27,0 0-9,-2 0-20,2 5 10,-2 3 13,2 2 9,0 1-9,2 3-13,0-1-54,0 0 25,0-2-23,2 3-1,2-2 21,4-3-23,2 1-14,4 0 11,-4-5-10,3-2-29,4-1 6,-4-2-15,3 0-46,2 0-26,-2-5-35,4-5-24,-6-1-35,3-4-24,-2 0-13,-2-3-19,-3-2 25,-1 2-75,-7-1 17,1 5 110</inkml:trace>
  <inkml:trace contextRef="#ctx0" brushRef="#br0" timeOffset="248564.7485">28340 10254 603,'0'0'509,"0"0"-167,0 0-53,0 0 23,0 0-40,0 0-46,0 0-29,0 0-30,0 0 10,0 0-24,-53 108-3,53-87-58,2-1-38,4 2-29,2-1-25,5-3 3,2-2-3,2-3-25,5 1-57,4-4-52,11-5-86,9-5-143,-5 0-394,-3-12-823</inkml:trace>
  <inkml:trace contextRef="#ctx0" brushRef="#br0" timeOffset="249225.2078">28972 10081 77,'0'0'189,"0"0"36,0 0 186,0 0-53,0 0-120,0 0 29,0 0 22,0 0-69,0 0-35,0 0-47,-42-84-67,42 84-45,-2 14-25,2 14 160,0 10 12,0 8-32,0 2-38,2-5-40,6-3-12,1-1-35,-1-6-15,1-4 14,-3-3-15,1-7 0,-3-6 2,0-1-2,-2 1 2,4 0-2,-2 0-1,-2-6-40,3-2-67,-2-3-36,-3-2 0,2 0-11,-2 0-15,0-5-21,0-7-304,0 2-328,-8-6-262</inkml:trace>
  <inkml:trace contextRef="#ctx0" brushRef="#br0" timeOffset="249398.2301">28767 10249 2042,'0'0'615,"0"0"-393,0 0-222,0 0-16,0 0 16,0 0 87,0 0-6,0 0 37,0 0-25,0 0-42,89 16-13,-55-16-38,4 5-10,2 1-92,-7-4-83,-7 0-72,-6-1-66,-8 1-192,7 2-51,-4-2-167</inkml:trace>
  <inkml:trace contextRef="#ctx0" brushRef="#br0" timeOffset="250071.4445">29269 10348 817,'0'0'1616,"0"0"-1442,0 0-174,0 0-42,0 0 42,0 0 90,0 0-12,0 0-14,0 0 23,0 0 9,0 0-3,94-38-45,-81 28-48,1-1-6,2 2-33,-6-6-44,-2 3 25,-1-2 4,-3-1-11,-4 1 27,0 1-36,-2 2 35,-9-1-67,1 4 73,-4 1 33,0 4-3,0-2 6,-2 5-5,4 0 4,-3 0 25,2 5 15,2 0 16,3 5 10,2 1-29,2 2-23,-1 2 3,2 1-3,3-1-16,0 0 32,3 1-6,4-1-25,1-2 12,2-2 3,1 2-3,2-4-13,2-3 2,-1-1-2,6-3 0,-2-2 0,2 0-61,3 0-3,-1-7-1,1-3-22,-2-1-6,1-5-11,-8 1 4,3-2 3,-4 0 51,0 0-64,-3 0-29,1 1 61,-5 5-23,1 1 101,-5 6 23,0 2 35,0 2-9,-2 0 0,0 0-7,0 6 65,0 5 48,0 3-19,-2 1-32,0 2-46,0 0-58,2-1 19,0-3-16,0 1-3,0-3 17,2-3-17,2 0-4,0-5 3,0-1 1,0 0-3,6-2-10,-6 0-6,4-4-23,2-6-65,1-1-51,2-3 18,0 0-67,-1-1 34,3-3 60,-2 3 5,-1 2 63,4 1 19,-4 2 26,1 5 22,-2 1 11,-1 2 29,-1 2 68,-3 0 42,0 2-13,1 7 42,-5 1-74,2 2 18,1 3-3,-3 0-26,0-1-19,2 1-30,-2-2-12,2 0-20,0 1-22,0-6-13,2 3-1,-2-5-22,0-1-47,2-3-52,4 0-49,4-2-33,0 0-184,-1-2-246,8-9-636</inkml:trace>
  <inkml:trace contextRef="#ctx0" brushRef="#br0" timeOffset="250914.2494">30154 10089 1527,'0'0'186,"0"0"-186,0 0-147,0 0 53,0 0 94,0 0 3,0 0 114,0 0 98,0 0-40,-114-29 33,103 34-66,3 2-51,0 7-26,1 1-43,-2 2 23,3 3 10,4 1-13,0 2 7,2-2-48,0-2 50,2 0-6,6-2-44,1-3 2,0-3 20,3-1-5,-1-4-18,4-3-2,0-1-11,2-2-22,-2 0-30,3-7 11,0-5-27,0-3-26,0-2-12,-4-4-40,1-1 59,-4 0-30,0-5-36,-5-5 59,0-7 36,-6-3-63,0 5-48,0-1-43,0 12-26,-2 6 23,-2 7 228,0 2 20,0 1 165,-1 3 40,1 2-13,0 0-46,2 5 20,0 0-89,-3 2-61,1 8 78,2 3 64,-3 5-38,1 6-11,4 9-25,0 5-7,0 4-33,0-2-41,4-5 28,3-10-18,-3-7-32,3-4 8,-5-3-6,4 2-6,1-1 6,-1 1-3,0-5 0,0-2 2,1-4-2,2-2-28,-3 0 25,4 0-39,-2-8-36,6-3-28,-4-4-1,3 1-19,-2-3-7,1 2 9,1-1 121,2 1-124,-2 4 56,-1 0 22,4 4 26,0 1 1,-1 5 22,0 1 13,-2 0 35,-3 0 43,-1 4 46,0 1-20,-1 5 19,-2 1-71,0 0 32,4 1-46,-4 0-39,0-2-12,-2-1 0,2-2 12,1-3-12,-1 0 16,3-2 1,-3-2-17,0 0-17,1 0-28,1-2-13,1-4-36,-5-3-10,3-3-77,-1-2 44,-4-3-64,2 1 5,-2-2-12,-2-1 13,0 2-1,0 0-9,0 1 58,-6 3 56,-2 1 91,1 4 225,-2 5 58,1 1-51,-1 2-79,3 0-10,-2 8 26,-1 4 78,0 1 42,3 2-91,-2 3-56,4 2-26,2-1-6,0 1-52,2-2-26,0-1 10,0-1-41,4-1 0,4-2 2,2-4-3,4 2-29,-4-4-48,5-3-16,2 0-62,0-4-156,5 0-173,-8 0-196</inkml:trace>
  <inkml:trace contextRef="#ctx0" brushRef="#br0" timeOffset="252203.1099">30836 10081 1330,'0'0'429,"0"0"-357,0 0-72,0 0-94,0 0 94,0 0 36,0 0 150,0 0-8,0 0-45,0 0-43,11-25-48,-7 31 7,0 1 32,1 3-36,-1 3-13,-2 1-6,0 0 10,0 2 31,0 1-48,2-4 17,-2 2-17,5-4-18,-4-4 0,3 1 1,0-5-2,0 1 29,2-4-25,4 0 25,-2 0-29,3-9-23,4-1-61,-4-3-12,1-5-14,-1 3 39,0-2 23,-3-2-59,-2 2 29,4 0-32,-6 2 3,0-1 71,0 5-16,-3 0 13,-1 3 39,0 4 10,-2 1 58,0 3-58,0 0 3,0 0-3,0 0 64,0 5 7,0 3 29,-2-1-3,-3 5-52,1-1-6,0 2-33,2-1 10,0 1-26,0 1 19,2-2 23,0 2-19,0-2 9,2 1-31,4-1 15,0-3-15,3 1 25,2-5-13,-3 1 6,5-2 7,-1-2-23,2-2 10,2 0-13,2 0-19,0-8-62,2-1-16,-1-3-9,0 0-17,-2-5 23,-3 2-27,2-2 7,-6 2 20,0-2-27,-3 1 46,0 1 22,-5 2 17,0 3 42,-2 0 10,0 5 84,0 2 0,0 3 56,0 0-27,0 0-68,0 0-32,-4 0 3,1 5 55,-3 3-1,1 1 18,-1 2-21,2 1-61,0-1-15,0 1 38,4 1-16,-2-2 6,2 1-3,0 0-4,0-3-3,4 2 1,0-2-7,2-1 12,0-1 1,1-2 3,0 0-6,-1-4-7,2-1 6,1 0-20,1 0 22,-1 0-24,2 0 0,-1-1 2,2-6-2,2-3-18,-2 2 16,3-4-27,-2 0-10,2 0 10,0-1-16,-2 2 16,-1-2-51,-2 2 28,0 4 52,-4 2-3,-2 1-20,0 2 21,-2 2-24,0 0 26,0 0 53,0 6 11,-2 1 7,2 3-13,-2 3-29,0 0-9,0 2 28,0-2-45,0 0 0,3-1 29,1-2-20,1 0-11,1-2 11,0 0 17,0-3-10,3 1 7,-3-2-7,3-4-16,-3 0 0,3 0 14,1 0-14,1-2-3,-2-6-32,1-1-7,-2-3 1,1 0 2,-2-3-41,-1 1 19,-2-3 23,0 2-49,-2-2 32,0 3 20,-2-2 3,0 0 29,0 2 5,0 4-4,0-2 2,-4 2 13,-4 1-16,2 0-16,-6 1 16,4 3 42,0 0 29,2 1-33,-1 4-15,0 0-23,1 0 3,0 0 0,0 0-3,1 0 0,-1 0-1,2 2-1,-3 2-11,3-1-2,0-1 14,0-2 1,-1 3 0,1 1-22,0-3 18,0 4 3,2-3-21,0-2 21,2 1-25,0-1-16,0 0-10,0 2 10,8 0 42,2 0 69,10 0-1,3-2-29,9 2-23,6-2-16,2 0 0,-1 0 21,-3 0 15,-2 0 25,-3 0-19,3 0-23,0 0-18,-2 0 12,-4 0-11,-9 0-2,-7 0 45,0 2 29,-2 2 6,0-1 3,1 3-6,-2 2-36,-5 2 23,-2 3-13,-2 2 3,0 2-3,-2 3-22,-7-2 6,-1 2-16,-3-1 0,1-1-17,0-4 1,4 0-2,0-3-1,0 0-22,1-1-67,-2-2-89,1 1-68,-3-1-163,1-4-381,-8-1-810</inkml:trace>
  <inkml:trace contextRef="#ctx0" brushRef="#br0" timeOffset="253048.7855">26136 11396 192,'0'0'1506,"0"0"-1127,0 0-255,0 0-17,0 0 16,0 0-1,0 0-73,0 0-7,0 0 61,-28-46-26,16 38-19,-4 2-1,0 0-56,-1 2-2,-5 3 3,2 1-2,-4 0 0,0 1 1,3 8 12,0-2 28,2 4-16,2 3-25,2 1 0,5 0-13,3 0-22,5 0-17,2 1 4,5-5 23,13 3 3,12-2 22,13-1 14,5-4-14,1-1-19,-7 0 18,-8-2-19,-6 0-15,-6-1 33,-10 2-8,1 2-3,-3 3 0,4 2 13,-2 5 20,-2 5 38,0 7-20,-6 7 36,-2 1-35,-2-3 6,0-4-7,0-3-37,0-6-1,0-3-2,0-7 2,0-2 0,0 0 1,2 1-17,2 0 10,-2-5-78,0-2-12,0-1-17,-2-2-38,0 0 9,0 0-24,0-8-25,0-4-312,0 1-298,-6-10 31</inkml:trace>
  <inkml:trace contextRef="#ctx0" brushRef="#br0" timeOffset="253748.7059">26087 11629 1205,'0'0'1167,"0"0"-1002,0 0-162,0 0-3,0 0 26,0 0 52,0 0 21,0 0 4,0 0-9,0 0-37,110-28-41,-80 17-16,-2 1-51,0-1-61,-5 0-46,0-1-39,-4-1 0,1-2-56,-8 1 49,-2-1 41,-1 2 30,-4 0 19,-3-2 114,-2 4 0,0 0 29,0 2-6,-7 2 19,0 0 56,-1 3 129,2 2-107,0 2-6,0 0-43,-4 0 7,6 4 3,0 0-10,2 3-3,0 0 6,2 4-9,0-2-23,0 0-3,2 1-4,6 0-22,4-2 35,-2-4-19,4 3-3,6-5 3,-3 0-28,4-2-1,-2 0-15,5 0-20,-4 0-46,2-8 7,-1 1-23,-2-4 7,-2 2 19,-2 0 12,-4-2 14,-5 1 26,-2 1 19,-2-1-17,-2 0 30,0 3-13,0 1 23,0 1-10,0 2 58,-4 0-9,2 3 5,-2 0-45,2 0-22,0 0 0,0 7 23,0 3 2,2 1 24,0 2-47,0 0 43,0-1-45,2 0 13,6-3-10,2-1 10,4-3-12,0 2-1,1-4 12,2-3-12,2 0-16,1 0-52,-2 0-38,4-7-17,-4-1-13,2-2-16,-3-1-4,-3-2 36,0-3-46,-4 1 36,-4 0 3,-2-2 7,-2-1-56,-2 3 62,0-2 58,-6 3 37,-4 1 19,-1 2 36,-4 5 94,0 1 85,5 5-43,-5 0 82,4 0 16,3 3-37,4 7-32,-2 3-40,0 2-54,6 1 25,0 1-49,0 1-6,3-2-35,6 0-13,1-2-7,5 1-22,2-6-3,2 0-36,7-1-31,8-5-26,6-3-65,3 0-91,-1 0-137,-6-9-114,-13 3-165</inkml:trace>
  <inkml:trace contextRef="#ctx0" brushRef="#br0" timeOffset="255176.0358">27278 11061 218,'0'0'1255,"0"0"-946,0 0-293,0 0 95,0 0 19,0 0-53,0 0-73,7 110 51,1-94 6,0 3 11,1-2 28,-1 3 23,3-3-39,0 2 22,-1-2-48,0 2 6,0 1-44,-2-4 2,0 4-9,0-3 13,-1 0 9,0-3-22,-1 1 3,-2-2 0,-2-4-15,0-1-2,0-1 0,-2-5-3,2-2 4,-2 3 17,0-3 34,0 0-3,0 0-48,-6-5-6,-4-6-126,-1-2 26,-4-2 13,-1-3 70,-6 1-6,5 2-6,-4 0 25,4 1 10,-1 5 1,4 3 1,4 3-2,-2 3-3,4 0 3,0 0 24,4 0 5,-3 7 3,5 1 13,0 1-19,2 3-7,0 1 10,0-1-28,0-1 15,4 0-9,3-2 5,1 0-8,2-2-4,4 1-2,-2-3-15,3-1 15,2-1-14,2-3-22,2 0 2,2 0 1,1-9-30,4 2 1,-5-3-20,0-1-16,-2-3-39,1 1-3,-6-4-17,0-1 55,-8 1 0,-2 0 13,-4 0 23,-2 2 6,0 2 49,-2 0 13,-6 5 55,2 1 59,-6 5 12,4 2-2,0 0-1,2 0-9,0 6-14,-2 5 0,4 0-6,0 2-10,4 2-23,0 0-19,0-1 16,2-1 16,4-2-29,4 1-10,2-2-3,0-3-16,4-1 7,-2-4-20,6 0-1,-1-2-2,2 0-19,-2-6-48,5-3-49,-4-6-3,2-1 6,-5-3-49,0-4 39,-6 0-48,-3-2 18,-2-5-26,-2 3 46,-4 2-13,0-2-4,0 6-52,-6-2 202,0 2 0,-4 1 111,3 4-20,-4 5 43,1 1-11,1 4 56,3 3-101,2 3 55,-3 0-45,3 0-7,2 3-7,-1 5 27,1 4 31,0 2-16,2 6 33,0-1-72,0 8-6,4 3-39,5 7 25,4-5-18,-5-6-13,1-6-14,-3-5-9,2 0-3,2 3 3,0-1-3,-2-2 0,2-1-1,-2-4-38,-2-5-15,-2-1-23,-2-2-7,0-2-6,-2 0 3,0 0 38,0-6 27,0-6-233,-4-1-105,-4-2 74,-6-3 104,2 2-1,0-4-15,-6 2 71,3 0 127,1 3 3,1-1 59,4 3 62,3 3 29,2 3 32,2 3 27,2 2-18,0 2-9,0 0-78,4 0-22,6 6 70,5 1 48,2 4-64,2 1-39,1 2-39,2-1-4,0 1-25,4-1-16,-3-4-13,1 1 0,-2-2-1,0-5 19,-3 0-21,0-2-3,-4-1-45,2 0-16,-6-7-36,1-3-16,-4-3 23,4-3-10,-8-1 12,-2-2 14,-2 1-24,0 0-51,0 1-7,0 4 94,-2-2 23,-4 4 19,-2 4 23,2 2 1,2 2 61,-2 3 39,2 0-33,-3 0 0,3 4 23,-3 6 15,1 1-2,0 2-49,4 3 19,0-1-45,2 4 20,0-3-17,0 2-19,2-1-10,4-3 0,0 0 10,3-5-12,0-2 23,-1-1-22,2-2 9,4-1-8,-6-3 26,2 0-29,6-7-32,-6-3-17,5-1-15,0-2-7,0-3-29,-3 3 77,4-2 20,-6 1-13,2 3-17,-1 0 4,0 3 28,-1 2-21,-1 3 2,-1 1 7,-1 2 10,-1 0 3,-2 0 26,3 2 68,-3 7 16,2 4 12,-2 2-25,0 1-1,1 1-31,0 0 2,-5 1-12,4-2-14,-2-2-21,2 0 2,0-5-22,0 0 0,0-3-2,3-2-12,2-2-69,-1-2-46,2 0-25,1 0-137,2-4-208,-2-4-285</inkml:trace>
  <inkml:trace contextRef="#ctx0" brushRef="#br0" timeOffset="256049.9858">28448 11210 437,'0'0'1201,"0"0"-1201,0 0-94,0 0-11,0 0 83,0 0 22,0 0 65,0 0 84,0 0 85,10-93-71,-5 93-47,3 0-54,2 0-20,2 1-6,-2 6 29,0 2-30,2 2 23,-4 2-25,0 2 18,-2 1-15,1-1-17,-1 2-6,-1-3-13,-1-1 3,-4-4 17,2-1 9,-2-1-29,2-4 0,-2-3 0,2 0 14,-2 0 34,2 0 20,0-3-33,3-4-35,-1-6-187,4-2 32,1-3 0,0 1 9,1 2-35,-2 0-60,4 1 33,-4 1 68,0 4 49,0-1 19,1 2 11,0 4 18,-5 2 24,-2 0 19,0 2 1,-2 0 83,0 4 109,0 4-18,0 2 1,0 1-62,0 0 2,0 3-47,0-2-17,-2-1 16,2 0-4,0-2-44,0 3 19,2-4-20,4 0 23,1-1-26,1-1 30,1-3-14,0 2-6,1-5 13,-2 0-14,6 0-2,-4 0-23,-2-3 0,3-2-52,0-3-28,-3-1 21,0-3-22,1-1-35,-1 0-14,3-1 0,-4 2 65,-1-3-9,0 1-69,0-1 19,-2 0 30,1 2 12,-5 2 33,3 1 49,-3 3 79,0 3 25,0 4 3,0 0-42,0 0-39,0 2 20,0 5 171,0 3-29,0 3-29,-6 0-55,2 2-62,2 1 3,2-3 0,0 3-19,0-3-24,0 0 2,2-1-4,5-1 25,0-1-2,3-2-10,-2-1 6,3-1 18,2-4-37,0-2 0,-3 0-3,3 0 2,0-2-3,-3-4-18,6-1-20,-6-3 3,0 0 16,3 1 7,-2-3-45,1 1-39,-1-3-7,0 4 19,-3-5 1,1 4 32,-3 0-7,0-1 62,0 3 0,-1 1 13,-2 3 49,-3 1 12,0 4 30,0 0 19,0 0-19,0 0-20,0 0-39,0 8 6,0 1 69,-3 4-11,1 1-35,-1-1-19,1 0-23,2 0-16,0-1-13,0-1 13,5 1-14,2-1-2,-1-5-13,2 2-48,2-4-67,2-2-40,-4-2-71,2 0-182,-1-2-141,2-12-461</inkml:trace>
  <inkml:trace contextRef="#ctx0" brushRef="#br0" timeOffset="256218.7142">29104 10926 795,'0'0'1404,"0"0"-1311,0 0-93,0 0-119,0 0 109,0 0 10,0 0 16,0 0-5,0 0-11,0 0-1,0 72-15,6-57-20,4 1-204,2 1-160,-2-6-144,7 5-206</inkml:trace>
  <inkml:trace contextRef="#ctx0" brushRef="#br0" timeOffset="257421.0462">29312 11180 554,'0'0'493,"0"0"-161,0 0-36,0 0-166,0 0-101,0 0 10,0 0 29,0 0 4,0 0-30,0 0-13,40-108-13,-29 93 12,-4 2-27,1 4-1,0 1 59,0 4 12,2 2-48,-6 2 6,4 0 6,-2 2 24,0 7 15,-1 3 0,-1 1 30,-2 3-5,3 3-57,-5-1-6,2-3-14,0-3-3,-2-1 10,2-3 0,-2 0-6,2-1-1,0-6-20,-2 0-1,2-1 12,-2 0 22,2 0 10,3 0 0,-1-2-9,4-6-36,3-4-48,0-2-35,3 2 3,4-3-10,-4-3 0,3-1-3,0 5 21,2-1 14,-1 1 0,-4 5 26,-4 1 32,2 5 0,-4 3 65,-4 0 6,2 0 25,-4 1-22,3 6 33,-1 4 21,1 0-45,-3 0-6,0 2-32,-2 1 16,2 0-33,0-3-28,0 0 0,0-3 0,2 2 0,1-5-12,-1 0-68,2-2-35,0-3-30,1 0-6,4 0 3,-1 0-49,6-2-78,-4-5-137,2-4 18,2-2 13,-6 2 19,1-2 85,-1-2 128,-1 3 149,-3-2 13,1 2 104,-1 0 102,-4 0 84,0 1-36,-2 0-16,0 1-26,0 0 51,-2 2 19,-4 2-81,0 1-30,-1 3-74,1 2 25,-3 0-42,1 0-12,-3 4-11,3 4 4,-3 4 9,0 1-6,3 2-36,0 3-12,4 0-13,-4-1-5,6-1-10,2-3 0,0 1 12,0-3-10,0-1 1,2-2-4,8-3 1,-6 1-2,4-3-21,0 0 6,3-2-12,0-1-20,1 0-3,1 0 13,2-4-10,0-3-20,1-3-25,0 0 13,-4-1 0,4 0 19,-8-1 9,0 1 10,1 3 16,-5 0 1,2 4 21,-1 3 4,-3-1 1,0 2 1,0 0 17,2 0 52,1 3 16,-1 6-4,0-1-9,2 0-19,-2 0 3,3 2-42,-5-3-14,3-1 0,-3 1 36,2-5-37,0 0 18,-2 1 1,0-3-4,0 0 6,0 0 4,0 0 2,2-5-15,1 0-13,0-5-64,-3-3-3,0 0-39,-2-5 20,0 1 9,0-1 6,0 1-6,0 1 6,-2 0 42,-3 1 15,3 1 14,0 3 19,2 3 20,0 4-26,0-3 0,0 5 28,0-2-37,4 2 9,3 0-13,3 1 19,3 1 13,2 0 0,-2 0 13,1 0-22,4 0 2,0 0 1,0 0 9,-2 3-6,-1 3-3,0 0-7,-4-1-6,-3 0-10,-2 0-3,-1 1 16,-3 2-16,-2-1 16,0 0 26,0 5-20,0 0-6,0 1 3,-2 3-16,-5-3 23,1 2 9,2 3-6,-2-2-16,1 0 15,1 1-27,2-3 12,2-1 9,0-2-18,0-1 24,0-5 4,0 1 9,4-2 1,3 0 24,1-3 32,2-1 16,4 0-13,0 0-26,1 0-19,0-5-14,0 0-11,0-2-9,-3-1-3,-1 3-7,-3-1-9,1 3 10,-7-1-11,3 1-2,-5 2-21,0 1-51,0 0-57,0 0-19,0 0-38,-2 0-90,-7 0-330,-2 0-844</inkml:trace>
  <inkml:trace contextRef="#ctx0" brushRef="#br0" timeOffset="264171.1004">19588 12518 483,'0'0'485,"0"0"-328,0 0-63,0 0 43,0 0 0,0 0 25,-28-24 17,24 22-65,-2-1-20,4 1 3,-2 2 4,0-2-8,2 2-55,-5 0-38,3 0 0,-3 0 33,1 0 12,0 0-45,-1 0 0,1 2-2,-2 0 1,-3 3-19,-2-1 20,1 3-2,-4-1-14,2 1 15,-1 1 0,0 1-1,2 0 2,3 0 2,-3 2 0,4-1 14,3 2-3,2 1-10,0 5 29,2-1-9,2 0-11,0 3-12,0-6-2,0 3 1,4-3-15,2-4 12,2-2-18,1-1 21,2-4 0,-3-1-13,3-2 14,-1 0 0,3 0 0,-2-5 0,1-5-1,2-2-25,-4 1-3,0-2 27,-1-2-27,0 1-13,-5 2 16,0-3-32,-2 6 42,0-1-16,-2 0 19,0 5 13,0-1 59,0 4-36,0 2 48,-2 0-13,0 0-19,-2 2-22,0 6-17,-1 2 0,1 3 45,2 0 23,-1 4-39,3 1 7,0-1-23,0-3-13,3 1 2,6-2-1,-1-4 23,0-1-24,3-1-4,-1-3-9,1 1 10,0-3-23,-1-2 10,1 0-65,0 0-51,-3-5-82,0-1-78,3-1-65,-2 1-158,-1-3-313</inkml:trace>
  <inkml:trace contextRef="#ctx0" brushRef="#br0" timeOffset="264698.1764">19780 12790 7,'0'0'1186,"0"0"-1023,0 0-134,0 0 59,0 0 45,0 0 56,0 0-66,0 0-87,0 0 36,0 0 12,-75-71-16,71 60-49,2-2 40,2 1-20,0 0-23,0 1-5,0 4-11,0-1-3,0 2 0,6 3 3,-2 1-16,2 2-7,4 0 21,-4 0 1,0 2 1,0 5 13,1 4 3,-1 3 10,1 3 23,-3 0-48,0 2 12,0 1 6,-1-3-18,-3-3-1,2 3-2,0-6-10,0 0 12,0-4 0,0 0 0,0-4-19,-2-1 3,2-2-7,2 0 7,0-2-23,4-5 3,0-7-32,0-1-68,2 0-26,2-4-17,-4 2 55,-2 2 20,3 1 39,-5 0 52,5 5 13,-5 0 17,0 7 15,-2 0 36,0 2 4,-2 0 35,2 2 43,1 5 32,-3 5-11,2 3-38,0-1-20,0 4-25,0-1-53,-2 1 14,2-3-33,0 0-13,-2 1 20,2-3-20,0-1-2,-2-3-1,2-2-16,0-2 0,1-2-36,1-1-58,-2-2-48,3 0-27,1 0-133,0 0-37,0-4-175</inkml:trace>
  <inkml:trace contextRef="#ctx0" brushRef="#br0" timeOffset="265852.1043">20298 12939 874,'0'0'534,"0"0"-394,0 0-42,0 0 77,0 0 85,0 0-56,0 0-62,0 0-22,0 0-23,0 0-46,8 0 26,4 0 23,4 0-36,-4 0 13,6-2-41,-4 1-14,-1-1-9,0 0-12,-2 0 11,-5 2-12,0-3-1,-2 1-15,2 2-4,-1 0-2,0 0-4,-1 0-15,0-3-43,0 3-19,0-2-29,0-1-16,2-2-37,-1 0-113,2-1-118,-5-2-75,0 1-168</inkml:trace>
  <inkml:trace contextRef="#ctx0" brushRef="#br0" timeOffset="266069.1802">20355 12784 1155,'0'0'430,"0"0"-430,0 0-59,0 0 59,0 0 286,0 0-10,0 0-107,0 0-30,0 0 6,19 113-70,-15-92-17,3-2-26,-3 0-32,2 1-2,-2-3-14,3-2 16,-5-2-2,2 0-21,-1-3-45,-1-4-22,0-1-10,0-1-53,2-2-90,0 0-68,2-2 5,-2 0-101,8-2-291</inkml:trace>
  <inkml:trace contextRef="#ctx0" brushRef="#br0" timeOffset="266365.51">20626 12853 714,'0'0'704,"0"0"-542,0 0-93,0 0 87,0 0 110,0 0-75,0 0-13,0 0-39,0 0 35,0 0-26,0 0-61,-42-74-49,42 74-22,0 0 4,0 5-4,0 11-13,0 9 102,0 7-12,0 1-61,0-6-30,2-8-1,0-6-1,0 2-1,0 1 1,0 1 2,3-2-2,0-1-1,-3-6-2,0-1-13,0-2-19,-2-3-32,2 0-23,-2-2-9,0 0-20,2 0-29,0-2-62,0-5-136,4-3-186,-1 0-162</inkml:trace>
  <inkml:trace contextRef="#ctx0" brushRef="#br0" timeOffset="266552.8022">20892 12930 1815,'0'0'172,"0"0"-159,0 0 90,0 0 85,0 0-29,0 0-82,0 0 4,111 7-7,-97-7-32,1 0-13,2-3-29,-6-1-17,1-1-102,2-3-114,-6-2-162,-2-1-138,-4 1-233</inkml:trace>
  <inkml:trace contextRef="#ctx0" brushRef="#br0" timeOffset="266724.2809">20943 12758 1201,'0'0'1283,"0"0"-1283,0 0-155,0 0 155,0 0 139,0 0-19,0 0-72,111 14-19,-73-14-13,2-2-16,0-7-26,-3 3-141,-13 1-238,-4 1-261,-3-1-551</inkml:trace>
  <inkml:trace contextRef="#ctx0" brushRef="#br0" timeOffset="267099.2787">21439 12823 1216,'0'0'550,"0"0"-550,0 0 0,0 0 32,0 0 127,0 0-64,12-121 8,-8 79 17,-2 0-16,-2 4-11,0 2-28,0-1-33,0 2-31,-2 6 1,-2 2-1,2 6-1,0 6 3,-1 6 61,3-2 1,-2 2-20,2 1-3,0 2 9,0 5-2,0 1-8,0 0-22,0 0-17,0 1-2,0 9 12,0 9 101,5 10 59,5 10-76,-2 4-39,5-2-41,0-6-15,-5-7 12,3 1-10,-1-5-2,-1-5 2,-3-6-3,1-1-1,-1 1 1,2 0-1,3 0-24,-4-4-36,-3-2-2,0-1-36,-2-4-68,-2 0-22,0-2-11,0 0-16,0 0-99,-4 0-87,-2-6-366</inkml:trace>
  <inkml:trace contextRef="#ctx0" brushRef="#br0" timeOffset="267274.8311">21348 12683 1929,'0'0'570,"0"0"-570,0 0-61,0 0 61,0 0 128,0 0 37,0 0 12,0 0-20,0 0-39,113 4-64,-75-11-50,3-2-4,-3 1-11,-6-1-37,-14 6-83,0-1-46,-6 0-61,5-2-79,3 3-195,-2-4 1,-2 5-118,-2-3-38</inkml:trace>
  <inkml:trace contextRef="#ctx0" brushRef="#br0" timeOffset="267552.0738">21814 12603 692,'0'0'567,"0"0"-231,0 0-109,0 0-45,0 0 6,0 0-23,0 0-48,0 0 2,0 0 4,0 0-17,0 0-26,0 61-48,0-47-6,2-3-4,2-2-9,2-1 19,0 0-19,6-3-11,-4-3 18,2 1 8,1-3 1,4 0-6,-5-3 12,5-4 3,-2-3-12,0-3-1,-5 0-3,0-2 4,2-1-1,-8 1-21,-2 0 15,0-3-4,0 5-14,-10-1-2,2 6 1,-2-3-26,-1 8 1,-4-1-26,2 4-26,1 0-16,-8 5-45,6 8-16,-10 9-29,1 4-102,0 1-253,6-6-175</inkml:trace>
  <inkml:trace contextRef="#ctx0" brushRef="#br0" timeOffset="268390.6139">19771 13648 29,'0'0'636,"0"0"-362,0 0-105,0 0 50,0 0 34,0 0 8,0 0-80,0 0-57,0 0-24,0 0-38,-34-27 9,24 18-49,-2-1-22,0 1 1,0-4 30,-4 6-29,2 0-1,1 1 54,-4 4 0,4 2 12,1 0-36,-4 6-31,4 6-17,0 1 16,-2 4 1,4 3 1,1 0 34,1 1-35,-1 2-2,5 0-18,0-3 19,4 2-25,0-5 24,0-1-20,0-5-20,8-2 42,3-5 2,2 1 1,-1-5 10,8 0 3,-4-5 0,4-4-16,-1-4 0,0-5-51,-2 3-11,-3-2 11,2 0-14,-6-1 23,-2 5 26,1 0-19,-2 4 35,-5 0 3,0 6 30,-2 0 15,0 3 17,0 0 3,0 0-4,0 0-9,0 4-3,0 9-13,0-1 28,0 5 46,0 3-36,0 1-42,0-1-3,0 2-19,2-3-13,4-2 0,0-3-26,5 1-22,0-4-54,2 0-30,1-7-107,4 1-1,-2-2-236,0-1-139,0-2-473</inkml:trace>
  <inkml:trace contextRef="#ctx0" brushRef="#br0" timeOffset="268819.3472">20000 13864 1356,'0'0'257,"0"0"-257,0 0 36,0 0 110,0 0 62,0 0-82,0 0-19,-23-100-6,23 80-27,0 2 0,0 3-32,0 4 7,0 3 9,0 3-26,2 5-30,2 0-2,-2 0 0,5 5 45,-1 4 29,1 5 0,-1 4-12,0 0-14,1 3-29,-3 0-16,0-2-1,-2-1 0,0-3-2,2-2-19,-1-3 18,-1-3-25,-2-2-6,2-5-9,-2 0-17,2 0 9,1 0 14,-1-2 9,2-8-29,4-4-9,0-1-10,4-4-23,-2 2 3,-2-2 0,1 3 6,2 3 54,-3 2 34,-2 5 16,1 1 49,-3 5-10,0 0 39,0 0 0,1 3 19,-1 7 42,0 1 41,-1 4-61,1 3-46,-2-3-2,2 2-36,-2 0-23,0-2-2,0 2-24,0-5-2,0-2-25,0-1-23,0-3-80,0-2-48,2 0-43,-2-4-49,0 0-163,0 0-190,-2 0-379</inkml:trace>
  <inkml:trace contextRef="#ctx0" brushRef="#br0" timeOffset="268981.9377">20355 13852 166,'0'0'1896,"0"0"-1734,0 0-142,0 0 25,0 0 120,0 0-61,0 0-50,123-1-2,-106-1 0,0-2-51,0 0-1,-4-3-3,-1 3-113,-1-1-194,-4-3-261,-5 1-106</inkml:trace>
  <inkml:trace contextRef="#ctx0" brushRef="#br0" timeOffset="269167.826">20442 13755 2081,'0'0'227,"0"0"-202,0 0-25,0 0 130,0 0 5,0 0-22,11 97 10,-7-81-17,2-4-23,-2 3-51,2-4-31,1-1-1,0 0-51,-3-5-84,0-2 13,0 0-46,0-1-16,1-2-95,3 0-165,-1-5-80,1-8-236</inkml:trace>
  <inkml:trace contextRef="#ctx0" brushRef="#br0" timeOffset="269505.993">20650 13690 1269,'0'0'537,"0"0"-456,0 0-39,0 0 137,0 0 22,0 0-82,0 0 14,0 0 15,0 0-16,0 0-58,81 50-16,-75-33-42,-2-2 0,0 3-3,-4-1-4,0 1-9,0-4-38,-6 1 25,-4 2-16,-4-5-16,2 2-29,0-3 16,-2 0 26,4-1 31,-1-2 1,5-1 0,2 1 1,0-2 2,4-1 23,0 2 13,0 0 9,0-1 3,8 1 14,1-1 2,1 2-16,5-5-12,-2 3 2,-1-4-6,6-2 0,-6 0 10,3 0-3,2 0-26,-4 0-16,1-4-3,4-2-25,-6 1-84,6-3-74,-4-4-32,1 3-59,4-3-241,-8 1-175,8-4-460</inkml:trace>
  <inkml:trace contextRef="#ctx0" brushRef="#br0" timeOffset="269700.1678">21159 13830 848,'0'0'1607,"0"0"-1520,0 0-61,0 0 126,0 0 89,0 0-49,0 0-38,109-18-27,-90 14-19,-2 1-35,2-3-23,-4 0-37,-1 3-13,0-3-18,-4 1-52,-2-2-66,-1 6-49,-5-6-48,-2 2-31,0-3-145,-2-1-250,-5 3-34</inkml:trace>
  <inkml:trace contextRef="#ctx0" brushRef="#br0" timeOffset="269870.1188">21175 13677 199,'0'0'1881,"0"0"-1541,0 0-263,0 0-9,0 0 35,0 0-3,0 0 3,0 0 67,0 0 51,0 0-46,0 0-76,74 0-39,-51 0-42,5-5-18,0 3-29,-8-3-76,4 3-79,-1-2-81,-1 0-38,-2 1-165,-2 3-272,2-4-500</inkml:trace>
  <inkml:trace contextRef="#ctx0" brushRef="#br0" timeOffset="270234.4374">21686 13679 277,'0'0'1396,"0"0"-1188,0 0-173,0 0 76,0 0 125,0 0-113,0 0-61,0 0 12,0 0 55,19-99-45,-17 62-7,2-3-35,-4-1-32,0 2-10,0 0 0,0 1 19,-2 1-16,0 1-3,2 8-19,-2 8 0,2 5 17,0 6 2,-2 4 29,2-1 10,0 2 38,0 2 6,0 2-31,0 0-36,0 4-15,2 11 31,6 12 143,8 14 0,-6 0-77,3 2-60,0-4-6,-3-5-13,3-3 6,-1 0-9,2-9-16,-6-2 0,0-5 2,-2-2-2,6 3-3,-4 1 1,2-1-14,-1 1 0,0-6-22,-1-4 3,-4 1-44,-2-5-48,0 0-38,-2-3-40,0 0-20,0 0-26,-4 0-50,-4-8-341,-3 1-536</inkml:trace>
  <inkml:trace contextRef="#ctx0" brushRef="#br0" timeOffset="270333.2022">21686 13679 1413</inkml:trace>
  <inkml:trace contextRef="#ctx0" brushRef="#br0" timeOffset="270420.4345">21686 13679 1413,'-47'-127'1143,"47"127"-1001,0 0-129,0 0 10,0 0 41,2 0 26,7 0 74,-1 0 69,5 0-54,7 2-65,2-2-41,8 0-39,2 0-34,-7-3 0,-1-1-31,-4 0-83,0-2-87,4 3-73,-5-4-122,0 5-277,-8-3-153</inkml:trace>
  <inkml:trace contextRef="#ctx0" brushRef="#br0" timeOffset="270715.8585">22043 13532 1682,'0'0'390,"0"0"-390,0 0 1,0 0 119,0 0 81,0 0-36,0 0-40,0 0-15,0 0 2,0 0-28,0 0-30,19 99-31,-11-87-21,0-3 20,4 0-20,-2 0-2,0-4-2,1-3 2,2 0 0,-3-2 20,1 0 2,4-2-9,-4-8-10,1-2-3,4-2-12,-6-3-13,-2-5 22,-2 0-13,-1 2 16,-5-1 25,0 2-23,-7 2 21,-5 2 15,0 1 16,-8 4 29,1 5 19,-2 1 28,2 4-57,-3 0-19,4 4-29,-4 8-25,5-2-15,0 5-4,2 1-25,5 2-70,-1 1-80,0 0-135,5-4-248,-2 4-731</inkml:trace>
  <inkml:trace contextRef="#ctx0" brushRef="#br0" timeOffset="274482.9182">7851 13289 241,'0'0'346,"0"0"110,0 0-316,0 0-71,0 0 25,0 0 27,0 0 38,0 0 30,0 0 5,-9-13-6,9 13-42,0 0-39,0 0-30,0 0-6,0 0 26,0 0 9,0 0-9,0 0-36,0 0-42,0 0-19,0 0-32,0 0-16,0 0-13,0 0-4,7 0 65,3 0 39,2 0-4,4 0-22,0 0-11,2 0 14,3 0-16,0 0-2,6 0 1,-1 0-12,0 0 12,3 0-1,5 0 1,-2 0 1,-2-3-1,-3 1-20,-5 2-2,3 0 22,0-3-21,-1 3 19,-1 0 0,3 0-10,-3 0-3,0 0 15,1 0-1,-3 0-11,0 0 11,-2 0 2,3 0-14,-2 3 14,2-3 19,-3 0-18,2 0 3,-2 0 11,3 0-15,-6 0 0,6 0 0,-5 0-1,4 0 1,-2 0 2,3 0-2,-4 0 3,6 0 16,-5 0-19,2 0 0,-2-3 1,3 1-1,-4 0 2,4 2 18,-3 0-20,0 0 0,-2 0 0,0 0 3,0 0-2,3 0 10,-4 0-9,3 0 7,0 0-8,0 0-1,1 0 2,-2 0 14,2-1-14,-1-2-1,2 1 0,-2-2 17,3 3-18,-6-1 0,6 0-1,-4 0-12,2 2 1,-3-2 9,2 2-13,0 0 14,-2 0-1,0 0-10,0 0 13,4 0 0,-2 0 3,3 0 13,-1 0-12,2 0 8,1 0-8,-3-4 12,4 2-16,-4-3-1,3 5 1,-3-2 0,0 0 0,-1 2-4,-1 0-28,-3 0 32,4 0 0,-4 0-16,4 2 3,-4 0 10,2 1 1,-1-1 2,-1 0 2,4 0 34,-4-2-14,4 0-19,-3 0 29,4 0-3,0-6-28,1 3 12,-4-1-13,6-1 0,-5 2 0,0-1-1,-2 3 0,2-2-15,-2 1 15,1 0-25,-2 2 25,1-2 1,2 2 0,-2 0 0,3 0-1,-4 0 1,6 0 0,-2 0 1,2 0 12,1 2 7,1-2-17,-1 0-3,0 0 1,1 0 12,-1 0-10,1 0-2,-3 0 2,2 0-3,-3-3 0,0-1 1,2 0 11,-1-2 1,3 3-13,-4-3-14,4 1 14,-3 0 19,5-1-19,-1 2-1,-2-1-15,3 1 16,-5 2-13,5 0-3,-1 1 3,-2 1 12,3 0-47,-3 0 48,1 0 8,-3 1-8,2 1-2,-1 0-1,-4 0 3,6-2 2,-3 0 21,3 0-21,-4 0 11,6 0 12,0-4-21,-3 1 12,3-3 0,-1 0 0,-2 1-16,3-2 0,-3 4 0,1-2 2,-1 2 11,0-1-3,-1 0-10,-2 1-1,4 0 0,-5 2-2,5-1-10,-6 0 11,4 2 0,-3-2 1,0 2-12,0-2 11,-2 2 0,2-2 2,-1 2 9,-2-1-9,1 1-3,2 0 3,-2-2-2,3 2-9,-6 0 11,6-3 17,-6 3-17,1 0-3,0 0-10,-2 0 12,-3 0 0,3 0-12,-2 0 13,-3 0 0,2 0 3,4 0-2,-4 0 0,-2 0-1,6 0 1,-2 0 0,-1 0 2,3-1 9,4-2-11,-2 0 0,6-2 28,-1 3-29,4-3 0,-1 3-1,-1-2 1,5 0 0,-2 3 0,1-3-7,0 2 7,-1 0 0,-1 0 0,-3 1-3,1 1 3,0 0 3,-2 0 13,1 0 4,-6 0-20,4 0 2,-3 0 23,2 0-24,-4 0 21,4 0-22,-2 0-2,-3 0 2,2 0 0,-2 0-1,4 0 1,-2 0 3,-1 1-3,2 3 0,-2-4 1,5 2 9,-4 0-10,-1 0 0,6-2 22,-4 1-19,5-1 13,-4 0-16,6 0 1,-2 0 10,0 0-11,0 0-13,1 0 11,1 0 4,-2 0 9,6 0-11,-2-1-19,-3 1 4,3-2 15,0 2 0,-1-2-11,0 2-15,3 0 26,-5-2 7,3 2-7,-5 0-13,2 0 13,-2 0 2,-1 0-2,-2 0-2,2 0 2,-1 0 2,0 2 14,0 0-14,3-2 17,-6 2 10,6-1-16,-4-1-10,2 3 19,-1-3-20,0 1-2,2-1 12,1 0 4,-2 2-13,4-2 20,-3 0-20,3 0 16,-1 0-17,0 0 18,3 0 2,-1 0-3,7 0-6,4-2 2,4 1-14,-1-2-2,-9 3 3,-10 0-3,-2 0 1,1-1 0,6 1 0,0 0 1,1 0 1,0 0-2,-1 0 1,1 0 2,1 0-3,-2 0 3,1 0 0,0 0 10,-3 0-15,1 0 2,-4 0 0,2 0 3,-1 0-2,0 0 0,0 0 1,1 0 2,-1 0-4,0 0-1,3 0 0,-3 0 1,4 0 0,-2 0 0,5-2 0,-2 0 1,6-2-1,1 2-3,7 1 3,-3-1 0,-9 2-1,-10-2 1,0 2-17,0 0 17,6 0 12,2 0-12,-3 0 0,3 0 1,-4 0-1,4 0-3,0 0-7,-5 0 10,5-2 12,-4 2-12,2 0-3,0-3 0,-1 3 1,3 0-14,-2-1 16,6-1 19,0 0-19,-2-1 3,1 3-3,3-2-10,2-1 10,-6 3 12,-1-2-12,1 0-1,10 1 1,-4-1 3,-4 0-3,-11-2 0,-1 4-1,0-2 1,6-2 1,1 2 0,1 0-2,-4-1 1,2 3 0,0-2 3,-3 0-2,2 0 13,-2 0-13,3-2-1,-1 1 13,3 3-13,-1-4-1,0 1 1,3-2 2,-2 3 1,-1 0-3,3-2 2,-2 2-4,-4-2 1,6 3-1,2-3-11,3 0 1,-3 0 8,0 4 1,-4-4-13,-7 3-3,11-1 16,6-2 2,-7 1 1,-3 1-2,0 2 1,-10-3-2,6 1 2,1 2 1,2-2 0,1 2 1,-5-1-1,5-2 1,-3 1-1,0 0 0,0 0 1,1 1 0,0-1-1,-6 2-1,6-2 0,-3 2 1,5-2 2,-6 2-1,4-2 1,0 2-2,-3-2-2,4 2 1,-4-1-1,5 1-1,-5-3-23,2 3 23,-1 0 2,-1 0-2,1-2-13,-2 2 14,4-1-1,-3 1 2,2-2-2,-2 2 2,1 0 0,1 0 0,-2 0-2,5 0 3,-3 0 1,3 0 0,2 0-1,-3 0-1,2 0-12,1 0 13,-5 0 1,3 0 9,-5 0-9,0 0-1,-2 0 0,3 0 3,-6 0 0,4 0 16,-4 0-16,6-2 13,-3 2 10,2-2-4,-2-1-19,5 1 16,-1-1 4,2 1-11,8 0-10,-9 1-2,6-4-9,2 3 9,-4 2 0,-3-3 0,3-1-3,-4 4 0,1-2 1,0 0 0,-6 0 4,3 1-2,-6-2 2,2 2 0,-6 1 11,-1 0-13,0-2 1,-3 2 1,-4 0 17,1 0 6,-3 0-12,-2 0 6,2 0 0,-2 0 0,0 0-3,0 0 0,0 0-4,0 0 1,0 0-10,0 0 13,0 0-14,0 0 0,0 0-2,0 0 0,0 0-1,0 0 0,0 0 1,0 0 0,0 0 2,0 0 14,0 0 0,0 0-3,0 0 6,0 0 6,0 0 0,0 0-6,0 0-6,0 0 2,0 0-2,0 0-10,0 0 13,0 0-15,0 0-1,-2 0-2,0 0-14,0 0 13,-3 0-25,-1 0-4,0 0-34,-3 2-29,-2-1-48,1 2-52,-6 0-106,-6 1-273,2-2-555,131-17-89</inkml:trace>
  <inkml:trace contextRef="#ctx0" brushRef="#br0" timeOffset="295553.2232">20128 15012 101,'0'0'173,"0"0"-101,0 0 25,0 0 60,0 0 205,0 0-108,0 0-88,0 0-3,-13 4 51,11-2 30,-1 0-53,1 3-61,0 2-11,-2-2-28,2 3 6,-2-2-1,2 0-6,-2-1-6,0 1-4,-4-1 4,4 0-11,2-3-15,0 1-23,0 0-16,0-2-17,0 0-1,2 2-1,0-1 0,0-2 0,0 0 2,0 0 21,0 0-4,0 0 0,0-2 16,0-14-35,6-10-25,5-12-4,0-8 29,-3-4-2,0 2-12,-3 5 13,-1-6-88,-2 4 18,5 1-2,-3 2 44,0 5-58,0 9 52,-2 8 35,1 5 16,-1 5 3,0 1 36,0 1-23,0 0 0,-2 7-7,2 1 7,-2 0-6,2 0-11,0 1-15,3 9 0,3 10 70,3 11-6,3 12-3,6 5-30,-6-2-27,2-4-4,-4-8 0,-1 0 1,1-1-1,2-4-1,-4-4-1,-2-6 2,-2-6-16,2 1-16,-2-2 13,0 2-7,-2 0-19,2-3-22,-4-5 19,0 1-19,1-3-48,-3-2-56,0-2-45,0 0-120,0 0-138,-7 0-17,-7-2-635</inkml:trace>
  <inkml:trace contextRef="#ctx0" brushRef="#br0" timeOffset="295738.7007">20134 14953 2104,'0'0'515,"0"0"-515,0 0 35,0 0-35,0 0 168,0 0 5,0 0-19,0 0-33,0 0-44,0 0-30,91-23-47,-67 19-13,-3 3 0,5-1-25,-6 2-55,2 0-54,-5 0-48,2 0-85,-4 0-138,0 0-137,-2 5 15,-3 0-203</inkml:trace>
  <inkml:trace contextRef="#ctx0" brushRef="#br0" timeOffset="296118.2107">20588 14990 200,'0'0'385,"0"0"16,0 0-255,0 0-51,0 0 55,0 0 45,0 0 23,0 0-43,0 0-45,0 0-33,0 0-39,38-11-58,-35 11 1,-1 0 12,2 8 39,0-2 0,1 6-20,1-1 1,-2 3-31,3-1 17,-1 2-16,0-2-3,5 2 0,-2-4-1,-1-2-1,2-2 1,6-1-1,-4-1-17,3-5 2,2 0-12,-2 0 27,2-11-24,-2 2-3,-1-4-3,2-5 28,-6 2 1,-2-4 3,-3 1 20,-5 0 9,0-1 3,-5 0-30,-5 1 18,-5 2 2,-4 1 17,2 5 26,-6 2 9,4 1-58,-7 6 46,4 2-37,2 0 33,-2 0-22,5 6-34,-2 1-2,6 3-18,3-1-11,4 0-10,2 1-32,1 2-65,3-1-71,3-1-58,7 0-109,-2-5-147,16-2-571</inkml:trace>
  <inkml:trace contextRef="#ctx0" brushRef="#br0" timeOffset="296319.8951">21185 14940 901,'0'0'1370,"0"0"-1351,0 0-6,0 0 16,0 0 104,115-17-30,-92 12-90,-4 0 39,-2 1-26,0 0-4,-4 3-22,2-2-32,-2 2-16,-5-1-49,0 2-94,-2-2-98,-1 2-68,-5 0-59,0 0-217</inkml:trace>
  <inkml:trace contextRef="#ctx0" brushRef="#br0" timeOffset="296621.24">21586 14775 430,'0'0'724,"0"0"-467,0 0-188,0 0 67,0 0 33,-23-104 20,18 88-37,1 5 0,2 0 33,2 6-33,0 3-56,0 1-44,0 1-20,0 0-30,0 0-2,0 0-1,0 1 1,0 9 92,2 4-12,2 0-22,1 6-3,-1 1-53,-1-1 33,-3 2-32,0-1 20,2-1-21,0 1-2,-2-1-1,2-3-54,0-4 27,0 0-40,2 2-41,0-6-10,2-1-42,-1-1-59,4-3-126,-1-3-44,-4-1-128,7 0-483</inkml:trace>
  <inkml:trace contextRef="#ctx0" brushRef="#br0" timeOffset="297017.265">21814 14705 680,'0'0'1057,"0"0"-960,0 0-74,0 0-23,0 0 113,0 0 30,0 0-62,0 0 16,-2 99-25,2-84-50,0 0-19,4 1-3,2-1 13,2-1-12,0-1-1,4-4-15,-2 1 14,0-5 2,4 2 0,-4-5-1,3-1 2,-1-1 4,2 0 13,-4 0 4,2-8-7,2 1 7,-4-3-10,-2-1-11,1-4-2,0-1-3,-5-4 3,-4 0 42,0-1-42,0 1 0,-6 0-36,-8 1 23,2 2 26,-2 3-13,-6 3 19,3 4-15,-4 3 25,0 2-29,-5 2 45,4 0-43,2 2-2,-2 5 23,5 3-8,5-1-15,-1 4-39,2-4-19,7 6-16,2 0-27,2 1-44,2 1-50,10-2-39,12-2-133,-5 1-252</inkml:trace>
  <inkml:trace contextRef="#ctx0" brushRef="#br0" timeOffset="297415.9912">22393 14896 817,'0'0'1098,"0"0"-1039,0 0-59,0 0 0,0 0 133,0 0 100,36-126-130,-30 88 36,1-3 10,-3 5-66,-1 1-2,-3 2-80,0 0 21,0 3-19,0 1 1,0 2 34,0 6-38,0 6-49,0 3 49,-3 6 16,1 0 10,0 1 3,-1 1 22,1 2 16,2 0 0,0 2-28,0 0-39,0 0-36,0 6 5,0 10 31,5 10 60,6 10-9,1 2-16,3-1-35,-2-8 2,-3-11-1,-1-1 14,2-2-12,-1 3-1,1 3-2,1 2 3,4-1-2,-4-2-1,0-3-29,0 0 7,-4-2-16,0-4-52,1-2-12,-5-1-30,0-3-29,-1 0-3,-3-4-104,0 3-242,0-4-56,-16 0-445</inkml:trace>
  <inkml:trace contextRef="#ctx0" brushRef="#br0" timeOffset="297575.3812">22410 14779 760,'0'0'1517,"0"0"-1517,0 0 49,0 0-49,0 0 155,0 0 26,0 0-39,0 0-62,0 0-16,119 0-61,-85 0-3,-5 0-86,-1-4-95,-4 0-44,-8 3-187,1-1-91,1 0-188</inkml:trace>
  <inkml:trace contextRef="#ctx0" brushRef="#br0" timeOffset="297906.8518">22836 14749 1047,'0'0'738,"0"0"-689,0 0-23,0 0 81,0 0 94,0 0-39,0 0-55,0 0-33,0 0-29,0 0-16,0 0-3,-2 92-26,14-81-13,-2-4 0,2-1 1,4-4-1,-4 1 3,3-3 10,2 0 0,-4-5-13,1-1-13,2-3 7,-8-2-1,0-3 20,-2 1-16,-3-2 16,-3-2-35,0 3 19,-3-3-23,-7 0 18,0 3 21,-8 1 20,2 3 31,1 6-28,-4 0-7,2 4 23,-3 0 3,4 4-19,-2 4 15,4 1-5,1 1-30,2 2-3,5 1-10,0-2-29,6 3-28,0-3-66,0 1-107,8-5-55,7 1-118,-4-5-242</inkml:trace>
  <inkml:trace contextRef="#ctx0" brushRef="#br0" timeOffset="298114.9053">23278 14674 1668,'0'0'552,"0"0"-516,0 0 64,0 0 65,0 0-39,108-23-39,-84 19-7,-1 2-9,-1 1-37,-2 1-34,0 0-19,-3 0 3,0 0-52,-7 0-60,1 0-34,-7 0-126,-2 0-94,-2-2-67,0 2-82</inkml:trace>
  <inkml:trace contextRef="#ctx0" brushRef="#br0" timeOffset="298304.4094">23354 14583 1083,'0'0'1014,"0"0"-1013,0 0 61,0 0 67,0 0 23,0 0-3,0 0-17,4 112-45,4-95-3,-2 1-37,0-3-47,0-2-20,3-1-34,-3-4-75,1-3 10,-3-1-39,2-3-95,1-1-156,-1 0-66,7-8-294</inkml:trace>
  <inkml:trace contextRef="#ctx0" brushRef="#br0" timeOffset="298648.347">23675 14433 711,'0'0'1348,"0"0"-1335,0 0-13,0 0 68,0 0 62,0 0-40,0 0-12,111 47-36,-101-30 19,-3-2-38,-5 2-22,0 0 2,-2 0-3,0 0-58,-11 1 26,-4-3-23,1 0 23,-4-1 15,2-1-15,-4 0-29,6-2 35,3-3 9,0 0 1,5 0 16,2-4 16,2 0 27,0-1 5,2 1-9,0-2 3,0 3 16,4-3 23,2 3-13,5 0-13,0-3-1,1 2-2,8-4-20,-4 0-29,6 0-3,-1 0-22,2-2-49,-2-2-58,3 0-62,-1 3-110,0-4-105,-6 3-173,7-3-433</inkml:trace>
  <inkml:trace contextRef="#ctx0" brushRef="#br0" timeOffset="299049.359">24090 14598 91,'0'0'986,"0"0"-670,0 0-219,0-119-41,2 87-20,0 7 129,-2 6 59,0 4-74,2-1-89,0 1 101,0 0-65,2-4 23,-2 5-4,2 6-23,-2 3 20,-2 1 35,2 4-17,-2 0-55,0 0-31,2 0-44,1 9 0,4 5 88,-3 4-25,0 4-10,0 9-19,0 8-3,-2-2 18,3-1-18,-3-8-7,0-6-24,2-5 3,-2-2-4,5 1 1,-3 3-5,0-1 4,1-1-1,-1-6 1,-2 0-2,2-4-10,-2 0 10,0-6-27,0 2 4,-2-3-1,0 0 1,2 0 3,-2 0-3,0 0-1,0 0-3,0 0-2,0 0-14,0 0-3,2 0 7,-2 0 3,3 0-17,-1 0-31,0 0 6,3 0 9,-3 0-22,2-3-52,0 3-74,-2 0-196,2-1-117,-2 1-214,-34 4-53</inkml:trace>
  <inkml:trace contextRef="#ctx0" brushRef="#br0" timeOffset="299722.854">24665 14596 365,'0'0'1171,"0"0"-1119,0 0-23,0 0-12,0 0 187,0 0 85,0 0-62,0 0-40,0 0 0,0 0-13,-7 5-42,5-5-62,0-3 7,0-3-13,0-2 19,0-1-7,-2-3-28,-1-1-13,5-3 9,-2-9-44,2-6 3,0-13-28,0 0 4,0-4 20,0 4 1,0 0-2,0-1-33,0 4 0,0 0-7,0 7 42,0 5-12,0 9 5,0 4 4,0 6-6,0 3 9,0 0 21,0 3 14,0 2 0,0 2-35,2 0-1,0 0-15,5 13 16,1 14 67,7 14 15,2 7-19,-2 5-59,-1-7-2,2-2-2,-4-5-10,3-3 10,-2-2 1,2-1 1,-3-4 1,1-2 0,-6-7-3,1-4-20,-2-3 16,3 3-21,-2-3-26,-3 2 13,0-6-32,-2 1-35,0-3-3,-2-4-55,0 1-36,0-4-56,0 0-143,-8 0-127,-3 0-224</inkml:trace>
  <inkml:trace contextRef="#ctx0" brushRef="#br0" timeOffset="299831.6439">24665 14596 1565</inkml:trace>
  <inkml:trace contextRef="#ctx0" brushRef="#br0" timeOffset="299945.4486">24665 14596 1565,'-41'-121'821,"43"119"-795,7 2-6,4 0 151,1-2 48,3 1-4,5 1-61,4 0-46,7-2-28,10-2-58,4 2-22,-5 0-33,-2-1-66,-6 3-86,-7 0-82,-5 0-145,-5 0-263,-6 0-116</inkml:trace>
  <inkml:trace contextRef="#ctx0" brushRef="#br0" timeOffset="300213.8373">25183 14464 375,'0'0'1633,"0"0"-1477,0 0-156,0 0 0,0 0 94,0 0 61,0 0-48,0 0 12,0 0-38,0 0-30,0 0-2,-11 106-14,11-92 2,0 0-37,2-5-3,7 0 1,-1-2-20,0-2 22,6-3 7,-2-2-7,0 0-26,4 0 7,-2-7-13,4-7-13,-6 1 0,-1-6 45,-5 0-39,-2-5 39,-2 2 0,-2-2 1,0 2-10,-6 1 10,-7 3-2,3 3 2,-7 6 36,-2 1 5,-1 4 32,0 3-71,-4 1 23,5 0-13,-2 7 0,2 3-3,3 0-10,6 0-29,0 4-7,4-1-44,1 3-62,5-1-88,0 0-188,5-3-34,1-3-212</inkml:trace>
  <inkml:trace contextRef="#ctx0" brushRef="#br0" timeOffset="300420.4115">25807 14452 1653,'0'0'785,"0"0"-707,0 0-33,0 0 65,0 0 15,123-15-48,-106 11-35,0 1 29,-4-2-17,-3 2-26,0 1-28,2-1-26,-8 3-64,0-3-41,-2 1-40,-2-2-48,0-1-167,-2 3-342,-8-6-481</inkml:trace>
  <inkml:trace contextRef="#ctx0" brushRef="#br0" timeOffset="300587.1232">25824 14328 817,'0'0'1522,"0"0"-1483,0 0-13,0 0 116,0 0 87,0 0-11,0 0-55,110-2-41,-85-4-14,9-1-47,5-2-61,-1-3-30,-4 4-88,-10 1-99,-12 0-156,-6 4-322,9-5-426</inkml:trace>
  <inkml:trace contextRef="#ctx0" brushRef="#br0" timeOffset="301165.3215">26420 14141 1714,'0'0'684,"0"0"-642,0 0 23,0 0 74,0 0 22,0 0-58,121-27-46,-106 21-9,0 3 4,-6-1-43,1 2-9,-4-1-38,-2 3-55,-1-3-42,-3 3-13,0 0-4,-7-2-32,-5 2-254,-3 0 28,-6 0 104,2 0 7,-5 5-18,3-2 109,-2 3 208,3-1 29,-1 3 225,5 1 23,-2 1-39,4 0-16,0 3 9,4-2 45,2 3-81,1 1-66,3 1-44,0-3-1,-1 1-23,3-2-19,0 0-19,2-2 9,0-3 4,0-1-4,0 0-3,0-2 7,2-3-20,3-1 16,1 0 0,1 0 16,3 0 1,2 0-14,4 0-16,0-3-15,4-1 8,-3 0-8,2 1 21,0-1-9,0 1 10,-2 2-13,0 1 6,-2 0 7,0 0 3,0 4 22,-3 0-35,1 5 13,-1 2 2,0 0-29,-4 4 1,0-3 25,-4 5-26,0 0 1,-4-1 0,0-1-3,0 2 2,-6-1-4,-4 1 4,0 1 15,-6-5-14,0 2 20,-2-4 15,-3 1-6,0-4 12,-2 1-2,1-3 5,-1 0 4,4-5-7,2 1-6,2-2-12,4 0 2,3 0-28,2 0-1,2 0-40,2-2-70,2 1-67,0 1-103,0-3-153,0 3-614</inkml:trace>
  <inkml:trace contextRef="#ctx0" brushRef="#br0" timeOffset="305385.1941">23975 15484 453,'0'0'600,"0"0"-496,0 0-71,0 0-31,0 0 132,8-97 22,-4 80 3,0 1 39,0 3-6,1 4-49,0 2-49,-1 4-7,-2 1-22,0 2-4,-2 0 10,0 0-19,2 0-10,0 7 25,0 7 36,2 7 32,3 10-35,-3 5-52,2 2-16,1-5-16,-3-7-16,-2-8 22,3-5 4,-1-2-26,2 3-19,-2-2 19,2 1-1,1-4-2,-2-3 0,-3-3-41,0-1-5,0-2-5,0 0-13,0 0-20,2 0-39,2-7-35,0-5-169,6-2-257,-6-1-172</inkml:trace>
  <inkml:trace contextRef="#ctx0" brushRef="#br0" timeOffset="305840.0493">24253 15307 228,'0'0'1669,"0"0"-1321,0 0-348,0 0-36,0 0 36,0 0 156,0 0-30,0 0-26,0 0 0,0 0-42,0 0-32,87 13-1,-71-6-24,4 3-1,-3 0-29,-2-3 13,-5 2 3,-1 1-6,-3-3 0,-2 1 0,-2 4-4,-2-3-45,0 1 39,-2 3-10,-4-4 33,-7 8 6,3-2 0,-8-1-23,6-1-12,0 2 32,-4-4 3,6 3-11,2-4 9,-1 1 2,0-2-20,5 0 17,4-2 5,0-2-2,0-1 0,0 0 20,4 0 34,5-4-2,2 4-3,3-4-7,4 0-1,0 0-8,4 0-17,-3 0 29,4 0-19,-2-4 9,3 2-6,-3 0 3,-2-2 26,0 3-17,-2-2-5,-4 2-33,-3-2 0,-4 3-2,4-1-1,-8-1 2,0 2-2,0 0 0,-2 0-28,0-2-46,0 2-23,0 0-44,0-3-30,0 3-78,0 0-147,0-2-212,0 2-415</inkml:trace>
  <inkml:trace contextRef="#ctx0" brushRef="#br0" timeOffset="306294.8535">24866 15620 650,'0'0'1030,"0"0"-971,0 0-58,0 0 83,0 0 40,0 0 25,0 0 29,0 0 10,0 0-62,8-113-113,-1 83 32,0-9-43,-5-2-1,0-2 0,-2 3 19,0 5-11,0 0 17,0-2-26,0 7 18,0 1-17,2 0 21,0 8 26,0 3-48,-2 8 0,2 2 80,-2 0-28,0 1-1,2 3 10,-2 1 6,0 3 0,0 0-25,0 0-32,0 0-10,0 5-39,4 10 39,3 11 71,1 7-4,3 7-39,-2-1-28,1-4 1,0-7-3,2-2 2,-2-1 0,-2-3 1,1-4 1,0-2 0,-5-4-2,4 5-15,1-1-1,4 4-32,-5-3 35,-2-4-19,3 1 0,-3-4-38,-2-3-4,3-1-9,-5-2-36,0-3 26,-2-1-23,0 0-65,0 0-91,0 0-65,-2 0-141,-13-5-640</inkml:trace>
  <inkml:trace contextRef="#ctx0" brushRef="#br0" timeOffset="306474.8203">24815 15402 790,'0'0'1628,"0"0"-1628,0 0 9,0 0-9,0 0 178,0 0-7,0 0-49,0 0-19,111 17-20,-90-17-48,3 0-19,-4 0-16,4 0-64,-3 0-48,-4 0-42,-2 0-88,0 0-120,-4 0-177,-5 0-116</inkml:trace>
  <inkml:trace contextRef="#ctx0" brushRef="#br0" timeOffset="306857.702">25285 15424 91,'0'0'1222,"0"0"-897,0 0-325,0 0 0,0 0 174,0 0 70,0 0-95,0 0-81,0 0 19,0 0 27,-2 28-27,2-15-32,0 2 6,0-1-58,2 1 23,2-1-7,0-4 20,2 2-13,3-2-7,-3-3-17,5 1 1,-2-4 17,1-1-8,2-3 5,2 0 34,-2 0-25,3-5-4,0-5-22,2 1-1,-5-4-11,-1-1 12,-2-3 0,-5 0-13,-4 0-8,0-3 21,0 3 0,-8 0-42,-3 2 42,-4 2 0,-2 3 4,0 5-4,-4 2 0,1 3 0,0 0-2,0 0-7,3 8 8,3 2-25,-2-1-9,8 4-7,2 1-10,4-2-25,2 2-85,0 0-74,14-1-189,14 0-50,-3-3-212</inkml:trace>
  <inkml:trace contextRef="#ctx0" brushRef="#br0" timeOffset="307131.2059">26038 15475 329,'0'0'1156,"0"0"-707,0 0-381,0 0 19,0 0 179,0 0 5,0 0-52,0 0-61,0 0-33,0 0-26,119-6-39,-96 4-37,1 0-23,-3 0-9,1 0 8,-6-1-23,-1 0-21,-2 2-64,-7-1-73,-2-2-47,-4 0-26,0 1-68,0-5-288,-6 4-109,-13-6-36</inkml:trace>
  <inkml:trace contextRef="#ctx0" brushRef="#br0" timeOffset="307283.3237">26051 15333 726,'0'0'1257,"0"0"-1010,0 0-102,0 0 43,0 0 25,0 0-49,0 0-52,0 0-10,0 0 48,0 0-29,59-11-60,-25 11-61,5-2 0,3 0-35,-4-2-35,-2 1-86,-4-1-72,0-2-122,-7 2-281,-5-2-409</inkml:trace>
  <inkml:trace contextRef="#ctx0" brushRef="#br0" timeOffset="307855.7318">26711 15108 85,'0'0'1957,"0"0"-1659,0 0-275,0 0-23,0 0 158,0 0-16,111-30-62,-93 23-34,-2 6 11,-4-1-25,-2 0-32,2 2-45,-8 0-49,-2 0-67,-2 0-52,0 0-43,-4 2-7,-10 3 117,-2 1-17,-3 2-71,-4 2-76,1-3 105,1 2 192,-1-1 13,4 3 228,0-2 13,4 0-59,-1 0-55,4 2-3,1-1 16,3 4-33,1-4-10,4 1-42,2-1 13,0-2-9,0 0 9,0-2-29,6 2 32,0-2-6,1-2-46,4 1 33,-3-3-27,3 2 34,3-1-34,2-3 11,0 3-7,6-1-3,-3 0-1,2-1-9,0 3-13,1-1 26,-2 2 12,2-3-8,-1 5-4,-4-3-4,2 2-9,-4 1 13,-2-2-16,-1-1-10,0 5 25,-4-1-27,-2-1 0,-2 3 0,-2-3-1,0 6 1,-2 1 28,0 1-6,0 2-1,-8-1-22,0-1-13,-8 0 4,4-3 5,-3 0-5,-2-3 9,0-3-16,0-2-4,0-1-5,3-1 6,-2-2-7,2 0-6,1 0 16,0 0 3,3-5 13,1 1-23,5 0-15,0 2-7,1-2-49,3 2-48,0 2-74,0-2-215,5 2-152,7-1-554</inkml:trace>
  <inkml:trace contextRef="#ctx0" brushRef="#br0" timeOffset="308934.6543">27849 15345 372,'0'0'2046,"0"0"-1811,0 0-235,0 0 0,0 0 158,0 0 12,121-27-70,-78 17-27,3 1-9,-1 1-13,-5 3-50,-2-2-1,-1 2-15,-9 3 3,-10-2-36,-5 2-13,-4 1-35,-3-2-19,0 2-14,-2-1 36,-4-2 15,0 2 14,-10-4-179,-12 3-32,-14-1 47,-10 0 128,-7 1 25,2 0 3,4-1 56,14-2 16,3 2 39,6 3 33,9-1 67,5-4-12,-3 4-17,0-2 27,3 1-24,4-1 0,0 0-9,6 1 31,0 3-19,0-3-13,6-1-100,2 1-3,4-4-54,8 2 41,3-1-3,9 1 3,4 1-3,4 0 3,-2 2-3,-8-1 13,-11 0-10,-2 2-3,-2-3-17,2 3 32,0-6-18,2 3 7,-7 0 12,0 0 3,-6 0 17,-2 3 35,-2-3-7,0 0 0,0 2 4,-2 2-1,0-1-9,2-1-24,-2 0-18,0 0-32,2-1 30,0 2-11,3 1-13,4-1-16,-1-2 13,2 3 27,5 0-27,-2 0 29,2 0 1,0 0 2,-4 0-1,1 4 11,-2 2 44,4-1-12,-8 1-9,4 2 9,-3 1-20,4-1-5,-5 1-17,0 1 13,-1 1-16,1-3-12,-2 2 12,0-3 2,-2 1-2,0-2 0,3-3-1,-5 1 1,2-2-13,0 0 13,-2 0 1,0 0 3,0-2 18,0 0 4,0 0-1,0 0-9,0 0-12,0 0-4,0 0 0,0 0-4,-2-6-66,-3 0 12,1-1 4,-2-7 34,0 3 17,-1-4-42,1-2 13,-2-3 19,-3 0 0,0-4 0,1 3 13,-1-1 26,2 3-3,1 1 70,2 7-36,4 3 8,0 5 37,0 0-6,2 1-23,0 2-35,0 0-34,0 0-4,4 0 2,6 5 4,5 3 55,2 4-27,6 4-32,1-1-1,2 0-1,-2 0-15,2 1-1,0-4 16,-3 1-19,-4-2-23,-4-2 17,-5-1-13,-4-3-4,0 2-6,-6-2 7,0 1 41,-8 0 6,-2 3 26,-6-1-3,-4 4 0,-1-4-26,-1 5 22,2-6-23,0 2-2,6 0 0,3-1-20,0-3-40,3-2-39,4 1-68,1-2-48,3 2-72,0-2-160,0 0-148,5 0-132</inkml:trace>
  <inkml:trace contextRef="#ctx0" brushRef="#br0" timeOffset="309348.9614">29134 15201 1018,'0'0'788,"0"0"-606,0 0-108,0 0 118,0 0 50,0 0-48,0 0-33,0 0 6,22-110-46,-17 79 10,2-4-45,-3-4-84,2-2 39,-2 1-6,0 5 22,1-1-57,1 2-11,-2 5 11,3 9-2,-5 3-17,0 5 19,2 1-6,-1-3 6,1 3 44,-2 4 7,0 2-26,-2 3-12,0 2-12,0 0-1,0 0-2,0 4-30,2 6 29,0 9 3,2 8 73,0 9-50,6 4-23,-6-2-1,4-5 1,-2-5-1,2 1-1,4-6 2,-8-6 0,2-2-1,0-1 1,3-1-19,2 2 17,-5 4-11,0-5-31,1-2 3,-5-3-32,0-3-26,0-1-25,-2-3-59,0 2-22,0-2-56,-8 0-30,-5-2-173,-2 0-99,2 0-163</inkml:trace>
  <inkml:trace contextRef="#ctx0" brushRef="#br0" timeOffset="309501.88">29132 15033 372,'0'0'1353,"0"0"-970,0 0-186,0 0-77,0 0-33,0 0 23,0 0 48,0 0 28,0 0-54,0 0-55,117 0-61,-77 4-16,-2-1-77,2-3-61,-9 0-81,4 0-10,-10 0-143,-4 0-79,-3 0-60,-12 0-150</inkml:trace>
  <inkml:trace contextRef="#ctx0" brushRef="#br0" timeOffset="309792.4249">29586 15040 620,'0'0'988,"0"0"-625,0 0-194,0 0-42,0 0 21,0 0-25,0 0-7,0 0-13,0 0-38,0 0-17,-39 75-16,39-58-32,0-8 26,0 4-26,7 0 1,4-3 1,-3-3-1,3-1 12,-1-2 4,3-4-17,0 0-3,-1 0-16,4-4-1,-6-7 20,-2-1 0,-2-3 0,-3-3 0,-3 1-9,0-3-23,-7-2-10,-3 4 39,-2-2-68,-6 3 71,1 4 26,0 3-10,0 4 42,3 2-57,-2 3 12,6 1-10,2 0 9,-2 0-12,4 5-33,4 1-28,2 4 29,0-3-26,0 4-84,8-3-142,12 0-170,-5-2-8,15-4-524</inkml:trace>
  <inkml:trace contextRef="#ctx0" brushRef="#br0" timeOffset="309989.4364">29968 14990 10,'0'0'2275,"0"0"-1945,0 0-318,0 0 95,0 0 156,0 0-10,110-24-84,-93 20-23,0 1-38,-2 1-42,-2 0-51,1 0-15,0 0-16,-6 1-25,0-4-32,-1 4-41,-1-2-38,-2 0-34,-1-2-31,-1 0-50,-2 0-244,0-2-227,0 2-364</inkml:trace>
  <inkml:trace contextRef="#ctx0" brushRef="#br0" timeOffset="310152.8726">30013 14833 1616,'0'0'484,"0"0"-351,0 0-101,0 0 72,0 0 83,0 0 26,0 0-23,0 0-17,0 0-13,0 0-71,72-4-50,-49 0-39,5 3-19,0-2-61,-4-1-57,0-1-71,1 1-104,-1-2-322,-8 1-360</inkml:trace>
  <inkml:trace contextRef="#ctx0" brushRef="#br0" timeOffset="310655.8087">30527 14601 942,'0'0'1098,"0"0"-1098,0 0 19,0 0 14,0 0 145,0 0-29,0 0-23,0 0 9,0 0-45,109-31-29,-99 31-61,-6 0-39,-2 0-3,0 0-16,-2 0-7,0 0 1,0 0-14,-8 0-19,-6 0 4,0 0 31,-4 2-22,-1 3 82,0-2 2,0 1 14,3 2 8,0 0 17,2-1 3,1 3 0,0-1 26,5 2-42,-1-1-3,5 1-23,0-1 0,4-1 10,0 0-10,0 3 0,0 0 19,2-3 49,6 3-42,3 0 22,-1-3-47,3 2 25,4 1 0,1-2 3,-2 1-26,3 1 45,0-3-12,-2 2-1,0-1 30,-2 1-11,-3-2-28,0-2-10,-6 1 27,0-2-43,-4 1-23,-2-4 3,0 6 20,0-5 16,-4 5 26,-8 2-26,-4 0-6,-2 2-8,-4-1-4,1 0-14,-1 0 15,4-3-37,0 1-17,2-5-32,3 4-22,4-6-33,3 1-6,4-2-24,2 0-81,2-10-195,6 3-340</inkml:trace>
  <inkml:trace contextRef="#ctx0" brushRef="#br0" timeOffset="310956.4354">30919 14526 1861,'0'0'687,"0"0"-687,0 0 13,0 0-13,0 0 164,0 0 61,0 0-13,0 0-56,0 0-16,-53 136-73,36-93 28,2 1-29,2-6-34,3 1-13,-3 0-3,2 1 3,1-1-16,2-1-2,-4 0 30,6-1-31,-2-3 0,2-1-12,-1-3 12,3-5 15,2-6-15,-3-6-2,3-1 1,0-2-15,0 4-12,0-4-3,2-1-48,-2-5-42,2 0-41,0-4-68,0 0-71,0 0-60,0-8-154,4 1-525</inkml:trace>
  <inkml:trace contextRef="#ctx0" brushRef="#br0" timeOffset="311267.4638">30834 15134 1565,'0'0'556,"0"0"-511,0 0 20,0 0 26,0 0 80,0 0 16,0 0 13,40-112-21,-36 97-44,1-1-14,0 4-48,-3 4-6,0-1-13,0 6 0,-2 1 25,0 2 0,0 0-28,0 0-51,0 0-4,2 8-46,-2 3 50,4 10 50,-2 0-19,0 2-30,2-1-2,-2 1 3,0-3-3,2 0 2,-1 2-1,2-5 0,-3-2-1,0-1-2,0-1 3,2 0-1,-2-3 0,0-2 0,0-2-18,0-3-19,0 1-32,0-2-28,1-2-22,-1 0-52,4 0-46,1-6-45,1-8-176,3 1-265,-3 0-58</inkml:trace>
  <inkml:trace contextRef="#ctx0" brushRef="#br0" timeOffset="311699.9159">31080 14951 1644,'0'0'562,"0"0"-439,0 0-84,0 0 42,0 0 93,0 0-22,0 0-24,0 0-25,0 0-13,0 0-36,0 0-9,98-21-23,-86 21-21,4 3 28,-8 2-7,3 1-6,-5 1-16,0-1 3,-4 3 8,3 1-11,-5 1-13,0 5 13,0-1 0,-11 0-3,1 4-13,-5 0 3,0-2 10,0 1-13,1 0-28,-2-1 44,4-3-2,1 3 2,0 1-3,3-3-6,1 0 9,3-2 3,4 1 26,0-2-17,0-3 24,0-1-35,4 0 15,3-2 9,3-2-24,1-1 18,2-3 4,1 0 8,4 0-30,-2 0 3,4-6-1,-1 1 22,0-2-23,-2 0 43,-1 3-4,0-2 4,-4 5 18,-1-3 32,-2 2-10,-3 2-22,-2 0-16,-2 0-25,-2 0-22,0 0-1,0 0-11,0 0-14,0 0-27,0 0-38,0 0-42,0 0-67,-8 6-17,-5 5-152,0-4-335,-13 1-609</inkml:trace>
  <inkml:trace contextRef="#ctx0" brushRef="#br0" timeOffset="428017.3114">6664 2065 638,'-5'0'518,"5"0"-287,0 0-231,0 0-39,0 0 39,0 0 56,0 0 58,0 0 6,0 0 36,0 0 19,0 0-29,0 0-52,0-2-26,0 2-19,0 0-1,0-1 14,0 1-1,0 0 10,0-2-26,0 2-25,0 0-20,0 0-2,0 0 1,0-2 1,0 2 25,0 0 1,0 0 0,0 0-3,0 0 15,0 0 7,0 2 20,0 0-11,0-2-15,0 1-38,0 3-1,2 0-38,3 3 38,1 1 13,0 3 0,5 1-13,-2 2-3,1-2-13,3 1 1,0-2 14,1 0 0,2-1-15,0-1 0,3 0-7,1-2 0,-2-2 11,6-1-11,0-2 10,1-2-13,3 0 25,-3 0-18,4-3 0,8-5 6,-5-1-23,-4-2 36,-6 4 0,-2-2 0,1-1-20,2-4 19,-2 1-2,3 0 3,-2-2 0,-4 0-9,1 1 9,-2 1 1,-2-1 1,0 0 18,-4 1-7,-1 4 3,-6-1 6,2 5 17,0-2 6,-4 5 16,0-3 6,0 3 4,-2 2-10,2 0 9,-2 0 1,0 0 5,0 0 4,0 0-10,0 0-10,0 0-22,0 0-9,0 0-4,0 0-25,0 0-1,0 0-24,0 0 0,0 0-17,2 0-37,0 0-52,4 0-57,0 0 15,3-4-94,2 3-329,-3-2-402,-52 11-65</inkml:trace>
  <inkml:trace contextRef="#ctx0" brushRef="#br0" timeOffset="429084.9344">4178 2051 190,'0'0'43,"0"0"-43,0 0 0,0 0 12,0 0 76,0 0 6,0 0 4,0 0 147,0 0-8,0 0-116,-109-85-1,99 81-67,1 1 38,3-1 3,-1 0-55,5 2-6,-2-3 5,0 3-37,0 2 14,1-3 11,1 1-24,0 0 21,2 2 16,-2 0 32,2-2 20,0 2 4,0 0-14,0-2-7,0 2 1,0 0-4,0 0-13,0 0 1,0 0 2,0 0-6,0 0-13,0 0-16,0 0-26,0 0-14,4 0 14,3 0 42,3 0-13,3 2-10,2 2-3,-3 1-12,6 0 8,-2 0-10,2 2-1,1-2-1,2 1 1,0 0-2,1-1-12,5 2 13,7-3 2,4 2-2,0 1 0,0-2 1,-8 1-1,-11-3-19,9 1 19,0 2-3,6-3 2,1 3-26,-1-1 26,-2-4-33,0-1-11,3 0 44,-1 0-3,2-8 1,-3 1 3,3-3-3,-2-4 3,2-1-1,-3-2 0,-1 0-12,-8 0 13,-2 4 2,-5 0-1,0 1 25,-2-1-23,1-1 20,6-3-1,-8 2-20,2 1 53,-6 3-19,1 0 25,-5 2-6,-1 4-4,-3 2 17,-2 0 12,0 3 29,0-2 9,0 2-9,0 0-20,0 0-19,0 0-4,0 0-15,0 0-10,0 0-12,0 0-15,0 0-14,0 0-19,0 0-9,0 0-20,0 0-24,0 0-43,2 0-63,2 0-69,2 0-65,3 0-202,-3 2-282,-33-4-562</inkml:trace>
  <inkml:trace contextRef="#ctx0" brushRef="#br0" timeOffset="430520.1776">1188 2145 179,'0'0'160,"0"0"-78,0 0 25,0 0 177,0 0-7,0 0-49,0 0-78,0 0-4,0 0-19,0 0-49,-14-22-7,14 20 17,0 0-7,0 0-16,0 2 0,0 0-7,0 0-19,0 0-4,0 0-5,0 0-1,0 0-10,0 0-19,2 0 1,4 0 35,0 0-4,4 4-6,2-1-5,0 3-21,3-1-2,2-1-27,2 5 29,1-5 29,2 5-28,8 0 2,4 1 1,7-1 9,-1 0-12,0 2-1,-3-4-1,-5-1-1,0-1-2,-5-2 3,-2 0-25,0 1 26,-1 1-25,0-5 12,1 4-3,-6 1-4,4-1 1,3 1 21,0-1-4,-1 0-32,-2-1 2,0 2 32,1-4 0,0 3-3,-4-2-17,2-2 20,-1 0-2,3 0-15,-4 0-25,4-4 16,-3-2 24,2-3-18,1 0 20,-1-4 0,3-2-6,-5 1-7,2-3-3,-4 2-10,1 3 26,-4-5 1,0 4-1,-2 0 23,-4 0 25,0 2 7,-2 1 23,-4 2-10,0 1 6,0 3 16,-1 0-2,-3 0 24,2 2 33,-2 1-23,0 1-10,0 0-16,0-2-4,0 2 0,0 0 4,0 0-8,0 0-15,0 0-10,0 0-3,0 0-13,0 0-12,0 0-7,0 0-6,0 0-6,0 0-13,0 0 13,0 0-13,0 0-1,0 0 0,0 0-2,0 0-1,0 0-1,0 0 0,0 0-2,0 0 1,0 0 1,0 0 0,0 0 2,0 0 1,0 0 12,0 0-11,0 0 1,0 0 9,0 0-8,0 0 14,0 0-2,0 0 1,0 0-2,0 0 1,0 0 0,0 0-13,0 0 16,0 0-18,0 0 2,0 0 0,0 0-1,0 0 0,0 0-1,0 0 1,0 0-2,0 0 0,0 0 0,0 0 0,0 0 0,0 0-1,0 0-1,0 0-20,0 0 7,0 0-10,0 0-14,0 0-8,0 0-9,0 0-23,0 0-16,0 0-37,0 2-65,4-1-134,0 5-61,0 0-138,1-3-283,-22-21-562</inkml:trace>
  <inkml:trace contextRef="#ctx0" brushRef="#br0" timeOffset="461750.5489">28957 14525 88,'0'0'121,"0"0"-121,0 0 2,0 0 11,0 0 101,0 0 69,0 0-33,0 0 172,-8 1-97,8-1-36,0 0-75,-2 0-30,2-1 14,0 0 3,0 1-30,0 0 10,0-3 20,0 3-1,0-2-22,0 2-36,0 0-38,0 0-4,0 0 0,-2-2-33,-1 2-15,1-2-27,-2 1 7,0-1 0,0-1 6,0 3-65,-3 0-3,2 0 7,1-1 22,-2 1 26,0-2 3,0 0 4,2-2 3,-6 1 32,6-1 33,-2-1 30,2 0 12,0 0 33,2-3-29,-3 6-20,3-2 48,2 2 11,-2 2 26,2 0 45,0 0 19,0 2-9,0 4-17,0-1-30,0 5-12,0 9-36,0 11-29,2 13-13,0 5-10,1-2-6,-1-5-13,0-4 0,0 0 15,-2-2-11,2 3-3,-2 1 21,2 1 10,0 1 1,0 5-17,-2 2 3,2-2 0,-2 0-18,2 0-1,0-4 0,0 2 1,0-7-1,3 2-2,-2-6-14,-1-2 16,-2-7-1,2-5-12,0-4 11,-2-1 2,2 0-2,0-1 0,0 1-11,0-5-10,0 0 1,0-3-20,0-3 7,-2-1-27,0-2-48,2 0-6,0 0-4,-2 0-55,2 0-97,1 0-2,-1-9 14,5-8 48,-1-13-205,0 2-134</inkml:trace>
  <inkml:trace contextRef="#ctx0" brushRef="#br0" timeOffset="463510.9986">28845 14275 382,'0'0'632,"0"0"-303,0 0-329,0 0-85,0 0 85,0 0 134,0 0-1,0 0-6,0 0-3,0 0-30,43-29 10,-37 27 35,4 2-35,3 0-39,2-1-7,2 1 7,2 0-17,4 0 4,7-2-17,6 0 1,11-3-14,5 2-5,0 1 5,-1-2-4,-3 3-18,3-2-3,5 1 3,1 0 2,1 1 1,-1-1-3,1-3-2,-4 4-1,3-3 0,-1 0-16,1-1 18,3 3-2,-3-4-22,5-1 5,-3 5 20,3-3 0,-1 0 1,1 1-1,-5 0-16,3 2 0,-5-2 15,-1 2-2,4 1-13,-5 1 3,3-2-7,-8 2-22,1 0 20,-5 0 9,-1 0-26,-3 0 23,-4 0 12,-1 0-15,-8 0 19,-4 0 2,-5 0-2,-6-2-1,5 2 0,-2-2-1,2 2-63,-2-4 42,-4 4-9,-5 0 30,0 0 2,-4 0-2,-2 0 2,2 0 3,-2 0 23,2 0-20,0 0-6,2 0 0,4 0 81,2 0-48,2 0-17,6-2-13,-4 0-1,1-1-1,0 3-1,-2 0-1,-1 0 1,2 0 0,-2 0 23,1 0-7,0 3 20,-3 1 9,3 4 0,0-3-26,-2 3 20,-1 1-3,-2 0-7,4 4-7,-4 0 10,0 0-6,0 5 10,1-1 2,0 1-18,1 4-4,-1 2-3,3 8 6,1 8-17,2 3 11,-3-1-11,2-2 0,-2-1 11,1-1-11,2 3 0,-3-2 14,1 3-13,2 1 13,-2-2 4,1 2-19,4-1 0,-4-2 1,4 2 1,-4 0 26,3 2-7,-2 0-18,2-2-3,1-2 0,-4-1-1,-2 0 0,2 0-1,-4-1 0,3 0-1,-3-2 0,1-1 0,0 4 1,-1 0-2,1-1 1,0-4-1,-3 0 3,0-3-1,1 1-19,-2-8-12,-3-5 16,-2-4 3,0-2 1,2 1 12,-2 0 0,2 1 0,-2-4 1,1-4-1,-1-1 16,-2 1-13,0-7 10,0 3 6,0-1-3,0-2 3,0 0 1,0 0-19,0 0-1,-9 3-3,1 1-45,-4 1 19,-6-4 29,-1 3 17,-2 0-17,0-2 16,-3 2-16,-2-3 32,2 3 25,-2-2-57,0 0-12,-1 1-1,-3-1 10,2-2 3,1 2-26,-1 1 13,2-1 11,-6-1 2,-3 3 0,-5 0 0,-2 0 0,3 0 0,3-2-1,4 1-41,-2 1 40,0 0 2,-2-2-13,1 2 7,0-1 5,1 2 1,-2-3-13,0 0 32,0 1-38,-1 0-13,-3-2 3,2 1 29,-5 0-16,3-2 19,0 0-3,-5 0 29,3 0-13,-1 0-10,1 0 14,0 0-20,-1 0 0,3 0 16,-2 0-16,3 0 1,-1 0-2,0-4-14,1 0 13,1-1 2,0 3-45,2-3 45,2 0 9,2 1-8,2 0-1,5 3 23,1-2-49,9 0 42,-2 1-16,-2-2 0,-5 0-19,0 0-13,0 0 32,-2 1 13,1-2 0,-1 3-13,-4-5-42,-3 2 41,-5 1 1,0 0 0,2-2 3,6 5-1,9-1-4,1-1-15,6 2 4,-10 1-44,-4-4 57,-10 2 51,-3-3-51,-1 3-34,4-1 33,7-1-1,-1 3 2,8-2 26,3 2-26,4 1 32,2-3-32,-2 2 13,-4 1-7,-3-4-3,6 4-3,-4-2-19,5 0 19,1 2-2,0-2 18,2 1 7,0-1-4,4-2 10,0 4-23,1-3-6,0 2 0,1-1 35,2 0-35,-3-1-9,3 3-20,-2-3-3,-4 1 30,4 0 2,-2 0-45,-1-1 19,0-2 26,3 5 10,-2-1 17,1 1-27,0-2-1,1 2 1,-1 0 1,5 0 35,0 0-14,2 0 4,0-2 12,2 2-15,0 0-21,0 0-2,0-2-1,0 0 1,0-1 19,0 3-19,0-2-3,0 2-10,0 0 0,0-2 0,0 2 13,0-2 3,0 0 25,0 2 1,0 0-16,0 0 0,0 0 0,0 0-10,0 0 13,0 0-13,0 0 13,0 0-15,0 0-1,0 0 0,0 0-16,0 0-3,0 0-3,0 0-14,0 0-18,0 0-23,0 0-26,0 0-36,2-2-87,2-5-23,2 3-56,1-4-69,-1 3-134,2-2-473,-41 40 969</inkml:trace>
  <inkml:trace contextRef="#ctx0" brushRef="#br0" timeOffset="467153.0622">27902 2128 375,'0'0'310,"0"0"-33,0 0-121,0 0-32,0 0-23,0 0 16,0 0 13,0 0 13,-16-13-3,14 11-20,2 2-19,0 0-10,0 0-7,0 0-7,0 0 1,0 0 9,0 0-3,0 0-13,-4 0-19,2 0-17,-2 0-33,0 0 0,-2 4-2,0 0 0,-3 3 0,-2 0 3,3 3 26,-3 0-28,3-1-1,2 1-12,-5 1 11,2 2-12,3-1 0,-2 2 13,4-3 0,-6 0-12,6-1 9,-2 2-13,2-3-3,2 2 6,-2 2 9,2-4-15,0 2-7,0 0 25,2 1-2,-3-2 2,1 1 1,2 1-28,0 0 27,0 1 0,0-2 0,0 2 0,0 0 0,0 3-22,0-2 8,0-3 14,2 2-1,1 0 1,-3-3 0,2 1-3,0-1 4,-2-1-2,2 1 4,0-2-1,0 1-1,0-1 3,0 1 13,0 2-16,0 0 1,0-2-2,0 1 1,0 2 0,0-4-4,0 4 1,4-2 3,-4 1-1,0-1-15,0 0 13,2-3 2,0 3-1,-2-3-1,2 0 0,3 1 0,-3-1-10,3 2 13,-1-4 1,-2 1 2,2 0 26,1-1-9,-1 2 9,0-2-26,1 0 16,0 0-18,1 1 1,0-1-2,-2-1 2,6 2 0,-6-3-2,2 1 1,-2 2-2,3-1 1,0-1 0,-3 1-1,0 0-1,0-2-11,3 2 13,-1-1 0,1-1-2,-2 1-2,3-2 1,-2 2 3,6-2 0,-6 0-3,2-2 0,3 0 3,-2 2 0,-3-2 0,3 0-17,-1 0 16,1 0-1,-2 0 2,-1 0 0,2 0-1,2 0 1,-4 0 0,2 0 1,3 0-2,-2 0 1,-1 0 0,1 0 0,-3 0 2,3 0-2,0 0 2,-1 0 11,0 0-9,0 0-4,0 0 0,-2 0 2,6 1-2,-6-1 0,2 2 3,1-2-3,2 2 1,-5-2-3,3 0 1,-1 0 0,1 0-2,-2 0 1,1 3 2,0-3 13,2 0-13,-4 0 0,2 0-1,-1 0 0,2 0 1,-3 0 0,3 0 2,-3 0-2,2 0 0,0 0 0,-2 0 0,0 0 0,-2 0 0,3-3 1,-2 3 19,1-2-20,-2 2 2,0-2-1,1 1 0,2-1-1,-5 0 1,4 0 1,-1 2-2,1-4 0,-2 2-9,3-2 9,0 3 0,-1-5 13,0 1-13,4 2-19,-6-1 19,2-2 0,0 2-13,-1-3 13,1 2 0,-1-1 0,-1-2 0,0 1-9,1 1 9,1-1 1,-2-1-1,1 0-3,0-2 3,1 3-4,-2-4-12,0 2 0,-2 1-3,4-1 3,-4-2-1,2 0 14,-2-1 2,0 0 1,0-3 1,-2 1 12,1-3-12,-1 2 1,0 1 0,-2-3 2,0 5-4,0-5 2,0 4 24,0 2-26,0-2 19,0 1-18,-2-2 18,0 3-19,-3 0-1,3 0 1,0-1 1,0-1 3,-2 1 15,0 1-18,0-2 0,2 0-1,-2 1 3,-4-2-3,4 2 0,-2 2-2,2-2 2,-2 2 1,-1 1 3,1 1-2,-3 1 1,3 0 16,-3-2-2,3 1-17,-2 1-2,-3-1 1,2 1 1,1 0 1,-2-2 2,-2 0-3,2 1 1,0-2-2,-1 2-14,0-1 15,1 0 2,1 1 23,1-1-25,-3 1-10,0 1 10,1-2 19,0 5-16,-4-3 17,2 0-17,-1 1 10,-2 0-10,0 1 26,3 0-10,-3 0-19,0 0 1,2-2-1,0 3 1,1-1 1,1 1-2,-2 0 0,3 1 13,-1 1 10,-2-2-21,3 2-2,-1-1 1,1 3-1,-4 0-9,2 0 9,0 0 25,-2 0-24,0 0 0,1 0 32,-2 0-21,2 0-12,1 7-1,-2-3 1,2-1 13,0 1 0,-4 0 3,4 1-16,-1 1-2,0-1-11,-2 2 0,3-1-5,-1 1 18,2-1 0,-1 0-1,0 1-2,2 0-25,0-3 27,1 5 0,-2-5-19,1 5 1,-1-1-3,1-1 22,-1 2-2,0 2-18,1-2 7,2-1 11,-4 1 0,4-1-1,2-1 1,-2 0-11,1 0 12,1-2 1,-1 1 0,1-2 12,2 0-9,0-1 13,1 1-14,-1-2-2,2 0 0,0 0 13,0 3-11,0-5 11,0 2-12,0 0 1,-3 1 20,3-1-9,2-1-13,-2 2-1,0 1-15,2-4-3,-3 5-7,3-3-9,-2 3-33,2-1-45,-2 2-152,2 1-108,-2 0-196,-2 0-614,23-60 1021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51:52.1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22552 5549 111,'-2'0'121,"2"0"15,-2 0 8,2-3-20,-2 3-98,0-1 26,0-2 23,2 3 196,-2 0-183,2 0-75,-3 0-10,3 0 39,0 0 23,0 0-6,0 0-10,0 0 6,0 0 13,0 0 20,0 0 7,0 0 5,0 0 14,0 0 9,0 0-3,0 0-3,0 0-17,0 0-9,0 0-10,0 0-14,0 0-8,0 0-11,0 0-3,0 0-13,0 0-6,0 0-10,0 0-14,0 0-2,0 0-2,3-3-17,-3 3-1,2 0-9,0 0-6,0 0 0,2 0 35,2 0 19,1 0-19,2 3-1,-3-3-1,0 3-1,2-2 0,4 2 1,-2-2 2,-2-1 0,5 2 0,0 0-2,-3-2 1,3 3-12,0-3 11,0 0 0,-3 0-1,2 0 0,2 0 0,-4 2-19,1-2 20,0 0 2,-1 0 3,-1 3-3,-1-3-7,3 0 6,-3 0 1,-1 0 0,1 0 0,0 0 0,4 0 0,-4 0 0,0 0 0,0 0 0,1 0 13,2 0-12,-5 0 0,5 0 0,-1 0 12,3 0-13,-4 0 0,1 0 1,3-3 1,-2 3-2,-1 0 12,3-2-11,-2-1-1,-1 1 0,1 2-1,1 0 0,-1-2 1,-2 2-13,1-1 13,-2 1 0,4-3-1,-6 3 2,2 0 1,0 0 1,-1 0-2,2 0 0,-3 0 0,2 0 1,1 0 1,-1 0 9,3 0-11,-2 0 0,-1 0 2,2 0-2,-1-1 0,0 1-1,-1 0 0,0-3 3,4 3-3,-2 0 0,-2 0 1,1 0-2,4 0 1,-3 0 0,-1 0 2,1 0-1,3-3-1,-4 3-1,1-2 1,-2 0 0,4 0 0,-2 2 1,-2-2-1,1 0-13,-1 1 0,1-2-5,-3 2 17,1 1-11,-3-2-4,0 0 15,0 2-3,-2 0 2,0 0-1,-2 0 0,0 0 1,0 0 2,0 0 0,0 0 13,0 0-10,0 0 13,0 0-3,0 0-10,0 0-1,0 0-2,0 0-19,0 0-13,0 0 32,5 2 22,-3 0-19,0-1-3,-2 2 0,2-2 0,-2-1-1,3 0-2,-3 0 1,0 0 2,0 0 1,0 0 12,0 0-10,0 0-1,0 0 11,0 0-10,0 0 14,0 0 2,0-4-16,0-1-3,0-2-129,0-2 113,-3 1 16,-1-3 16,-3 4-16,3-3-25,-2 2 23,2 1-24,-3 1 10,3 0 16,0 3 39,0-1 0,-1 4-4,3-2-15,2 0-8,0 2 8,0 0-1,0 0-17,0 0-2,0 0-3,0 0-13,0 0-7,0 0 1,0 0-11,0 0 4,2 0 29,5 0 29,1 4 13,1 0-9,-1-1-18,5-1-14,-2 2 0,1-1 2,-2-3 33,6 3-17,-6-3-16,3 2 10,0 0-13,-3-2 0,1 1-2,-3 1 2,3 1-16,-4-3 16,-3 2-11,0-2 11,-2 0 1,0 2-1,-2-2-13,0 0 13,0 0 0,0 0 16,0 0 4,0 0-8,0 0 5,0 1-14,0-1-1,0 2-2,0 0-19,0 4 19,-4-2 1,0 3 0,-2 0-1,1-2-2,-1 3-2,-3-1-15,3-1 17,0 0 0,-1-1-27,3-1 16,-2 1 11,-3-1-1,2 0-10,1 0-16,0 1 13,2 0-1,0-1-2,0-2-4,-2 2 4,2-1-13,2-1 12,0 0 1,2-2 16,0 2-13,0-2-7,0 0 0,0 0 7,0 0 14,0 0-11,0 0-6,0 0-1,0 0 1,0 0 6,0 0 0,0 0 11,0 0 1,2 0 1,0-4 22,-2 2 14,2-1 13,0-3 9,2-3-58,-4 0-62,2 1 62,-2-3 29,0 4 10,0 1-37,0 2 0,0 1 21,0 3 16,0 0-4,0 0-15,0 0-18,0 0-1,0 0 2,0 0-1,-2 0-2,-4 2-19,4-1 0,-4 3-4,2 0-13,-2 2-6,2-1 39,0 1 2,1-3-15,3 1 0,0-1 3,0-2-6,0-1-7,0 0-3,0 0-1,0 0 1,0 0 7,3 0-17,-1 0 13,2-5 26,2-1 3,2-4 17,-2 1-20,2-2-23,-4 1 23,0 0 24,-2 3-24,-2-1 0,0 2 0,0 3 13,0 1 38,0-1 17,0 3-22,0 0-14,-2 0-32,0 0 1,0 0 31,-2 0-12,2 0-20,-4 3-39,2-1-10,0 3-9,-2-1 6,0 1 39,4 1 13,0-2-2,2 3-20,0-7-11,0 5 31,0-2-1,0 2 1,0 0 2,4-3 1,2 2-1,2-2 0,-2 0 26,4-2 19,-2 0-22,-2 0-7,2 0-16,-3 0 0,1 0 0,-1 0 13,-3 0-13,-2 0-3,0 0 3,0 0 17,0 0 18,0 0-18,0-2-17,-2 2 0,-7-4-188,0 2 48,-1-1 79,0-1 32,-2 1-53,2 3 44,2-2 36,2 2 2,-1 0 13,0 0 13,3 0 62,2 0-13,2 0 19,0 0-39,0 0-39,0 0-13,0 0-3,0 2 1,2 1 28,4 2 10,3-1-23,-2 0-13,-1-1 26,2 0-28,-2-2 1,4 1 11,-2-2 6,-4 0-15,2 0 25,-2 0-28,1 0-1,-3 0-2,0 0 2,-2 0 19,0 0 36,0 0 6,0 0-6,0 0-3,-4-3-52,-5-1-78,1 0 49,0 0 29,-2 1 42,2 1-39,2 0-3,2 2 3,0 0-3,4 0 0,-2 0-12,2 0-24,0 0-38,0 0-39,0 2-114,0 5 13,4 0-108,2-1-332</inkml:trace>
  <inkml:trace contextRef="#ctx0" brushRef="#br0" timeOffset="16468.128">27968 5115 33,'0'0'163,"0"0"-66,0 0-38,0 0 0,-2 0 6,0 0 10,-1-3 0,-1 3-55,2-1-4,0 1 0,-2-2 92,2 2 48,0-2-74,-1 2 6,1 0 19,2 0-25,-2-3 9,2 3 16,0 0 4,0 0-7,0 0-16,0 0-11,0 0 5,0 0-4,0 0-10,0 0-10,0-2-9,0 2 2,0 0 1,0 0 0,0 0 0,0-3-4,0 3-6,0 0-3,2 0-7,-2 0-12,0 0-4,0 0-15,2 0-1,3 0 0,-1 0 0,4 0 29,3-2-6,-2 2-23,3 0-4,2 0 2,-2-2 2,0 2 2,4 0 5,-4-2-7,3 1-1,0 1-9,-2-2 10,-1 2 0,4 0 11,-6 0-11,0-2-16,1 2 3,0 0 13,-3 0 2,1 0 1,-1 0-2,1 0-1,-1 0 0,-1 0-11,1 0 11,0 0 0,1 0 13,-2 0-16,1 0 3,-2 0-2,2 0 2,2 0-1,-4 0 1,0 2-2,0-2 1,3 2-11,-3-2 11,3 1 2,-1-1 0,-1 2-1,1-2 3,0 2-1,1-2-1,-2 2-1,1-2 0,0 0 0,-2 3-2,4-3 0,-4 0 2,2 2 9,0-2-6,1 0 4,2 0-6,-5 0-2,3 3-1,-1-3 2,0 0 12,3 0-11,-4 2 23,1-2-23,2 0 0,-1 0 2,0 0-3,-1 0-1,2 2 1,-1-2 23,2 0-1,-3 0-22,3 0-1,-3 1-1,1-1 2,0 0 7,-3 0-7,2 0-3,0 0 3,2 0 1,-4 0-1,0 3 0,2-3 10,-1 0-10,-1 0 0,3 0 11,-3 0-10,0 0-1,1 0-1,-1 0 1,2 0 2,1 0 20,0 0-7,-1 0-14,0 0-1,2 0 3,-4 0-2,2 0 0,0 0 12,-1 0-11,2 0-2,-3 0 0,0 0 0,0 0 0,3 0 0,-3 0 1,3 0-1,0 0 19,-1 0-17,0 0 14,0 0-3,2 0-11,-2-3 11,0 3-11,0 0 21,4 0-9,-4-1-14,2 1-1,-1-2 1,-1 2 0,1 0-1,0 0 0,-1-2-1,2 2 2,-1-3-2,0 3 3,-3 0-1,0 0 0,0 0 1,1 0 3,2 0 28,-5 0-10,2 0-3,0 0 1,1 0-1,-1 0 3,1 0 7,-1-2 6,0 2-9,1 0-24,1-3 17,0 3 4,2 0-4,0-2-16,0 2 16,1 0-19,-2 0 16,1-2-16,1 2 13,-1-2 3,1 1 0,0 1-13,1-2 10,-1 2-13,-2-2 0,1 2 0,-2-2 0,1 0 2,0 2 1,-1-2-2,-2 0 2,1 2 0,-1-2-2,1 2 0,-3 0-1,2 0-1,1-1 1,-1 1-1,2 0 1,1-2-2,-2 2 2,1 0 0,0-2 3,2 2-1,2-2 1,0 2 13,-1-2 9,2-1-22,-3 3 12,3-3-14,-1 1 0,2 0 10,-4 1-9,2-1-1,2-1 0,-6 1 1,4 1 2,-1 0-1,0-4 13,-1 3-15,1 0 15,2 0-14,-4 0 0,3 0 13,-4 0-14,6 1 10,-6-1-7,0 2 8,-2-2-11,1 0 3,0 2-3,-5 0 2,0 0 0,-2 0 13,0 0 0,0 0 6,0 0 0,0 0 6,0 0 4,0 0 31,0 0 0,0 0-15,0 0-14,0 0-12,0 0-3,0 0-3,0 0-13,0 0-3,0 0-18,0 0-35,0 0-29,0 0-29,0 0-31,0 0-62,0 0-84,-2 0-159,-7 0-259,4 0-403,21 0 359</inkml:trace>
  <inkml:trace contextRef="#ctx0" brushRef="#br0" timeOffset="18486.4698">27959 5910 143,'0'0'239,"0"0"-132,0 0-91,0 0-3,0 0 72,0 0 134,0 0 61,0 0-137,0 0-74,0 0-30,0 0 13,0 0 16,0 0 17,0 0 12,0 0 17,0 0-4,0 0-9,0 0-17,0 0-12,0 0-1,0 0-16,0 0-9,5 0-21,-3 0-2,2 0 32,1 0 0,3 0-16,0 0-13,0 0 12,4-2 1,-2 2-10,-2 0-16,3 0-1,0 0-11,-3 0 14,3 0-2,2 0 2,-3 0-14,1 0 18,-1 0-19,4 0 0,-6 0 2,2 0 11,1 0-9,0 0 8,-1 0-12,-1 0 0,-1 0 3,3 0-3,-3 0 12,3 0-12,-1-3 0,2 3 4,-2 0-1,0-2 10,1 2-10,0 0-2,-3-3 0,3 1 1,-1 2 11,1 0-11,-2-2 1,-1 2 10,-2-1 0,5 1-10,-4 0 14,-1-3-14,0 3 10,0 0-11,0 0 1,4 0-2,-4 0 0,-2 0-1,2 0 0,0 0-1,1 0 0,-1 0 1,1 0 0,-3 0 0,2 0 3,1 0 10,-1 0-12,0 0 15,3 0 0,-2 3-13,1-3 13,0 0-14,0 0 1,4 1 16,-2-1-6,0 0-11,1 0 14,0 0 3,-3 0-6,3 0-11,-3 0 1,3 0 1,-2 0 8,-1 0 1,0 0-10,-2 0 0,4 0 22,-2 0-24,0 0 0,1 0 2,2 0 0,-5 0 0,4 0 13,-1 0-13,1-1 18,-1 1-20,2 0 1,-3-3 13,0 3-15,4 0 4,-4 0-1,2 0 12,-1 0-14,4 0 1,-3-1 17,1 1-18,-3 0 0,5 0 0,-4 0 1,1-3 0,0 3 10,2 0-12,-2-2 12,2 1-12,2-1-1,-4 2 1,3-2 2,-3 0-1,1 2 1,-2-2-2,1 0 0,0 2 1,0-1 15,-2 1-16,0 0-2,0-3 0,4 3-12,-6 0 12,2 0-9,-2 0 11,3-1 3,0 1 16,-3 0-19,3-2 1,-1 2 12,0 0-1,1-2-10,0 2 11,-1-2-11,0 2-2,0-2 3,2 2-3,-2-3 0,-2 3 1,3 0 2,-1-2-1,3 2 0,-3 0-2,1-3 0,-1 1 2,3 2 1,-4-2-3,-1 1 2,2 1 0,-2-3-1,3 2 0,-2 1 0,-1-3-1,0 3 0,0 0 2,1-3-2,1 3 0,-1 0 13,1-2-13,-1 2-2,-1 0-1,2-2 1,1 2 1,0-2 1,-1 2 3,-2-2-2,4 0 3,0 2 8,-2-1-12,0-2 2,-1 2 2,1 1-1,-1-2-3,-1 0 3,0 2-1,1-2-1,-1 2 2,-2-2-3,5 0 1,-5 2 10,3-1-11,-3 1 0,0-2 0,0 2 2,0-2-2,-2 2 0,2 0 0,-2 0 0,1-3 0,0 3 0,1 0 1,-2 0 2,0-2 39,2 2-39,0-1-1,0 1 1,0-3-1,3 3-1,-3-1 1,3 1 11,-3-3 3,0 3-3,0 0-12,1-3 2,-1 3 10,-2 0-10,0 0-1,-2-2 1,0 2 13,0 0 3,0 0-3,0 0 0,0 0 3,0 0 3,0 0 3,0 0 7,0 0-4,0 0-6,0 0-22,0 0-9,0 0-29,0 0-22,0-2-32,-2 0-35,-4-1-154,-3-3-124,-1 2-128,-1 0-129,-8-1-430,76 31 665</inkml:trace>
  <inkml:trace contextRef="#ctx0" brushRef="#br0" timeOffset="25434.3499">29730 4784 355,'0'0'163,"0"0"-123,0 0 22,0 0 182,0 0-32,0 0-56,0 0-32,0 0-30,0 0-19,0 0 13,5-2 23,-3 2 6,2 0-33,-4 2-26,2 0-19,0 2 26,0 2 13,0 2-26,2-1-13,-4 3-7,2-3-9,0 3-1,0 0 8,0-1-8,2-1-19,-2-1 0,0 1 16,0-3 0,0 1-16,0-1-3,0-5 35,-2 3-16,2-3-2,-2 2-15,0-2 17,2 0 10,-2 0 13,2 0 10,2 0 6,0-2 0,5-6 3,2-1-3,1-3-20,3-3-9,0-1-13,2-2 7,1-1-1,0-3 13,0 3 0,0 0-34,-1 2 8,1 2-6,-2 0 23,0 1-24,-2 3 11,-4 3-13,-1 1 2,-2 2 0,-3 1-2,-2 3 0,0 1-1,-2 0-2,0 0-13,0 0-13,0 0-9,0 0-4,0 0-16,0 0-22,0 0-20,0 0-9,0 0-14,0 1-48,0 5 61,0 1-124,0 2-155,-2 0-44,-2-1-203,10-48 70</inkml:trace>
  <inkml:trace contextRef="#ctx0" brushRef="#br0" timeOffset="26484.5841">29737 5533 59,'0'0'111,"0"0"-30,0 0-35,0 0-43,0 0 52,0 0 50,0 0 15,0 0-22,0 0 137,0 0-88,0 0-46,0 0-10,0 0 16,0-2 20,0 2-3,0 0 6,0-2 9,0 2-2,0 0-11,0-1-32,0 1-29,0-3-7,0 2 1,0-1-8,0 2-48,0-2-3,0 0 23,0 2 6,0-2-9,0 2-17,0-2 10,2 2-10,-2-1 10,0-1-13,2 0-81,-2-3 65,2 4 16,-2-1 55,0 0-16,2 2-17,-2 0-9,0 0 6,0 0 11,0 0 2,0 0 10,0 0 9,0 0 4,0 0-23,0 2-32,0 0-14,0-1-21,0 6 35,0-2 6,0 1 26,0 1-29,-2 1-3,2 0-15,-2-1 12,2 0-10,0-2 12,0-1-28,0-2 7,0-2 2,0 0 8,0 0-11,0 0-3,0 0 7,0 0 16,0 0 2,0 0 0,0 0 0,2-2-2,2-2 1,2-3 1,0-1-1,4 1-24,-4-6 0,2 2-19,2 2 32,2-4 0,-4 2-6,0 0 19,3 2-1,0-3-1,-3 2 2,3 1 9,-1-1 8,4 3-4,-8-1 6,2 1 7,0 0 0,-2 4 9,1-1 0,-2 2-2,-3 0-1,2 0-6,-4 2-4,0-2-3,2 2 1,-2 0 6,0 0-7,0 0-3,0 0-13,0 0-3,0 0 0,0 0-3,0 0-20,0 0-15,0 0-14,0 0-12,0 0-33,-2 0-38,0 2-82,0 2-195,-2 0-108,-1 1-37,-4 2-240,33-29 797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20:10:53.4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24308 7853 160,'0'0'385,"0"0"-76,0 0-84,0 0-78,0 0-56,0 0 3,0 0 30,0 0 6,0 0-26,-15 0-6,15 0-4,0 0 3,0 0 7,0 0-7,0 0-13,0 0 4,0 0-14,0 0-26,0 0-19,0 0-9,0 0 2,0 0 7,-2 0 4,0 0-14,0 3 0,0 1-19,-3 1-27,-1 8 10,2 0 17,-3 2 16,3 3-14,0 1-1,2 3 3,-2-1-4,4 3 0,0 1 0,0-4-2,0 1-15,0 2 14,0-2-19,0-1 22,4-1 9,0 0-9,0 1-3,2-3 3,3 1 9,0-2-9,-1-2-1,-2-1-12,3-3 13,-1-1-16,3-2 17,-4-3-2,1-1 1,0 0 0,-2 0 0,2-3-1,-4 1 1,-2 0-17,0 0 17,0-2 20,-2 2-17,2-2 0,-2 2-1,0-1 2,0-1-1,0 2-3,0-2-32,2 2-46,-2 0-45,0-2-45,2 0-65,0 0-89,2 0-46,-2 0-75,3-6-202,-22 3 396</inkml:trace>
  <inkml:trace contextRef="#ctx0" brushRef="#br0" timeOffset="654.1269">24446 8088 730,'0'0'554,"0"0"-463,0 0-91,0 0 0,0 0 72,0 0 26,0 0-95,0 0 0,0 0 66,0 0-11,15-77-16,-11 69-12,2-5-17,0 6 6,2-1 1,-2 3 6,-4 0-13,4 2 29,-4 1-3,2 2-26,0-3-13,1 3 2,1 0 24,-1 0 3,1 7 23,-2 1-20,0-1-28,1 3 18,-3 1 43,0-1-39,2 0 7,-4 2-21,2-2 1,0-3-10,-2 1 10,0-1-11,2-5 11,-2 3-12,0-3 2,0-2 16,0 0-2,0 0-14,0 0 9,0 0-12,0 0-26,0 0-3,0 0-1,0-4-5,0-1-7,0-3 0,0-2-101,0-1 49,0-1 55,5 0 36,-3 1-1,0 3-22,0 1 24,3 1-14,-3 2 3,2 3 13,0-1 15,0 2 11,-2 0 10,2 0-10,0 0 19,2 0 49,-2 3-22,0 3-11,-2 2-25,2-1 42,0 3-20,-2-1 0,0 3-22,0-3-20,-2 1 13,2 0-28,0-2 25,-2-1-13,3-2-12,-1 1 1,-2-2-1,2 0 2,-2-1 1,0-1-4,2 0-3,-2-2-10,3 0 10,-3 2 0,0-2 0,0 0-17,0 0-5,0 0-34,0 0-25,0 0-3,0 0 3,0 0-7,0 0 0,2 0-13,-2 0-45,2-2-79,0 0-29,2-3-33,0-1-66,3 3-198,-28 21 528</inkml:trace>
  <inkml:trace contextRef="#ctx0" brushRef="#br0" timeOffset="1445.0525">24809 7992 310,'0'0'251,"0"0"-23,0 0-45,0 0-76,0 0-32,0 0 6,0 0 20,0 0-9,0 0-11,0 0 16,0 2-12,0 4 29,0 0-4,0 1-32,2 0-29,0 4 35,-2-2-6,0 0-33,2 3-3,-2 0-9,0-3-20,3 1-13,-3-3-11,2-2-12,0 2 23,0-3-2,0 0-27,-2-3-10,2 1 3,-2-2-58,2 0-55,2 0-26,-2 0 16,5-5 28,0-2 37,-1-8-82,0-2-176,0 4-176</inkml:trace>
  <inkml:trace contextRef="#ctx0" brushRef="#br0" timeOffset="1701.0373">24809 7992 258,'106'-46'590,"-106"49"-287,0 0-166,0 5-23,0-1 35,0 1 4,0 2-16,0 1-47,0-1-5,0 2-11,0-3-22,0 2-29,2-2 19,2 1-6,1-1-18,-3 0-18,0-2-1,0-1 1,0-2 0,-2 1 2,2-3-2,-2 1-1,0-3-47,3 1-43,-3-1-10,0 0-6,0 0-16,2 0-30,-2 0-6,0-4-1,0-3-6,0-3-179,0 1-321</inkml:trace>
  <inkml:trace contextRef="#ctx0" brushRef="#br0" timeOffset="1989.6097">24771 7954 473,'0'0'606,"0"0"-401,0 0-133,0 0 0,0 0 35,0 0 7,0 0-30,0 0-32,0 0 20,0 0 64,17-8-22,-5 5-49,1-1-20,2 0-16,0 2-26,-2-2-3,-1 0 19,1 1-19,-2 0 0,-3 2 0,1-3-13,-1 1 0,-1 3-36,-1-3 10,-2 3 7,1-2-53,-1 2-5,-2-2 2,2 2-26,-2 0-19,0 0 3,0 0-17,0 0-19,0 0-42,3 0-30,-3 2-59,1-2-71</inkml:trace>
  <inkml:trace contextRef="#ctx0" brushRef="#br0" timeOffset="2500.7986">25094 7994 228,'0'0'232,"0"0"-4,0 0 36,0 0-88,0 0-43,0 0 4,0 0-10,0 0-3,0 0-17,0 0-3,0 0 26,-9 0 6,7 0-32,-3 0-46,3 0 10,-2 0 10,0 0-30,0 2-6,0 2-6,-3-1 9,3 4-43,0 1 14,-5 3 0,3 0 0,-3 2-14,1 5-2,2-3 0,-4 2-2,2 0 2,0-1 0,2-1-1,0-1 0,-4 0 0,4 0 0,0-1-1,-2-1 2,1-1-2,3 0-1,-5-1-10,5 0 12,-2-3 0,1 1-3,1-2-9,2-2 11,0 0-1,0-1-13,2-1 3,0-2 0,0 2-10,0-2-2,0 0-11,0 0-19,0 0-22,0 0-46,0 0-33,0-2-3,0 0-17,2-1 27,4-3 48,3 0-65,-1-1-140,1-3-160,-3 4-81,-46 48 547</inkml:trace>
  <inkml:trace contextRef="#ctx0" brushRef="#br0" timeOffset="3151.4771">25074 8173 232,'0'0'342,"0"0"-78,0 0-163,0 0-16,0 0 16,0 0 3,0 0-13,0 0 0,0 0-3,0 0-39,32-20-17,-28 18 4,2 2-3,2-2 9,-4 2 20,2-2-20,-2 2-9,2 0 18,-2 0-21,1 0-4,-1 0-4,0 0 11,1 2-14,-1 2-6,-2 0-11,0-1 15,0 2-1,0-2 13,1 1-28,-1 2 12,0-1-12,0 1 15,0 0-16,0-1-9,-2 1-10,0-1 18,0 0 0,0 1-12,0-2-6,0 1 6,-2 1 0,-2 0-7,0-1-6,-3 4 4,3-4 22,-2 3-1,-1-3-22,1 3-10,-1-2-2,3 1 31,0-3 4,2 2-1,0-2-1,2-3-14,-2 3 14,2-4-14,0 3-7,0-3-6,0 2 16,0-2 0,0 0 10,0 0 2,2 3 1,0-3 0,0 0 17,4 2 28,-2-2-9,5 0 9,-3 0-3,3 0 10,-1 0-13,1 0 16,1 0-3,1-2-3,-2-1-20,-1 1 26,0-1-35,-2 3 9,4-2-7,-6 2-5,0 0 5,0-2-9,-2 2-12,0 0 12,-2 0 0,0 0-11,2 0-1,-2 0 0,0 0 2,0 0-3,0 0-1,0 0-22,0 0-16,0 0-16,0 0-23,0 0-19,2 0-16,-2 0-11,5 0-22,-1-4-69,1 0-58,-1 1-105,2-7-310,-32 31 499</inkml:trace>
  <inkml:trace contextRef="#ctx0" brushRef="#br0" timeOffset="4215.237">25261 7830 212,'0'0'202,"0"0"-49,0 0 43,0 0 16,0 0-66,0 0-45,0 0-19,0 0-7,0 0 13,0 0 19,0-2 17,0 2-14,0 0-22,0 0-10,0 0-7,0 0-16,0 0-29,0 0-10,0 2 46,2 1 6,0 0-29,0 0 0,3 1 19,-3 0-16,2 2 0,1-2-16,-3-1 12,2 2-21,0 0-1,0 1 6,0 0-15,3-1 9,-1 1-16,0 0 3,1-1-1,-3 2 0,1-2-2,-1-2-3,0 3 3,0-2 2,0 2 1,0-1-3,-2 1 3,6 0-2,-6-1 0,2 2 10,-2-1-11,0-1-1,2 1-12,0 2 13,0-1 0,0 0 1,1 3-1,-1 0 0,1-2 15,-1 1-12,-2 0-2,2 0 12,0 2-13,-2-4 0,1 3 0,-1-1 0,2-1 0,-2 0 0,0 0 1,0 1-1,0 1-2,3-1 1,-5 1-2,2-2 2,-2 0 1,2 2 3,-2-2-2,0 0-1,0-3-1,0 2 0,0 1 1,2-1 13,-2-2-13,0 1-1,0 0-1,0-1 2,0 1 3,0 0-2,0-1-1,0 2 0,0-2-1,0 1 0,0-3-1,0 3 0,0 0 0,0-1 2,0 3 3,0-1 10,-2-2-10,2 1 0,-2 0 9,0 1-8,-3-2 9,3 4 9,0-7-9,0 5-10,0-3 10,-2 0 0,2-1-10,-1 2 23,3-4-7,-2 1-3,2 0-12,0-2 8,0 2 1,0-2-9,0 2 12,0-2-4,0 0 4,0 0 4,0 0-1,0 0 0,0 0-6,0 0-12,0 0 1,0 0-1,0 0-1,0 0-3,0 0-26,0 0-19,0 0-23,0 0-22,0 0-23,2 0-7,3 0 40,-1 0-79,4 0-55,1 0-63,-2-2-90,-1 0-139,4-3-322,-61 14 755</inkml:trace>
  <inkml:trace contextRef="#ctx0" brushRef="#br0" timeOffset="8409.4163">27231 7458 68,'0'0'102,"0"0"-1,0 0-46,0 0-53,0 0-1,0 0 16,0 0-1,0 0 20,-2 3 19,2-3 27,-2 0-7,2 0 62,0 0 16,-2 0-36,2 3-61,-2-3-56,0 0-4,0 1-12,0 0-3,0-1-17,-1 3-33,3-3 7,0 2 4,-2-2 12,2 0 29,0 0 17,0 0 16,0 0 3,0 0 8,0 0 12,0 0-13,0 0-26,0-2 0,0-1-39,0 2-7,0 0-22,0-2-37,-2 0 73,2 3 32,-2-1 65,2 1 10,-2-1 6,2 1 1,0 0 12,0 0 11,0 0-11,0 0-3,0 0-9,0 0-4,-3 0-10,3 0 0,0 0-16,-2 0-9,2 0-1,0 0 7,0 0-17,-2 0-9,2 0-4,0 1-15,-2-1 12,0 1-15,2 2 1,-2 0-2,0-1 23,0 3-10,0-1 6,2 2 1,0-1-18,0 1 0,0-1 18,0 1-18,0 2-4,0 0 1,0 1 1,0-1 9,0 1-5,0 2-7,0-2 6,0 0-2,0-1 15,0 3 3,0-1-16,0-2-3,0 3 12,0-2 1,2-1-11,-2 2 1,0-2 20,0 0-7,0 1-13,0-2 0,0 1-1,0-1 11,0 3-13,0-3 0,0 3 0,0-2 20,0 1-18,0-2 0,0 3 21,0-1 3,-2 0-7,2-2 1,0 1-7,0-1-10,0-1-1,0 2-1,0 0 28,0 0-6,0-2-10,0 2-13,0-2 0,0 3 0,2-5 0,-2 1 0,2 4 0,-2-4 1,2 1 12,0 2-12,-2-4 11,2 2-12,-2-1-11,2 1 11,0-1 13,-2 1-13,2 0 0,1 0 0,-3-3 15,2 3-14,-2 0 21,0-1-19,0 2 10,0-1-10,0-1 0,0 1 20,0-2-22,0 1-1,0-1-1,0 2-1,0 1 2,-2 1 2,2 0 11,-3 0 3,1-1-16,2 1-12,0-1 12,0 4 2,0-2 15,-2 0-2,2 1-14,0-3-1,0 4 1,0-4 1,0 0 0,0-1-2,0 2-12,0-3 12,0-1-2,0 2-11,0-1 13,0 0 1,2-3 0,-2 1-1,0-1-13,2 1 12,1 2 1,-3 0 26,0 1-3,2 0-23,-2-2 1,0 0 0,2 1 12,-2-2-11,0 4 1,0-3-1,0 2 2,0-3 12,0 3-16,0 0 0,0 1 18,0 0-5,0-2-11,0 0 1,0 3 20,0-2-7,0-1-13,0 1 9,0 0-11,0-1-2,0-1 0,0 2 1,0 1-3,0-2 3,0 1 14,0-2-13,0 1-1,0 1 0,0-1 2,0 1-1,0 1 2,0-2 8,0 0-9,0-1-1,0 0-1,0 2 2,0-2-1,0-3 1,0 3 1,0-2-1,0 2 14,0-2 0,0 3-13,0-4 16,0 3 0,0 0-17,0-3-1,0 3 12,0-2 3,0 2-3,0-1-12,0 0 12,0 2 0,0-1-10,0 0 1,0 0-1,0 0 13,0-1-14,0 0 11,0-1-10,0-2 0,0 0 1,0 3-1,0-3 10,0 0-10,0 0 19,0 0-9,0 0 3,0 0 0,0 0 0,0 0-3,0 0 0,0 2 0,0-2 0,0 2 3,0-1 3,0 4 7,0-1 12,0-3-15,0 3-7,0-4-1,0 2-11,0-2-1,0 2 13,0-2 0,0 0 0,0 0 0,0 0 0,0 0 0,0 0 3,0 0-3,0 0-16,0 0 0,0 0-16,0 0-26,0 0-53,0 0-53,0 0-58,2 0-155,5-6-93,1 3-33,4-16-612,-41 47 729</inkml:trace>
  <inkml:trace contextRef="#ctx0" brushRef="#br0" timeOffset="15699.1736">27951 8216 192,'0'0'340,"0"0"-177,0 0-105,0 0 170,0 0-48,0 2-40,0-2-20,0 0-6,0 0-3,0 0-11,0 1-5,0-1-8,0 0-2,0 0-8,0 0-8,0 0 5,0 3 7,0-3 10,0 0-11,0 0-12,0 0-13,0 0-10,0 0 0,0 0-3,0 0 7,0 0-24,0 0-9,0 0-3,0-3-13,0-2-1,0-5-15,4-3-19,0-5 6,1 1 13,1-6 13,-1 1 2,-1-1-2,0-1-29,-2 0 13,2-1-7,0 2 3,-2 1 1,2 1 6,2 1-17,-2 2 30,-2 2-13,0 0 15,0 2 1,-2 6 2,2 0 1,-2 2-2,0 2 12,0 3 7,2 1 2,-2 0-2,0 0-5,0 0-15,0 0-17,0 0 5,0 0 9,0 0-10,0 0 1,2 0 12,0 3 20,0 3 12,2 3-9,-2-2-1,3 4 11,-3-2-17,3 5-15,-1 0 31,0-1-29,0 2 0,0 3-1,0-1 17,3 1-18,-3 1 10,0 1-9,3-2-1,-3-1-1,3 1 1,-3-5-4,0 2 3,0-3-16,0-3 12,0 1 3,3-4 1,-2 2-10,-3-2 9,2-4 1,-2 3-3,0-3-19,0-1 19,0 2-1,-2-1-18,2-2-10,-2 0-4,0 1 4,0-1 6,0 0 7,0 0 3,0 0-1,0 0-12,0 0-32,0 0-13,0 0-27,-4 0-57,0 0-63,-2-1-33,2-4 10,-4 2-65,2-2-157,0-2-159,44 28 625</inkml:trace>
  <inkml:trace contextRef="#ctx0" brushRef="#br0" timeOffset="15967.8935">27917 8073 466,'0'0'978,"0"0"-838,0 0-140,0 0 0,0 0 124,0 0 42,0 0-13,0 0-1,0 0-19,0 0-46,38-16-41,-27 12-11,-2 0 1,1 2-36,0 1-2,2-1-10,-4 2-7,-2-2 18,2 2-11,-1 0-13,0 0-30,-1 0-65,-2 0-49,0 0 46,0 0-23,3 0-85,-3 0-46,0 0-61,0 2-128,1 0-54</inkml:trace>
  <inkml:trace contextRef="#ctx0" brushRef="#br0" timeOffset="16749.913">28278 8115 293,'0'0'274,"0"0"-75,0 0 33,0 0-89,0 0-19,0 0-7,0 0-23,0 0-12,0 0 9,0 0-16,-17 11-20,15-5-6,2-2-7,-2 1-10,0 1-3,0 0 17,0-2-10,0 2-7,2-1-7,0 3 8,0-1-4,0 1-4,0 0 8,0-1-30,0-2-13,0 3-4,0 1 17,0-2 0,2-2-1,2 3-1,0-2-1,0 0-11,0-1 14,0 0 3,3-3-2,-2 1 1,1-3-2,-4 2-9,2-2-7,2 2 16,-2-2 0,3 0 1,-3 0-1,3 0-16,-1 0 14,-2 0 2,1 0-1,-1-2-9,0-1 10,0-1 13,0-1-9,0 2 15,1-2-3,-1 2-3,-1-3-11,1 1 18,0-1-1,-2-2-17,0 3 1,0-1 19,-2-1 1,2 2-4,-2-1 4,0 1-7,0-3 17,0 3-32,0-1 15,0 2 16,0-3 1,0 2-21,-4 1-10,2-3-1,-2 1 15,2 1 3,0 0 4,0 0 3,-1 1-4,-1 0 11,1 1-11,-1-2-9,0 3 23,0-4 2,0 4-18,0-3-17,-3 1 42,3 3-3,2-1-7,0 0 1,0 2-15,-3 0-21,3 0-1,-2 0-22,2 0-25,-3 0 9,1 0-9,0 0-13,0 5-16,0-1-7,2 2-30,-2 1-34,4 0-31,0-2-38,0 3-115,0-5-173,4 2-473,21-55 963</inkml:trace>
  <inkml:trace contextRef="#ctx0" brushRef="#br0" timeOffset="19924.0921">28507 7924 49,'0'0'104,"0"0"23,0 0-22,0 0-53,0 0-13,0 0-3,0 0 85,0 0 2,0 0-70,-8-20-21,8 19-15,0-2 2,0 2 4,0 1-7,0-2-13,0 2 20,-2 0 26,2 0 20,0 0-1,0 0-6,0 0-7,0 0 1,0 0 5,0 0 11,0 0 13,0 0 6,0 0 13,0 0 0,0 0-17,0 0-31,0 0-24,0 0 7,-2 0 6,2 0-6,0 0-16,-2 0-21,2 3-2,-2 3 16,2-1-3,-3 6 13,3-4-26,0 1-2,0 1 0,0 2-1,0-3-33,0 2 35,0 1 1,3-1-1,1 1-12,0 2-13,0-4 7,0 0-1,2 0-12,-2 0-17,4-1-13,-4-1 36,0-2-9,0 0-17,0-4-10,0 1 7,3-2-4,-3 0 33,3 0 26,-3-3 2,2-5-1,3 0-1,-3 0 0,2-2-2,1 1 1,-2 0-1,-3 0 2,2-1 2,-2 3-1,0 0 11,-2 3-9,0 1 10,-2 0 17,0 2 12,2-1 7,-2 0-10,0 2-13,0-2 19,0 2 17,0 0 6,0 0-19,0 0-14,0 0-5,0 0-20,0 0-10,0 0-29,-2 0-7,2 2-6,0 3 40,0 1-11,0 2 10,0-1 3,0 1-23,0 0-1,2 0 22,6-3-9,-4 1-6,0-1 15,2 1 2,0-2-23,3 0-32,-3-1-7,3-2 14,-3 0 5,3-1 42,-1 0-15,-2 0-39,3 0 25,-5 0-5,3-2 32,-1-5 3,-2 1 0,0-1 2,-2-1-1,2 1-1,-4-2 0,0-1-3,0 3-39,0-4 6,0 2 1,-2 0 31,-4 0-18,0 4-27,0-1 30,-3 1 19,0 1 4,1-1-2,0 4 43,-1-1-12,3 0-17,-3 2 7,5 0 13,-3 0 32,5 0-9,-2 0-24,2 0-22,2 0-13,-2 0-26,0 0 0,0 0 3,0 0 7,2 4 0,0-3-4,0 4 4,0-4 14,0 3-14,0 0 16,0-1-1,0 2 2,2-2 18,4 2 33,-2-3-50,5 1 21,-1-1 13,3 0-3,0-2-7,1 0-26,1 0-13,-2 0 13,1-2 10,4-1-9,-6-4-2,2 2-20,2 0 21,-6-2 16,0 2-15,1 0 22,-3 0-11,0-1-11,-1 2 0,-1 1 15,-2-1 4,1 0-18,-1 1 14,0-2 17,-2 3-4,0 1-10,0-2-6,0 3 10,0 0-4,0 0 4,0 0 10,0 0-4,0 0-10,0 0-6,0 0 3,0 0-16,0 0 0,2 0-24,0 0 24,0 4 55,0 0-13,2-1-39,0 4-3,0-1 1,1 1 22,0-1-22,-1 3-1,2 2 29,0-1-16,2 2 10,-1 1-23,2 1-2,-3-2 2,0 1 0,1-4 0,-1 0-2,-2 0 2,0-1 17,-1 1-15,-1-3 14,0-1-3,-2-1 0,0-1 19,0-1 27,0 2-4,0 0 9,-4-3-2,-3 5-24,-1-5 14,-1 0-13,1 2-36,0-1 29,-1 0 7,0-1-1,3-1-12,2 0-24,0 0-2,0 0-22,4 2 2,-2-2 1,2 0-58,0 0-101,0 0-145,0 0-119,2 0-169,2 0-525</inkml:trace>
  <inkml:trace contextRef="#ctx0" brushRef="#br0" timeOffset="23050.9924">22792 8197 55,'0'0'108,"0"0"-7,0 0-6,0 0-4,0 0-23,0 0-25,0 0 55,0 0 42,0 0-29,0 0-20,0 0 0,0 0 10,0 0 3,0 0-3,0 0-13,2 0 6,0 0-9,5 0 16,-1-2 6,1 2-39,-3-2 23,4 2 23,0 0-17,2 0-13,-2 0-26,-2 0-35,0 0-10,0 0 19,-1 0 0,2 0-29,-1 2-1,-2 0 30,-2-2-30,0 2-1,2-2-1,-1 0 0,1 0 2,-2 1 8,0-1 2,2 0-12,-2 0-19,0 0-1,1 0 17,-1 0-23,0 0-6,0 0-33,0-1-29,1-1-29,-3 2-42,0-2-43,2 0-75,0-2-166,0 2-246,-26 15 328</inkml:trace>
  <inkml:trace contextRef="#ctx0" brushRef="#br0" timeOffset="23901.9122">23056 8007 232,'0'0'270,"0"0"-117,0 0 157,0 0-127,0 0-47,0 0-18,0 0 5,0 0-9,0 0-13,0 0-10,-5-4-10,5 4-6,0 0-17,0-3-9,0 1-10,0 0 3,5-2 13,-3 2-29,4 1-23,2-2 0,0 2 10,4 1-26,-4 0 29,2 0-35,1 0 32,0 0-26,-5 0 16,3 1-19,-3 2 17,2 0-1,-1-1 0,-3 2-3,0 1 3,1-2-1,-1 1 1,-2-1-49,2 4 48,-2-2 1,-2 1 0,2-2-3,-2 1-17,2 1 7,-2-1-7,0 1 20,0 2 3,0 0 10,0 0-13,-2-1 11,-4 2-11,2-2-13,-2 1 11,-1 0 2,1 0 1,-1 2 1,1-3-2,0 4-3,-1-4-23,3 0 23,0 1 2,0-1-1,0 1 1,-3-1-15,2 1-3,1 2 19,2-2-12,-2-1 11,2 0-15,-2 1 16,2-2 0,2 0 0,0-2-33,0-1 7,0 2 13,0-3-3,0 1-7,0-1-3,2-2 26,2 2 13,2-2 3,0 0 40,6 0-27,-4 0 26,0 0 4,3 0-56,-1 0 27,1 0-17,0-2 45,-1 0-55,1 2 30,-2 0-15,-3 0-18,2 0 0,-2 0 14,4 2 38,-4 0-39,-2 0-13,-2 0-6,2-1 6,-2 2 42,0-2-16,-2 1-9,2 0-5,-2-2 8,0 0 12,0 0 0,0 0 7,0 0 10,0 0-1,0 0-3,0 0-3,0 0-10,0 0-13,0 0-19,0 0-24,0 0-44,0 0-35,2 0-36,1 0-48,1 0-89,5-4 46,1 3-89,-3-3-160,7 2-280,-63 13 514</inkml:trace>
  <inkml:trace contextRef="#ctx0" brushRef="#br0" timeOffset="29717.2197">29142 7756 258,'0'0'97,"0"0"1,0 0 10,0 0 156,0 0-62,-4-3-62,4 3-36,0 0-9,0 0-4,0 0-7,0 0 8,0 0 2,0 0 0,0 0 0,0 0-16,0 0 0,0 0 10,0 0 2,-2 0-2,2 0-4,0 0-7,0 0-9,0 0-10,-2 0-3,0 0-26,0 4-18,0 3-11,-8 2 0,4 2 14,-2 7 34,-3 7 7,5 4-36,-3 6-18,3-4 1,2-7 11,4 2-12,0-8-2,0-1 1,0 3 0,0-5 0,2 4-3,2 1 3,5-2 0,-3 2 0,3-6 2,1 2-2,-2-5-2,4-1 0,-6-1-14,2-1 14,0-2-31,-4 0 32,3-5-28,-2 2-6,-3-2 9,-2-1-3,0 0 7,0 0 6,0 0 3,0 0 9,0 0-18,0-5-27,0-3-96,0 2 19,-2-1 19,0-1 10,2 3-23,0-2-72,0 2-133,0-3-157,0 4-92,4 67 173</inkml:trace>
  <inkml:trace contextRef="#ctx0" brushRef="#br0" timeOffset="30267.2394">29235 7985 153,'0'0'633,"0"0"-412,0 0-103,0 0 2,0 0-16,0 0 27,0 0 31,0 0-28,0 0-37,0 0-42,-2-69-9,4 64-7,2 0-4,1 2-31,0 0 12,-3 2-3,0 1-11,2 0 17,0 0 7,0 0 10,2 0-7,-2 4-3,3 1 42,-2 3-26,-3 1-19,2 1 12,-2 1 1,-2 0-36,0 2 13,0-2 3,0-2 13,0-1-26,0 0 23,0-4-25,0-1-1,0-1-1,0-2 1,0 0 1,0 0 0,0 0-1,0 0-18,0 0-21,2 0-25,0-5-1,0-2-3,0-2-13,2-2 16,3 0 26,-1 1 0,1 0 13,-1 3 7,3-1 6,-1 2 11,-2 0-15,3 3 15,-2 0 1,-1 2-1,-2 1 2,0 0 0,0 0 45,-2 0 46,2 6 23,1 1-14,0 1-45,-3 2 13,0-2-29,2 5 25,-2-4-12,-2 2-26,2-1 0,-2 0-23,2 0 22,-2-5-24,0 1-2,0-1-1,0-3 1,0 2-3,0-4-12,0 0-16,2 0-23,-2 0-29,0 0-55,0 0-26,2 0-7,2-6-23,1-3-111,1-3-133,1 0-213</inkml:trace>
  <inkml:trace contextRef="#ctx0" brushRef="#br0" timeOffset="30505.3111">29567 7865 401,'0'0'776,"0"0"-581,0 0-159,0 0 68,0 0 49,0 0 13,0 0-4,0 0-3,0 0-23,0 0-16,0 95-59,0-83-25,0-3-33,0 0 26,0 1-29,0-3 1,0-1-1,2-1 0,-2-3-2,0-2-24,0 0-29,0 0-51,2 0-43,-2 0 19,2 0 33,-2-7-1,4-3-116,-2-1-138,3-2-97,-3 4-76</inkml:trace>
  <inkml:trace contextRef="#ctx0" brushRef="#br0" timeOffset="30734.2532">29567 7865 1009,'65'-18'221,"-63"24"-159,-2 1 42,0 3 72,0-1-17,0 3-42,0 0 3,0 1-9,0-1 5,0-1-25,0 0-20,0 1-48,0 0 25,0-1-25,0-2 0,0 0-22,-2-2 1,2 1-1,-2-6 1,2 3-2,0-3-3,0 0-20,0 0-35,0-2-59,0 0-32,0 0-3,-2-8-40,0-4-270,0-1-72,0 4-180</inkml:trace>
  <inkml:trace contextRef="#ctx0" brushRef="#br0" timeOffset="30827.6982">29567 7865 1134</inkml:trace>
  <inkml:trace contextRef="#ctx0" brushRef="#br0" timeOffset="31004.8738">29567 7865 1134,'-66'-70'215,"66"70"-156,0 0-26,0 0 77,0 0 56,0 0 39,8 0 35,0 0-56,4 0-9,0 2-65,3-2-27,2 2-21,0-2-4,2 0-20,0 0 4,1 0 0,-4 0-20,4 0 4,-6 0-26,-1 0-1,0-2-3,-5 2 2,1 0-14,-5 0-29,0 0-12,0 0 5,-2 0-32,-2 0-15,0 2-14,0 1-46,0-2-64,0 3 2,0 1 26,0 2-104,0-2-196,-4 1-219</inkml:trace>
  <inkml:trace contextRef="#ctx0" brushRef="#br0" timeOffset="31352.9701">29571 8110 440,'0'0'538,"0"0"-359,0 0-88,0 0 49,0 0 33,0 0 35,0 0 19,0 0-9,0 0-27,0 0-40,0 0-34,69 1-21,-53-1 20,3 0-45,-2 0-17,0 0-2,0 0-8,-4-1-33,1-2-9,0 3-4,-4-3 4,0 2-4,-1 1-11,0 0-3,-3-1-9,-2 1-49,0 0 16,0 0-35,-1 0-23,1-3-10,-2 3-29,-2-2-120,2 2-59,0-2-37,-2 2-91,0 0-216</inkml:trace>
  <inkml:trace contextRef="#ctx0" brushRef="#br0" timeOffset="31822.0054">29658 8250 1045,'0'0'303,"0"0"-277,0 0 10,0 0 124,0 0 25,0 0 0,0 0 16,0 0-61,0 0-17,0 0-23,61 7-39,-52-7-25,-2 0-17,-1 3-19,0-1 3,-4 1-3,2 2 2,-2-1 44,0-1 2,-2 3-26,0 0-7,0 1-15,0 0 0,0 1 0,-4 1-3,-2 3 3,-2-2-13,-1 1-3,3 0 0,-3-2 0,1-1 13,1-1 1,3 0 1,-2 1-2,4-1 1,0-2 1,2-1 1,0-1 0,0-1 0,0 2 0,0 0 2,2-3 15,4 2 25,0-1-19,3-2 15,1 0 4,1 0 0,2 0-3,-1 0 9,2-2-32,-2-1 16,-2 0-29,1 1 12,-2 0-14,-3 0 0,0 0-1,1 0-1,-3 1 1,0-1-13,1 0-19,-3 2-32,0-3 0,-2 2-10,2-3-3,2-1-10,-1-4-62,1-2-123,-2 0-88,2-4-108,-4 1-135,2-8-140</inkml:trace>
  <inkml:trace contextRef="#ctx0" brushRef="#br0" timeOffset="32340.5726">29924 7758 355,'0'0'470,"0"0"-206,0 0-118,0 0 17,0 0 6,0 0 33,0 0-1,0 0-32,0 0-43,0 0-32,-5-5-35,5 5-39,0 0-20,0 0 0,0 5 36,7 3 12,-3 3-6,2 0-10,2 0-9,1 2 3,2 3-13,-3 1 0,1 3-1,1-2-9,-2 2 32,2 1-22,0 5 6,-4-2-6,0 0 0,1 3-10,0-5 10,-3 4 6,-2-2-19,0-2 3,0 2 36,-2 3-26,0-2-10,0-2 29,0 2-9,0-6-20,0 2 16,-4-1 4,-2 0 12,-1-3-19,-2 0 26,3-1-7,-2-3-6,2-4-10,-2 1-6,4-4 6,0-2 3,2-2 7,2 0-16,0-2-12,0 0 2,0 0-3,0 0-24,0 0-31,0 0-25,0-2-26,0-3-22,6-2-30,3-5-3,4 0-101,3-5-121,-2 2-156,5-5-508</inkml:trace>
  <inkml:trace contextRef="#ctx0" brushRef="#br0" timeOffset="32969.6398">30316 8090 270,'0'0'570,"0"0"-352,0 0-123,0 0 16,0 0 35,0 0 27,0 0 5,0 0-15,0 0 12,0 0-26,-2 2-29,2-2-29,2 0-30,5 0-19,-1 0 68,4 0-7,1 0-26,6 0-6,-2 0-30,-1 0-2,2 1-37,-2 1 20,-1 0-20,0-2 1,0 0-1,-3 2 0,-1-2-2,-3 0 0,-1 0-29,-3 0-16,0 0 3,-2 0-15,0 0-8,0 0-12,0 0-33,0-7-54,0-1-137,0-1-69,-2-2-47,-5-2-58,3 6-230</inkml:trace>
  <inkml:trace contextRef="#ctx0" brushRef="#br0" timeOffset="33224.1887">30316 8090 323,'92'-126'541,"-92"126"-375,2 0-107,0 0 97,-2 3 95,2 4 16,0-2-56,0 5-13,0 4-50,-2-2-25,2 4-16,0-1-52,-2 3-23,0-1 7,0-3-17,0 1-2,0-1 18,0-2 1,0-1-20,0 0-16,0 1 26,0-3-27,-2-1 0,2 0-2,0-3-1,0 1-15,0-4-17,0 1-41,0-3-48,0 0-20,6 0-62,5 0-52,0 0-37,-1-7-113,7-6-357</inkml:trace>
  <inkml:trace contextRef="#ctx0" brushRef="#br0" timeOffset="33810.1663">30638 8099 277,'0'0'330,"0"0"-190,0 0-13,0 0 75,0 0 19,0 0 7,0 0-23,0 0-36,0 0 9,0 0-12,0 0-27,-2-2-52,2-3-67,-2-1-20,2-2 29,-2-1-3,2-3-10,0-1 0,0-2-16,0-3 18,0 1-17,2-2 1,0 1-2,2 0 4,-1-2-7,2 1 3,-3 1-1,0 1 1,2 1-13,0 0 4,0 3 8,-2 0 0,2 1-16,-2 1 7,3 2 10,-3 0 1,3 4 0,-3 0-1,-2 2-2,0 2 0,0 1-15,2 0 17,-2 0 4,0 0 15,0 0 4,0 1-1,0 4 7,2 6 36,0 2-7,0 2-13,2 0-26,-2 3-6,2-1 19,1 1-9,1-1-4,3-2-18,-3-1 2,3 0 26,-3 0-29,2-1 0,-2-1-3,2-1 3,-2 3-2,0-3 2,0 0-2,0 1 3,-2-3-2,1 1 1,0-3-4,-3 0 3,2-2-1,-2-1-11,0 0 11,0-2-11,0 2-6,-2-4-29,0 0-17,0 1-5,0-1-11,0 0-19,0 0-23,0 0-19,0 0-33,-6 0-82,0-1-143,-6-3-49,4-1-122</inkml:trace>
  <inkml:trace contextRef="#ctx0" brushRef="#br0" timeOffset="34055.4226">30596 7994 1137,'0'0'299,"0"0"-253,0 0-33,0 0 107,0 0 88,0 0-29,0 0 19,0 0 2,0 0-48,0 0-55,56 4-36,-42-4-13,-1 0-2,0 0-30,-1 0 13,1 0-14,-2 0-15,0 0-1,-3 0-3,0 0-9,-2 0-6,2 0-58,-2 0-4,2 0-32,-2-2-45,0 2-75,4 0-53,-4-2-110,2 0-89,-2 0-197</inkml:trace>
  <inkml:trace contextRef="#ctx0" brushRef="#br0" timeOffset="34553.5656">30940 8122 179,'0'0'757,"0"0"-510,0 0-221,0 0 13,0 0 118,0 0 80,0 0 7,0 0-7,0 0-46,0 0-33,0 0-9,0-2-36,2-1-42,-2-4-71,0-4-31,0 0 27,0-1 3,0 0 1,0-3 0,2 4 0,0 0-13,-2 4 13,3-2 16,-1 4-12,-2 2 9,0 3 9,2 0-19,-2 0-1,0 0-1,0 0 2,0 0 0,0 0 0,0 7 42,2 3 23,2 2-8,1 5-24,-3 0-11,2 1-9,-2 0 7,2-1-20,-1 0 0,-1-2 13,0-1-15,2-3 15,-2-2-15,-2 1 19,2-2-20,0-3 1,-2 1 21,2-2-20,-2-3 1,0 2-3,0-1 1,0-2 2,0 0 0,0 0 13,0 0-13,0 0 10,0 0-13,0 0-4,2 0-24,-2 0-4,0 0-16,0 0-7,0 0-22,0 0-22,2 0-17,-2 0-26,2 0-48,3-2-144,0-4-26,-3 1-141,6-6-698,-34 35 1158</inkml:trace>
  <inkml:trace contextRef="#ctx0" brushRef="#br0" timeOffset="36451.7987">31193 8025 746,'0'0'326,"0"0"-206,0 0-22,0 0 51,0 0 50,0 0-27,0 0-19,0 0-14,0 0-9,0 0-30,13-22-45,-11 15-29,0 1-10,4-1-13,-2-2 13,1-3 8,-1 0-22,0-1 8,0 0-9,3 0 18,-5-1-19,0 2 0,0 1-15,-2 0 11,3 1 4,-3 2 1,0 2 2,0 3-2,0-1 18,0 2-6,0 2-10,0 0-1,0 0-2,0 0-16,0 0 13,0 0-13,2 3 16,0 2 3,0 2 26,2 4-3,2-2 3,-2 5-28,4 2 22,0 0-10,-2-2-11,0 1 7,2 2-9,-1-2-2,-1-2-1,1 0 1,-3-1 0,0-2-11,0-1 10,-1-2-1,-3 1-21,0-3 24,0-1-29,0-1 27,0-2-10,0 0 10,0 2-13,-5-3-3,-1 3 2,-2-3-80,-3 0 46,2 0 48,-1 0-32,2 0-27,-2 0 33,2-3 27,2-1 1,0 3 1,2-2 12,1 1-11,1 0 11,2 0-12,0 1 52,0 1-27,0 0-22,0-2-3,0 2 0,5 0 0,1 0 54,2 0-3,0 0-28,6 0 16,-4 0-20,2 0-17,2 0 37,-2 0-39,1 0 2,2-4 9,-2 2-10,-1-4 12,2 1-10,-4-2 17,-2-2-20,0 1-25,1-1-1,-2-2-16,-3 2 10,-2-1-33,0-2 29,0 3-15,-2-1 18,0 1-12,0 1 43,0 3-1,-4 0 3,0-1 22,2 5-22,0-3-47,-5 2 47,5 2 3,-3-2 0,3 2-3,0 0 13,2 0 16,-2 0-6,2 0-23,0 2-19,0 4 19,0-1 55,0 5-33,0 0 1,0-1-4,0 3-15,0 0-1,0 1 0,2 0-2,2-2-1,1 1-26,-1 0 26,3-3 0,-3-1 0,2-3-13,-2 1 13,3-5 0,-5 3-2,2-4-11,-2 0 12,0 0 1,-2 0 0,2 0 3,3 0 13,-3-2 1,0-5-1,5 0-16,-3-5-26,2 2-6,0 0-17,2-3-9,0 4-4,0 0 20,0 1 10,0 1 28,-1 0-28,2 3 29,-1 3-20,-2-1 7,1 2 16,-3 0 0,0 0 65,0 2 9,1 3 40,-3 2-46,2 1-36,-2 2-3,-2 0 36,0 1-49,0 0-3,0 2 16,0-4 13,0 2-23,0-2 4,-2-1 12,-2 0-22,2-4 7,2 0-17,0-2 0,0-2 17,0 0-17,0 0 10,0 0-1,0 0-1,0 0-11,0 0-16,0-6-10,0-2-9,2-4-30,2-1-6,3 0 33,-1-3 8,2 5 1,3 0-6,-4 1 9,3 2 10,-2 3 16,-2 0-26,4 2 26,-6 1 35,0 2 17,0 0 3,-2 0 10,2 2 28,0 4-2,1 1-14,-1 3-19,0-1-20,1 3-25,-3 0 13,0-2-10,0 2 7,0 0-20,0-3 0,0 2 13,-2-2-16,3-4-2,-3 1-11,0 0 11,2-4-27,-2-1-35,0 1-33,0-2-19,2 0-16,0 0-62,-2 0-75,4 0-43,0-5-72,-2-1-49,7-5-291</inkml:trace>
  <inkml:trace contextRef="#ctx0" brushRef="#br0" timeOffset="37009.2111">31887 7824 284,'0'0'300,"0"0"-176,0 0-4,0 0 50,0 0-17,0 0-3,0 0 12,0 0 24,0 0-27,0 0-16,-17-7-26,17 7-20,0 0-19,-2 0-1,2 0 11,-2 0-4,2 0-10,-2 0-3,2 3 0,-2 4-23,-3 4-12,-1 4 15,2 4 20,-3 2-33,1 4-5,-1 6 8,3 3-15,2 1 9,2-2-35,0-8 13,0-6-10,0-4 0,0-3-2,0 4 3,0 2-4,2-2 1,5-1-1,-3-2 0,0-2 0,3 0-13,-5-4-3,2-3 3,-2 2 10,0-5-32,3 2-4,-3-3 1,0 0-17,2 0-38,0 0 9,0 0 10,5-4-45,-2-4-66,1-1-97,0-5-153,0 3-108,2-7-431</inkml:trace>
  <inkml:trace contextRef="#ctx0" brushRef="#br0" timeOffset="37515.9713">31944 8006 977,'0'0'241,"0"0"-156,0 0-43,0 0 82,0 0-30,0 0 46,0 0-36,0 0-46,0 0-12,0 0-4,26-61-9,-22 61-31,3-2 11,-1 2 35,-2 0-18,0 0 2,0 2 4,1 3 67,-3 2-57,3-2-32,-5 3-12,2-1 15,-2 1-16,0 1 28,0 0-27,0-5 28,0 2-27,0-1 19,0-3 8,0 1-11,0-1 0,0-2 7,0 0 0,0 0 0,0 0 0,0 0-7,0 0-16,0-2-3,2-3-3,0-3-68,2-2-10,0 0 26,0 1 39,0 0-19,2 1 9,2 1-7,-4 0-12,0 3 43,0 3-21,0 1 23,0 0 23,-2 0 22,3 0 26,-3 4 36,0 1-10,2 5-33,-1-2-12,-3 1-23,0 0 10,2-1-2,-2 0-36,0-1 21,0 0 7,0 2 3,0-2-16,0-3-14,0 0 17,0-1-16,0-3-3,0 0-3,0 0-29,0 0-26,0 0-41,0 0-30,0 0-72,4-3-45,0-5-4,3-3-107,1-3-174,0 6-167</inkml:trace>
  <inkml:trace contextRef="#ctx0" brushRef="#br0" timeOffset="37754.2374">32222 7918 787,'0'0'349,"0"0"-270,0 0-77,0 0 61,0 0 116,0 0 81,0 0-29,0 0-20,0 0-59,0 0-13,0 63-39,0-50-29,0 0-22,0 0-8,0-1-2,0-2-20,0-1 1,0-3-20,0 1 0,0-5-13,0 1 10,0-3-68,0 0-49,3 0-12,-1 0-62,0-4 12,0-4-9,2-3-131,0-3-212,1 2-20,1-5 79</inkml:trace>
  <inkml:trace contextRef="#ctx0" brushRef="#br0" timeOffset="37980.5666">32222 7918 896,'77'-21'345,"-75"24"-273,0 1 25,0 3 95,0 4 0,0 0 22,0 1-16,-2 0-59,0 3-51,0-2 2,0 0-29,0 2 7,0-3-23,0 1-41,0-4-2,-2 1 27,0-3-28,0-2 2,0-3 13,2 0-16,0 0-2,0-2-17,0 0-30,0 0-35,-2 0-25,0 0-27,0-9-55,0 1-186,-2-4-46,2-2-62,-2 2 3</inkml:trace>
  <inkml:trace contextRef="#ctx0" brushRef="#br0" timeOffset="38083.8643">32222 7918 1233</inkml:trace>
  <inkml:trace contextRef="#ctx0" brushRef="#br0" timeOffset="38223.1066">32222 7918 1233,'-64'-106'316,"64"106"-215,0 0-100,0 0 93,0 3 59,2-1 38,4 0 7,0-1-43,2 3-25,2-1-53,4-2 4,-2 1-27,3-2-12,2 0-23,2 0-18,-1 0 16,-2 0-17,1 0-7,-2-2-35,-2 1-12,-1 1-33,-1-3-49,0 3-38,-3 0-50,-2 0-3,3 0-56,-2 0-104,-3 0-121,0 0-177</inkml:trace>
  <inkml:trace contextRef="#ctx0" brushRef="#br0" timeOffset="38557.79">32511 7929 395,'0'0'671,"0"0"-479,0 0-162,0 0 57,0 0 109,0 0 18,0 0-38,0 0 22,0 0-7,0 0-59,0 0-29,-65 94-48,53-77 7,4 0-11,0 2-6,0-3-9,1 2-17,-2-6-6,3 4-10,0-5 0,2 0 0,-3-1 10,3-1-13,0-1 0,-1 0 1,3-3-2,0-1-14,2-2-10,-2-2-8,2 0-21,0 0-33,0 0-17,0 0-9,0 0-65,0 0-61,0 0-34,2-6-33,7-1-42,-3-3-118,1 3-53</inkml:trace>
  <inkml:trace contextRef="#ctx0" brushRef="#br0" timeOffset="39022.5009">32501 8076 429,'0'0'564,"0"0"-329,0 0-124,0 0 68,0 0-23,0 0-23,0 0-13,0 0-6,0 0-36,0 0 32,0 0 0,50 17-58,-43-11-10,0-1 0,-3 2 3,0 1-43,0-1 30,-2-1-28,0 1 12,2-3-15,-4 2 1,3-2 1,-3 0-3,0-1-2,0 2 2,0-5-2,0 5-18,-3-2 8,-1 2 9,0-1-13,-2 1 13,2-1 0,-1 2-20,1-3 7,-1 3 16,3-1-2,0-2 1,0 1-15,2 0 0,0 0 12,0 1 4,0-1 0,0 0 4,0 0-4,4 1 29,0-1-4,6 1-25,-4-5 36,0 5-7,2-3-6,3-1-11,0 1 5,0-2-4,-1 3 3,-2-3 6,3 0-18,-2 0 18,-3 0-19,0 0 17,-2 0-19,-2 0 0,0 0 0,-2 0 1,0 0 1,0 0 10,0 0-10,0 2 10,0-2-13,0 0-22,0 0-20,0 0-16,0 0-20,0 0-15,0 0-37,0 0-51,0 0-33,0-7-53,0-1-110,0-1-141,3-6-255,-6 54 773</inkml:trace>
  <inkml:trace contextRef="#ctx0" brushRef="#br0" timeOffset="39857.2107">32622 7660 76,'0'0'241,"0"0"37,0 0 25,0 0-121,0 0-91,0 0-19,0 0-7,0 0-9,0 0-4,0 0 19,-7-3 17,7 3 13,0 0 9,0 0 1,0 0-7,0 0-1,0-3 14,0 3-4,0 0-12,0 0-11,0 0-19,0 0-16,0 0-29,0 0-26,0 0 1,0 3 24,0 2 10,3 3-3,1-1-12,-2 2 18,2 3-18,0 0-18,0-2 14,3 2-3,-3 2 5,1-3-18,1 1 0,0 0 2,0-1-1,0 0 0,2 1 2,-2 0 13,0-1-16,-2 0 3,2 0-2,1 1 0,-3-1-1,3 1 0,-3-3 0,2 1-13,-2-2 12,3 1 1,-3 0 0,0 1 2,2 2-4,-1 0 3,-1 0-1,1 0 1,-1 1-1,-2 1 0,2 1 0,0-2 17,-2 3-5,0-3-11,0 0 14,0 2-15,-2-3 1,0 2-1,0-1 13,0 1 12,0-1-12,0 0 0,0 1 9,0 1-9,0-2-9,0 1 16,0-2-18,0 3 9,0-4 8,0 0 0,0 1-6,-2 0 19,0-1 3,0-2-13,-2 2 1,0-2 18,2 4 7,-2-6-16,0 3 3,1-1 3,-1-1-10,-1-2 4,1 0 3,2-1-6,0-3-4,2 0 0,-2 0-3,2-2-9,0 0-10,0 0 13,0 0-14,0 0 1,0 0-3,0 0-20,0 0-30,0 0-17,0 0-19,0-2-22,0-2-29,0-3-42,0-1-65,2-2-46,-2-1-118,0-1 8,0 2-39,0 2-261,-2 80 143</inkml:trace>
  <inkml:trace contextRef="#ctx0" brushRef="#br0" timeOffset="130905.6922">19924 8344 635,'-11'2'234,"5"-1"-38,2 1-160,-3 0-33,1 0 65,2-2 69,0 3 55,-1-3 36,3 0-20,0 0-56,2 0-35,0 0-26,0 0-10,0 0 3,0 0 9,0 0 4,0 0-16,0 0-20,0 0-10,0 0-12,0 0-10,0 0-10,0 0 0,0 0 1,0 0-1,0 0-18,0 0-1,0 0-23,0 0-9,0 0-6,9-3 35,3 1 3,3-2 64,9 1-45,0-3-16,13-1-3,3-4 1,7 1 3,-2-2-3,-5 3 0,-1-3 1,-1 2 0,-3 0 17,-1 1-19,0 0-2,-6 1-1,-7 3-26,-1 1 28,-8 1-21,8 0 18,-2 1-9,4-1-9,-6 3 21,-1 0-18,-2 0 18,-2 0-19,-1 0 19,3 0 1,-4 0 1,-3 0-1,0 3-17,0-1 17,1-2 3,-2 0 9,-1 0-11,-2 0-1,0 0 1,-2 0 0,0 0 1,0 0 1,2 0 10,-2 0-10,0 0 13,0 0 3,0 0 4,0-5-1,0 0-20,0-2 1,0-1 17,0 0-4,-2 3 12,0-1-11,-2-1-6,2 5-10,-3-3 14,3 3-15,-1-3 4,-1 1-2,2 0 1,0 2 19,0 0-20,2 2 11,0 0-10,0 0-3,0 0 1,0 0-2,0 0 0,0 0-11,0 0-14,0 0-25,0 6 11,4 5 40,2-4 26,4 3-25,-4 0-1,0 0-11,-2 0 11,0-2 8,3 0-8,-5-3-16,2-1 3,-2-1-7,1-3 18,-3 2-17,2-2 3,-2 0 13,0 0 3,0 0 0,0 0 13,0 0-10,0 0 16,0-4 7,0-3-26,-7-4-42,1-1 7,-3-2 33,3-1 2,-2 1 0,-3-1-2,2 0-2,1 1 4,0 1 16,1 0-15,-2 0-1,3 4 0,2-2 12,0 4-11,2 1 12,0 1-12,-1 2 0,1 2 1,2-1 21,0 2-11,0 0-12,0 0-13,0 0 11,0 0 2,0 0-1,0 0 1,0 0-23,0 0-25,2 0 22,5 2 26,3 2 26,3 1-7,2-1-6,2 1-13,0 2-11,0-2 8,0-1 3,-2 0 10,-1 0-10,2-1-1,-4 2-3,-2-2-8,2 3 8,-6-3 4,-2 1-16,-2 1 4,-2-3 12,0 6 1,0 0 31,-2 4 13,-6 3-23,-8-2-22,4 3-1,-3-1 1,0 0 35,0-2-12,1-1 2,-2 0-25,6-3 45,0 1-6,-2-5-14,4 2 17,4-4-17,0-1 7,4 0-6,-2-2-7,2 0-19,0 0-13,0 0-9,0 0-10,0 0-19,0 0-29,0 0-42,2 0-71,4 0-16,2 0-53,6 0-224,-6 0-243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</inkml:channelProperties>
      </inkml:inkSource>
      <inkml:timestamp xml:id="ts0" timeString="2023-06-22T19:35:40.3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4472 2044 101,'0'0'179,"0"0"7,0 0 0,0 0-121,0 0 362,2-21-169,-4 17-76,0 1-55,0-1-7,0 0 71,0-2-35,2 2-30,-2-2 1,2 2-18,0-5-44,0 3-17,-2-1-3,0 0-3,0-3 26,0-2-42,-2 1-26,-3-2 1,0 1-1,1 2 32,0 3 0,-3-1 16,1 2-32,-3 3-16,5-1 1,-5 4 9,3 0-10,-5 0-19,2 9-13,-3 3 15,-4 9 15,2 5 0,-1 11 2,-1 0-1,8-1-12,2-8 12,6-8-15,0-7 3,2 2 12,0 0-8,0 1-4,6 0-16,2-2-7,3-3-15,1-4 9,3-2 6,0-3 33,3-2-32,-2 0 19,2-7-26,-2-1 16,1-4-39,-2-3-16,0 2 13,-5-5-13,1 3 17,-2-1-11,-5 3 33,0 0-49,-4 2 91,0 3 36,0 0 9,0 5-9,0-2-23,-2 3 68,0 2 29,0 0-52,0 0 7,0 0-33,0 0-29,2 7 9,-2 1 17,2 3 20,0 2-14,0 1-15,0 3-7,2 0 22,4-2-19,2 2 17,2-2-33,2-1 0,0-2 35,1-2-35,2 0 2,0-4 15,-1-1-4,4-1 7,-2-4-20,0 0 0,-2 0 25,1 0-25,-4-1 10,-3-3-9,-2 0-1,-1 0 0,-3 2 3,-2 0 13,0 1 0,0-2-16,0-1-46,0 3-15,-2-1 23,-3 0-37,1 2-80,-2 0-3,0 0-30,-1 4-75,3 4-52,-3 1-56,5-1-177</inkml:trace>
  <inkml:trace contextRef="#ctx0" brushRef="#br0" timeOffset="721.9859">4835 2288 430,'0'0'167,"0"0"77,0 0-55,0 0-39,0 0-55,0 0 64,0 0-32,0 0-36,0 0-13,0 0-65,-16-44 33,14 30-46,-2-2 16,1-2 23,-1 0-23,2-3 29,-3-1-22,3 4-39,0-2 35,2 3-12,0 4 38,0 4-19,0 2-6,7 4-7,-3 1-13,0 2-20,3 0 20,1 5 33,0 6 45,2 2-23,-4 1 9,2 4-61,-2 1 32,0 3-32,-1-1 19,-1-1-22,1 0 0,-3-3-2,0-1 1,0-6-30,0-2 1,0-2 1,-2-4-13,0 0 42,0-2 36,2 0 22,-2 0-32,0-4-26,2-6-100,2-4 6,-1-4-13,3 0 38,-2-3 14,3 5-81,-1-3 51,1 4 1,-1 3 84,0 2-7,-2 4 20,0 5-3,0-1 65,2 2 12,-2 0 27,2 3 29,-2 7 3,2 1-10,-2 4-10,0 1-35,1-1-62,-3 2 42,3 1-55,-3-1 39,0-1-36,0-3-6,0-2-11,0-1 1,-2-3-1,2 0 0,0-2 1,0-3-3,0-1 0,-2-1 0,3 0 3,-3 0 13,0 0-16,2 0-2,-2 0 0,2 0 1,0 0-2,0-1-46,0-4-41,0 1-42,3 1-76,-3-1-90,0-1-115,2 0-150,1 2-414,-35 33 977</inkml:trace>
  <inkml:trace contextRef="#ctx0" brushRef="#br0" timeOffset="1428.2334">5201 2252 287,'0'0'978,"0"0"-650,0 0-308,0 0-20,0 0 156,0 0 71,0 0-48,0 0-63,0 0-22,112-8-45,-92 3-48,0-1-1,0 0 13,-3 1-13,-2-1-15,-3 3-8,-1-4-58,-5 4-35,-2-2-40,-1 0-42,-3-3-4,0 1-58,0-1-170,-7 2-134</inkml:trace>
  <inkml:trace contextRef="#ctx0" brushRef="#br0" timeOffset="1650.6909">5301 2113 323,'0'0'678,"0"0"-365,0 0-225,0 0 51,0 0 138,0 0-40,0 0-52,0 0-37,0 0-38,0 0-19,52 103-62,-40-88 0,-4 0-10,0-1-3,-2-1-14,1 2 0,0-5-2,-3 0-3,0-1 3,-2-1-1,0-1-47,0-3-33,0 1-35,1-2 3,-3-3-72,2 0-91,0 0-36,0 0-114,0-1-158</inkml:trace>
  <inkml:trace contextRef="#ctx0" brushRef="#br0" timeOffset="2101.9893">5549 2113 437,'0'0'1292,"0"0"-1169,0 0-123,0 0 0,0 0 134,0 0 47,0 0-42,0 0-48,0 0-42,0 0-47,58-11 11,-46 11 0,1 5-13,0 1-3,-3 2-15,-1 1 18,-3-1 0,-2 2-25,-4-1 3,0 3 20,0 0-50,0 0 0,-6 4 51,-3-1-25,-1-2 26,-3 1-1,4-1-12,1-1 13,2 0 2,2-3 11,2-1 6,0-1 11,2-2-27,0-1-3,0 0 0,0-2 0,4 0 52,2 0-7,2-1-16,3-1 13,2 0 3,2 0 0,-1 0-3,4 0 20,-4 0-14,2-1 3,-2-1-2,1 0-4,-4 0-13,-1 0-8,-2 2-22,-1-2 0,-3 2-2,-2 0-1,0 0-28,3 0 6,-5 0-9,2 0-23,-2 0-41,0 0-36,0 0-43,0 0-71,2 0-101,-2 0-30,4 0-70,-2 0-257</inkml:trace>
  <inkml:trace contextRef="#ctx0" brushRef="#br0" timeOffset="2724.1041">6063 1914 33,'0'0'221,"0"0"-74,0 0 39,0 0 150,0 0-154,0 0-65,0 0-12,0 0-4,0 0-10,0 0 0,-4 0-3,4 0 16,0 0 9,0-1 7,0 1 0,0 0 0,0 0-10,0 0-16,0 0-13,0 0-7,0 0 6,0 0 1,0 0-26,8 0-4,2 0 52,8 0 9,0 0-7,8 0-44,8 0-26,7 0 16,-5 0-22,-9 0-10,-3 0-6,-12 0-13,8 0-2,-4 0 0,2 0 2,-6 0 0,-4 0-2,-3 0-1,-3 1-13,0-1 16,-2 0 15,0 0 14,0 0-12,0 0-15,-2 2-4,0-2-12,-3 2-56,1 2-48,-2 0-35,4 0-82,0 1-109,2-1-398,0-1-593,23-31 881</inkml:trace>
  <inkml:trace contextRef="#ctx0" brushRef="#br0" timeOffset="6484.7351">6668 1852 423,'0'0'212,"0"0"91,0 0-192,0 0-40,0 0 73,0 0 5,0 0 69,0 0 52,-21-85-91,17 69-66,-3-2 39,5 1-9,-1-2-40,1-1-10,0 2 30,2 3-46,-2 1 0,2 2 45,0 4-65,-2 4 1,2 3-10,0 1-16,0 0-32,0 0-15,0 1-23,0 13 28,0 13 10,0 7 70,0 8-44,2-2-17,2-6-9,-2-3-1,5-7-15,-2-6 4,-3-4-1,0-5-3,2 4-13,0-1-19,2 1 7,-1-5-10,-1 0-65,0-4 0,3-4-51,-3 0-20,2 0-20,3-9-143,-3 0-261,0-10-599</inkml:trace>
  <inkml:trace contextRef="#ctx0" brushRef="#br0" timeOffset="6857.9912">6831 1765 737,'0'0'1022,"0"0"-1022,0 0-13,0 0 13,0 0 153,0 0 81,0 0-69,0 0-52,0 0-39,0 0-28,0 0-4,-19 85-10,19-71-32,0 6-2,2-3 0,5 0 2,-1 0-29,0-1 26,5-3-22,2-1-17,-1-3 12,4-2 29,0-2-31,4-5 3,-1 0 28,-1 0 0,2-9-44,-4-2 25,2-2-6,-4-2-16,-3-4 24,-4-1 18,-5-1 22,-2 1-5,0-1 28,-11-1-6,-2 4 6,-1-1-32,-4 7 77,0 0 7,-4 3-61,3 4 102,-2 2-115,2 3 54,1 0-6,2 0-49,1 6-22,0 3-22,2 3-14,5-1 4,-1 2-19,5 3-30,4-1-9,0 0-32,2-1-92,15-1-149,6-4-33,-1-2-138</inkml:trace>
  <inkml:trace contextRef="#ctx0" brushRef="#br0" timeOffset="7353.9979">7542 1741 826,'0'0'498,"0"0"-345,0 0-104,0 0-10,0 0 88,0 0 71,0 0 16,0 0-81,0 0-58,0 0-40,-110-40 8,95 47-14,1 2-10,-4 5 26,2-1 10,-2 5-42,6 0 19,-1 1-16,0 3-16,7-1-12,2 0-17,-1-3 25,5 2-31,0-5 12,0 0-3,7-4-42,1-1 30,5-2-17,2-4 25,-1-2-5,6-2 32,-1 0-56,0-4 30,0-6 16,0 0-58,0-5 3,-3 2 26,-4-3-10,-2 2-26,-1-1 52,-2 1 6,-3 1 20,-2 3 33,0 2 15,-2 5-15,0-1 22,0 4 20,0 0 64,-2 0 13,0 0-51,-2 0-59,-1 7 13,1 4 9,1 4 36,1-1-26,2 3-26,0 0-6,0 1-6,2-1-14,8 1-19,-4-1-3,4-4 0,1 1-16,4-4-29,-2 1-61,1-4-33,4-1-74,-2-3-143,-1-3-164,-2 2-307</inkml:trace>
  <inkml:trace contextRef="#ctx0" brushRef="#br0" timeOffset="7835.1871">7728 2124 355,'0'0'727,"0"0"-473,0 0-215,0 0-26,0 0 14,0 0 70,0 0 4,0-103 3,4 87-23,0 6-19,2-2 6,0 6-6,-4 2-7,2 2-32,4 2-1,-2 0 27,0 8 48,0 3 0,1 4-25,-3 1 2,2 4-39,1-1-2,-3-2-17,0 2-3,0-4 9,1 0-22,-3-3 3,2-2-6,-2-3 7,0-5-17,-2 0-20,0-2-2,2 0 34,0 0 0,0-7 1,3-6-55,-1 0-71,1-4 61,-1-3 26,0 4 7,0-1 12,0 2-54,0 1 74,0 3 22,4 3-19,-4 2 13,0 5 87,-2 1-5,0 0-47,2 0 8,0 7 25,0 4 3,1 4-16,-1 2 25,1 3-25,-3-2 3,0 2-29,0-1-13,0 1-4,2-5-28,-2 0-3,3-2 1,-3 1-1,2-5-26,0-1-9,-2-3-71,2-2-59,1-2-19,1-1-101,-1 0-150,1 0-141,2-11-608</inkml:trace>
  <inkml:trace contextRef="#ctx0" brushRef="#br0" timeOffset="8067.302">8133 2138 912,'0'0'1075,"0"0"-1059,0 0 58,0 0-12,0 0 136,0 0 12,0 0-30,0 0-12,0 0-43,0 0-42,85-6-54,-73 4-26,4 0 0,-4 0-3,-2 2-16,-3 0-12,2-2-27,-5 2-35,0 0-51,-2-1 6,0 1-56,-2-2-97,0 0-85,0 0-89,-4-2-542</inkml:trace>
  <inkml:trace contextRef="#ctx0" brushRef="#br0" timeOffset="8335.1879">8133 2138 249,'19'-69'372,"-17"69"-24,2 0-139,1 2-50,-3 2-9,2 1 65,0 1-23,0 2-30,1 0 10,-3 3-88,2-1-19,-2 2-17,0 1-19,-2-2 3,2 0-15,-2 3-14,0-2 13,2 2 3,-2-2-19,5 1 3,-3-2 7,0 2-10,0-4-16,0-1-3,3-3-59,-3 2-19,2-5-110,0 0-79,0-2-101,0 0-140,2 0-410</inkml:trace>
  <inkml:trace contextRef="#ctx0" brushRef="#br0" timeOffset="8656.8802">8405 2167 365,'0'0'623,"0"0"-395,0 0-205,0 0 65,0 0 100,29-100-77,-25 81 68,1 2-17,-1 3 10,0 2-33,-2 5 10,1 4-68,-1 0-16,-2 3-7,0 0-10,2 0 0,0 5-9,2 6 77,0 8 12,0 2-38,3 0-39,-5 2 0,3-4-25,-3 2-5,2 2-20,-2-4 33,2 3-33,-2-5-1,2 0 0,-2-3 8,0-2-8,0-2-29,0-3-48,3-1 17,-2-2-65,1-4-46,-2 0-38,2 0-36,0-2-135,0-3-104,5-12-694</inkml:trace>
  <inkml:trace contextRef="#ctx0" brushRef="#br0" timeOffset="8956.3863">8869 1891 101,'0'0'1278,"0"0"-667,0 0-371,0 0-65,0 0 96,0 0 50,0 0-109,0 0-85,0 0-22,0 0-19,115-22-23,-93 22-18,-2-2-17,2-1-26,-3 2 1,-2-1-3,-4 0 0,-1 2-28,-6-2-32,2 2-32,-4 0-32,-4 0-29,0-2-10,0-1-14,0 1-29,-2-5-327,-8 3-166,-2 0-518</inkml:trace>
  <inkml:trace contextRef="#ctx0" brushRef="#br0" timeOffset="9140.8882">8965 1763 447,'0'0'1576,"0"0"-1423,0 0-105,0 0-48,0 0 162,0 0-32,0 0 37,13 101 30,-9-81-72,0-1-67,2 2-14,-2-3-22,6 4-22,-6-5-3,0 0-26,0 1-45,0-5-41,0 1-66,-2-1-61,0-2-204,3-3-247,-1-5-604</inkml:trace>
  <inkml:trace contextRef="#ctx0" brushRef="#br0" timeOffset="9750.4657">9483 1660 348,'0'0'554,"0"0"-358,0 0-196,0 0 0,0 0 101,0 0 78,0 0 9,0 0-2,0 0 25,0 0-55,45 0-43,-29 0-48,-1 0 16,0 0-62,0 0-16,-2 0 7,-4 4-10,-1 2-19,-4 0-4,0-1-3,-4 4 10,0 2 16,-4 0 1,-8 2-1,-6 3-10,1-1-12,-4 0-27,4 0 49,-5 1 0,8-1-1,0 0 1,-2 3-27,8-4 27,2 2 68,-1-3-13,5 0-16,2 1-26,0-3 3,0 0 29,4-1-22,5 0 32,-1-2 12,5-1 14,2-1-10,-1-1-20,6-3 17,-3 0-29,0-2 25,0 0-13,-3 0-9,2 0-7,-2 0-34,2 0-1,-4-4-53,3 1-53,0-3-103,0-2-69,-3 1-191,1 2-178,2-5-476</inkml:trace>
  <inkml:trace contextRef="#ctx0" brushRef="#br0" timeOffset="10055.5268">9920 1835 1066,'0'0'658,"0"0"-522,0 0-100,0 0 84,0 0 81,0 0-39,3-116 44,-3 95 10,0 2-20,0 2-122,0-1 3,0 8 3,0 0-16,0 4 15,0 2-21,0 3-4,0 1 6,0 0-28,0 0-32,0 3-23,0 7 1,2 8 22,2 11 54,2 6-29,0 3-21,-1-4 11,-3-6-15,0-10-1,0-2 1,0-3 0,5 2-1,-3 3 0,2-1-18,3-2-3,-3-4-32,2 0-57,4-6-7,-2-1-13,2-3-26,6-1-122,1 0-147,-5-3-337,10-13-674</inkml:trace>
  <inkml:trace contextRef="#ctx0" brushRef="#br0" timeOffset="10568.5681">10522 1697 1332,'0'0'475,"0"0"-433,0 0-39,0 0 108,0 0-33,0 0 45,0 0 42,0 0-6,-39-104-21,28 95-38,1 3-35,-3 0-35,0 3-28,0 1 9,-1 2 8,-4 0-3,4 0 13,-6 7 29,4 7-17,-8 7 7,5 7-48,0-1 0,4-1-25,7-2 23,2-5-2,-1 2-15,2 2 6,3-1 12,2 0-34,0-5 13,7-3 19,4-2-61,-1-2 22,3-4 10,2-2 19,0-4-16,2 0 16,2 0-9,2-12-13,-2 1-43,3-5-3,-6-1-38,-1-2 31,0 2 46,-6 0 10,-1 0 16,-4 2-13,0 3 9,1 2 20,-5 1 52,0 2 13,0 7 25,0-3 43,0 3 9,0 0-16,0 0-40,0 3-31,0 2-29,-5 6-1,5 2 68,-2 4-19,2 3 6,0-2-35,0 2-17,0-1 7,9-2-12,0 1-1,-1-3-22,0-2-3,3-1 3,2-1-13,-1-1-67,1-1-38,2-3-61,-2-3-78,-1-1-121,2 1-294,-2-3-529</inkml:trace>
  <inkml:trace contextRef="#ctx0" brushRef="#br0" timeOffset="11089.0485">10766 2075 1049,'0'0'1032,"0"0"-912,0 0-33,0 0 26,0 0 55,0 0-6,0 0-1,0 0-20,0 0-32,0 0-74,-26-104-19,26 88-16,0 0 28,0 1 8,0 0-33,0 4-3,2 1 0,2 2-3,0 2-23,2 4-6,2 0-3,-2 2 0,0 0 9,2 0 26,-2 6 14,1 2-12,2 4 9,-3-2-10,0 4 21,-1-1-22,-1 3 0,0-1 12,-2-2-12,0 0-15,0-2 15,3-4 0,-5 1-16,2-5 13,-2-1-13,2 0-13,-2-2 16,0 0 13,2 0-1,-2 0 1,2-4-22,3-3-26,1-7-116,0-1-10,2 0 119,4-2-48,-4 1 71,2 3 32,-1 4-13,2-1 13,-3 5 0,0 0 64,-1 3 27,-3 2 12,2 0-13,1 0-29,-1 7 23,3 4-11,-3 0 4,-2 2-29,2 1 10,1 1-14,-2-1 8,-1 0-27,2 1-3,-2-3-20,0 0 12,-2-3-13,2-1-2,-1-3 1,-1 0-63,3-1-43,-1-2-57,0-2-62,2 0-42,5-6-209,-5-2-275</inkml:trace>
  <inkml:trace contextRef="#ctx0" brushRef="#br0" timeOffset="11321.4915">11451 1786 924,'0'0'1471,"0"0"-1406,0 0-46,0 0 91,0 0 93,0 0-65,121 0-35,-102-2 50,-2 2-60,0-2-64,-3 2-29,2 0-15,-6 0-11,-4 0-70,1 0-61,-2-2-58,-5 2-36,0-2-40,0-1-98,-7-1-356</inkml:trace>
  <inkml:trace contextRef="#ctx0" brushRef="#br0" timeOffset="11497.3947">11438 1695 1342,'0'0'1399,"0"0"-1399,0 0-22,0 0 22,0 0 228,0 0-10,0 0-49,0 0-35,0 0-39,0 0-44,0 0-36,121 10-15,-97-10-18,-1 0-64,-2 0-105,1-4-107,-6 0-260,-5-3-665</inkml:trace>
  <inkml:trace contextRef="#ctx0" brushRef="#br0" timeOffset="11871.7064">12286 1376 2448,'0'0'303,"0"0"-303,0 0-10,0 0 10,0 0 158,0 0-43,0 0-44,0 0 9,0 0-29,123-21-22,-107 17-29,-3 0-20,0 1-41,-7 3-99,-1 0-72,-3 0-22,-2 0-86,0 0-72,-2 0-60,-13 0-300</inkml:trace>
  <inkml:trace contextRef="#ctx0" brushRef="#br0" timeOffset="12517.6006">12286 1376 470,'-39'40'1307,"35"-35"-1307,-1 5-49,1 0 49,-2 0 55,2 2 65,0 2 49,-1-2-46,3 1-19,0-2-46,0 0 0,0 0-22,0-1 16,0-3-36,2 2-14,0-3 0,0-3 50,0-1-1,0 0-22,0 0 0,0 0 26,0 0 3,2-2-13,2 0-3,-2 0 0,2 0 9,1 0-3,1 0 10,2 0-7,3 0-16,2 0-3,-1-2-13,4-2 1,-2 2-1,1-1-3,0-2 6,2 4-19,-2-3 13,2 0 3,-5 1-19,4 1 13,-4 0 0,-4-1-1,1 3-11,0-2 19,-1 2-1,-4 0-18,3 0 0,-3 0 2,2 0-3,-2 0 0,3 0 0,0 2 2,-1 3 0,0-3-1,0 3 0,5-1 12,-4 2-12,1-3 2,-2 5-1,0-2-2,1 1 0,2 0 0,-5 1-1,2 0-2,-2 2 0,-2 0 2,1 0 1,-1-2-2,-2 2 1,0 1-2,0 1 3,0 0 0,-5-1 1,-3 2 0,0 0-1,-3-1 1,0 2-1,-1-3-2,-4 0-2,4-1-11,-3 0 11,-2-3-15,2 1 2,-2-2 17,2-3 19,-1-1-18,-2 0 0,4-2 31,-4 0 6,4 0-9,-1 0 12,0 0-6,2 0 25,1 0 42,0-2 14,2 0-22,4 0-31,2 2 16,2 0-4,2-1 0,0 1-22,0 0-19,0 0-21,0 0 2,0 0-15,0 0-17,0 0-18,0 0-24,0 0-59,0 0-84,2 0-97,4 3-121,-2 3-165,-4 1-816,-12-23 191</inkml:trace>
  <inkml:trace contextRef="#ctx0" brushRef="#br0" timeOffset="14803.3355">3008 3546 7,'0'0'1308,"0"0"-993,0 0-215,0 0-99,0 0 24,0 0 215,0 0-58,0 0-33,0 0-16,-52-50-24,40 49-44,-2 1-26,-2 0 9,-1 0-22,-2 1-13,0 5 19,1 2-12,-2 2-20,1-1-32,2 2 13,0 0-4,2 1-16,2 0 7,5-1 0,2 0 13,2-1-27,4 1-5,0-1 22,0 1-7,8 0 36,4-2-15,5 0 15,7-1 25,8 0-25,8-1 0,0-2 1,1 5 0,-9-3-1,-12 0 1,-2-2 0,-3 1 12,1 5-10,4-1 10,-2 2-13,-2 3 23,-4-2-23,-6 3 13,-3-1-13,-3 0 32,0 0-19,-5 1 48,-7-1-41,-3 0-20,-2-2-10,-2-1-35,0-2 19,0-1 25,-1-2 0,4 2 1,-2-4 0,6-2 9,4-2-9,-1-1 36,2 0-4,7 0 23,0-4-55,0-3-39,2-2-61,12-5 20,0-3 30,8-1 50,1-1 13,2 2-10,3-3 11,-3 4-12,3 1 9,-4 1 5,1 3-3,-4 1 0,-2 4-13,-1 1-13,-2 3 13,-4 0-2,2 2 2,-6 0 16,3 0-15,-5 2-1,0 4-3,1-1 3,-1 5 49,3 1-22,-3 1-25,2 0 26,1 0-27,2 2-1,-1-4 19,3 0-3,-2-5 3,1 1-19,-3-5 2,-1-1 18,3 0 22,-5 0 0,1 0-30,-3-7-12,0-2-12,-4-3 12,0-1-4,0-3 4,0 0-2,-8-1 2,-3 3-29,-2-1 13,-2 1 16,-1 2 0,-2 1-2,0 3 2,-4 3 0,3 1-24,0 2 23,2 2 1,0 0 2,2 0 63,3 3-20,0 4-16,6-4 10,2 3-14,2-1-25,0 3-19,2-1-7,0 1-9,0 1 34,6 0-30,2-2 31,6-1 16,-2-2 13,3-2-28,4-2 2,0 0 10,3 0 9,-4-10-22,6 1-19,-2-7-13,-4 1 13,1-4-23,-1 0-3,-6-4 0,1 2 6,-4-2-55,-3 0 91,-4 2-39,-2-1 23,0 2 38,0 1 4,-6 2-1,-3 3-9,0 3 13,1 1 13,0 5 6,-1-1 29,3 1-3,-1 5 3,1 0-71,4 0 42,0 0-7,-1 0 20,3 0-58,0 0-30,0 7-21,-2 6 51,2 3 14,0 1-13,0 3 1,0 6 20,5 4-9,1 5 32,3 1-19,-1-7 9,-1-8-13,-3-6-22,2-2 13,2 2-13,4 4 19,0 2-6,4-1 6,0-3-16,-2-3 45,4-1-45,-3-2 35,-1-3 0,-1-1-35,0-1 13,-3-2-13,-2-1 23,4-2-25,-4-1-1,0 0-10,1 0-50,0 0-55,1 0-90,-1 0-52,1-4-147,-4 0-306,8-6-529</inkml:trace>
  <inkml:trace contextRef="#ctx0" brushRef="#br0" timeOffset="14966.203">3876 3834 114,'0'0'1756,"0"0"-1416,0 0-307,0 0-17,0 0 214,0 0 89,0 0-107,0 0-122,0 0-90,0 0-43,17 0-41,-11 0-41,5 0-152,0 0-244,0 0-450</inkml:trace>
  <inkml:trace contextRef="#ctx0" brushRef="#br0" timeOffset="16806.6469">4180 3612 1195,'0'0'560,"0"0"-468,0 0-90,0 0 38,0 0 119,0 0-35,0 0-11,0 0-16,0 0 10,0 0-14,-7 26-38,7-14-10,5 1-19,1-4-23,2-3 13,1 0-12,2-5 34,1-1 4,3 0 3,4-4-13,0-7-32,3-2-45,-6-5-9,4-3-11,-8 0 23,-4 1 41,0 1-28,-6-1-3,-2 3 32,0 1 35,-10 2-19,-2 2-15,-2 3 4,-4 3 27,-3 6-32,-2 0 16,-2 2 7,-1 9-1,0 3-2,5 0-1,0 4 32,4-3-31,2 3-19,6-3-1,3 0-42,2 1-6,4-3 9,0-2 0,6-2-6,7-1-13,4-1-61,6-7 64,5 0-49,-2 0-45,1 0-45,-2-7 22,-1 2 22,-1-3 46,-3 2 20,-6 0 18,-4 1 48,2-1 18,-4 3 23,-2 1 22,-2-1 56,-2 1 46,-2 2 38,3 0-4,-3 0-35,0 0-61,2 0-40,-2 0 39,0 0-10,2 0-3,0 5-16,0-2 42,3 4-7,1-1 0,-2 4-39,3 1 4,1 5 9,0 1-29,3 7 10,4 5-16,1 8-4,4 3 4,-1-2 0,-2-1-26,-2-7 10,0 2-13,-2-1-15,1 2 15,-2-3 0,-4 1 2,0 1-1,-4-3-1,-2-1 0,-2-3-1,0-7-11,0-5 10,0-1-14,0-1 13,-2 0-19,-6-1 20,2-2-10,-6-2-1,2-5-3,-2-1-13,-6 0-22,2-5-10,-6-8 19,-1-5-9,-7-9-3,-2-7 50,1-3-12,5 3 3,6 2-3,8 6 15,6 8 1,0 3 10,4 2 41,2-5-35,0 1 4,0-1-18,4 1-2,8 0 38,4 3 1,0-1-26,3 1-12,7-3 1,0 0 20,0 1-20,0-2-1,0 1-1,-1 0 0,-3-1-1,-2 3-2,0-3 1,-3 1-14,-2-3 3,-3 3-25,-3 0 18,-3-1 14,-4 3 6,0 2 0,-2 3 1,0 1 0,0 1 31,-2 5-13,-2-1-15,0 1 21,0 3-25,-1 0-2,1 0 2,-2 3-3,2 4-13,-3 2 14,3 5 2,-1-1 0,3 3 0,2-2-3,0 1-16,0 2 18,5-4-20,6 0 21,-1-1 19,3-3-16,4-1-3,0-3-19,1-2 16,6-2-9,0-1 11,-1 0-20,3-4-56,-4-3-1,2-3 4,-2-1 4,-4 0-18,-1-3 11,-2 1 15,-4-3 14,-5 5 9,-2-2 39,-2-1 15,-2 3-14,0 1 56,0 2 21,0 3-46,-2 1 10,-2 1 42,2 3 29,0 0 0,0 0-62,2 0-22,-2 0-28,2 1-1,-2 5-16,0 5 16,0 2 11,-1 3-11,1-1 11,2 2-10,0-3-2,0 1-1,5-1-1,1-3-12,2-1 14,-2-1 2,8-3 0,-4 1-1,4-3-16,0 0-12,0-4 27,1 0-27,2 0 6,-4 0 2,-1-4 18,4-1-33,-6-1 9,0 0 7,2-2 6,-4 1 0,-2 0 11,1-1 0,-5 0 2,0 0 15,0 0 11,-2 1-23,0 0 10,0 0-11,0 6 20,0-2 30,0 2 3,0 1-27,0 0-12,0 0-13,0 0-2,0 0-1,0 0-45,0 4-7,2 4 52,5 1 39,-1 0-20,2 1-7,1 0-12,-1-2-2,3-1-1,2-1 3,-1-1 0,4-1-3,-2-2 2,-1-2-1,2 0-20,-2 0-14,-1-6-15,1-2 12,0-2-9,-3-2-13,-2 0-4,2-1-22,-6-1 39,-2-1-40,-2 0 17,0-1-59,0 1 79,-8 2-11,-2 1 4,2 3 45,-2 1 13,1 3 45,-2 2 39,5 1-12,-2 2 2,1 0-22,-1 5 3,4 0 13,-3 4-3,3 3-14,2 3-9,-1 2 0,3 0-22,0-1-19,0 1 1,0 1 4,7-3-6,2 0 0,-1-2 11,1-3-11,1-1-3,0-1 1,4-4-2,-2 1-9,4-5-19,-2 0 16,1 0-32,0-9 9,2-2-26,-3-2-9,6-3-30,-4-1-19,0-2 13,-2 1 19,-3 2 23,2 0 58,-5 5 10,-1-1 33,-1 5-20,-2 3 35,-2 0 43,0 4 13,-2 0 0,2 0-7,-2 0-33,0 4-47,5 3 86,-3 2 16,0 6-6,3-2-71,-1 0 6,0-1-48,2 1-13,0-4 13,2 3 0,2-4-6,0-1-39,3-2-45,0-2-26,-1-3-69,5 0-145,3 0-147,-8-3-240</inkml:trace>
  <inkml:trace contextRef="#ctx0" brushRef="#br0" timeOffset="17553.39">5842 3516 1049,'0'0'673,"0"0"-546,0 0-107,0 0 45,0 0 120,0 0-53,0 0-28,0 0-4,0 0-25,-102 62-17,94-48-43,2-2-15,-2 1-2,4 2-14,2-2 15,2 1 0,0-1-16,0-4 15,0 1-10,9-2 10,2-1-12,-1-3-12,1 0 23,4-4-29,-1 0-17,1 0-28,3-4 41,-2-5-42,2-3 20,-4 1-43,1-3 20,0 2-26,-5-1 19,-1 0 49,-3 0 39,-1-1 0,-3 1 20,0 2 16,-2 2-7,0 1 26,0 1 7,0 4 3,0 1 97,0-1 6,-2 3-42,2 0-58,0 0-39,0 0-29,0 3 1,0 2-1,0 3 49,0 2 12,0 1-39,2-2-9,4 4-12,1-3 1,-1-1-2,0-4-12,3 1 12,0 0 22,1-5-9,-2 2-10,1-3-3,4 0-17,-3 0-9,-1-3 1,1-4-4,1-2 6,0-2-12,-3-5-17,2-2-3,0-1-10,-2 0-38,0-8-43,-4-3-55,-4-4 3,0-5 42,0 3 19,-10 4-35,0 5-20,-2 1 29,4 8 130,0 5 31,-1-1 2,1 1 52,-3-1 39,-2 2 30,5 4 48,-2 3-78,0 1 33,6 4-7,-2 0 23,2 0-43,0 0-6,0 4-16,0 6-7,1 1 10,1 7-30,2 1 33,0 2-16,0 4-17,2 0-3,5-1 1,-1 1 15,0 1-6,2-2-30,-1-2 17,2 2-22,-1-2-7,0 0 32,3-1-20,2-2 17,0 0-16,-1 0 32,4 0 12,0-2-25,2 1 16,0-3-20,-1 0-28,0-2 22,-2 1-19,0-4-13,-4-1-2,-1-2-1,-2 1-10,2-2-41,-4-3-96,-2 1-123,0 0-101,-2-2-346,-2-2-567</inkml:trace>
  <inkml:trace contextRef="#ctx0" brushRef="#br0" timeOffset="18441.6195">7545 3495 352,'0'0'398,"0"0"-264,0 0-7,0 0 58,0 0 63,0 0-17,0 0-17,0 0-22,0 0-59,0 0-27,-19-60 5,3 49-79,2 0 16,-4 1 65,2 0-42,-1 2-26,0 4-9,0 3 22,2 1-35,0 0-23,1 4-22,-2 5 22,0 4 3,0 3 0,4 4-3,-3 4 0,5-2 1,1 3-1,2-1-16,5-3 14,0 1-11,2 0 12,0-6-18,0 1 6,4-2 11,5-4 2,2-2-20,1-3 1,1-2-13,4-3 32,2-1 0,1 0 0,-2-3-13,4-5 10,-3-3-26,0 0 3,-2 1 10,-3-2 14,2 3-2,-8-1 4,-2 2 0,-2 4 29,-2 1 10,-2 0 16,0 3 9,0 0-9,0 0-10,0 0-13,0 0-30,0 0-2,0 7 0,0 2 13,5 3 38,0 1-12,1 2-23,-2 1-14,2-1 10,3-2-11,-3-3 0,3 0-1,-1-3 0,1 1-1,1-5 1,-2 1-26,6-2-96,-2 0-77,1-2-43,2 0-218,-5 0-180,5-2-642</inkml:trace>
  <inkml:trace contextRef="#ctx0" brushRef="#br0" timeOffset="18902.4684">7791 3805 447,'0'0'1319,"0"0"-1180,0 0-106,0 0 12,0 0 140,0 0-75,0 0-55,0 0-19,0 0-8,0 0-28,11-100-2,-3 83-14,1 1 12,1 1-12,-2 3 14,4 2 2,-2 3 1,0 2 15,-4 0 7,4 5-21,-2 0 1,-2 0-1,-2 3 14,3 6 42,-3 3 23,-2 1-43,3 2 24,-5-1-14,0 1-22,0-1-7,0-3 7,0-4-25,0-1-1,0-1-3,0-5 3,0 0 28,0 0 26,0 0-2,0-3-52,2-6 0,4-7-152,0-2-5,1 0 76,3-3 58,3 2-3,0 2-16,-1 1 40,6 6 2,-4-1 16,-1 5 68,2 3 16,0 3 0,-5 0-13,1 7-9,0 6 27,-3 1-15,0 1-7,-2 3 0,2 1-35,-4 1-22,0 0-24,-2-3 11,0-2-1,0-3-11,0-2-1,0-3-38,0-1-29,0-3-57,1-3-94,1 0-72,5-1-140,-5-5-204,9-13-833</inkml:trace>
  <inkml:trace contextRef="#ctx0" brushRef="#br0" timeOffset="19073.8285">8462 3609 1843,'0'0'635,"0"0"-593,0 0 29,0 0 90,0 0 16,0 0-94,108-7-60,-89 0 2,-4-2-25,0 0-22,-3 1-106,2-2-130,-6 1-159,-4 2-297,-4-5-568</inkml:trace>
  <inkml:trace contextRef="#ctx0" brushRef="#br0" timeOffset="19235.0906">8415 3512 2383,'0'0'484,"0"0"-484,0 0-32,0 0 32,0 0 218,0 0-52,0 0-54,0 0-39,0 0-54,129-2-19,-84-6-54,6 1-118,-4-3-126,-4-2-202,-19 5-576</inkml:trace>
  <inkml:trace contextRef="#ctx0" brushRef="#br0" timeOffset="19983.0522">9748 3246 362,'0'0'825,"0"0"-487,0 0-178,0 0-14,0 0-3,0 0 38,0 0 27,0 0-31,0 0-28,0 0-40,-44-104-61,29 95 49,0 0-96,0 1 1,-4 1 40,2-1-40,-4 3 56,0 0-55,-3 2-3,1 0 1,-1 3-2,2 0-14,-2 0-4,3 0 18,-1 0-2,6 3 2,-2 0-12,6 2-9,-1 0 21,0 3 0,3-1 1,-1 7 1,-2 2 21,5 11 1,-3 10 3,5 3 18,4 4-21,2-4-10,0-4 12,2-1-22,6-3-2,5 1 1,2-3-2,0-3 2,-3-6 1,4-7 0,2 2 13,8 3 3,8 1 10,0 1 0,-7-9-10,-5-5-17,-6-1 10,4-2-11,1-3 17,3 3 7,-4-4 1,2 0 6,-5 0-1,0-5-2,-2-3 3,-5-1 6,1-2-10,-2 0 7,-3 0 3,-2-1-6,-2 2-19,0-1 2,0 2-11,-2 3-4,0 0-4,0 2 1,0 3-22,0 1-29,0 0-31,0 0-39,2 0-49,0 0-99,8 0-121,-2 0-63,0 1-145,7 2-203</inkml:trace>
  <inkml:trace contextRef="#ctx0" brushRef="#br0" timeOffset="20286.2839">9969 3609 1897,'0'0'402,"0"0"-354,0 0-25,0 0 32,0 0 145,0 0-93,0 0 47,0 0-51,0 0-65,0 0 14,27-99-4,-22 87-37,0 2-11,-3 3 0,-2 3 31,2 2 4,-2 0-6,0 2-26,0 0 10,0 0-13,0 8-16,4 3 16,0 5 70,-2 1-9,2 4-20,0 2-28,-2-3 3,0 3 12,3-5-12,0 0 7,-1-3-4,0-2-17,2-1-2,-2-4 1,1 1 0,-1-4-2,2 1-46,3-2-55,2-2-76,-1-2-40,4 0-107,0-4-403,4-15-857</inkml:trace>
  <inkml:trace contextRef="#ctx0" brushRef="#br0" timeOffset="20936.558">10534 3208 912,'0'0'801,"0"0"-655,0 0-107,0 0 65,0 0 103,0 0-67,0 0-60,0 0-2,119-27-13,-105 27-14,4 0-25,-6 0-26,-1 6-29,-3-1 0,-3 5 13,-3 1 13,-2 3 3,0 0 13,-11 1-1,1 0-11,-7 0 2,-1 1 9,0-5-12,0 0-3,4-1 3,1-2 23,2-2-22,7-4-1,0 0-2,2-2-1,2 3-23,0-3-16,0 2 13,4 2 29,2-1 19,5 2 29,0 0-6,1 1-12,6-1-27,-2 1 10,1 1-11,4 0 1,-4 2 0,3-1-3,-4 1 0,0 2 16,-2 2-16,-3 0 3,0-2 26,-3 2 4,-2 0-20,-4-1 15,1 0 14,-3-1-9,0 0 2,-5 4 10,-5-4 9,-3 0-25,0 0 16,-3 2-3,-6-7-14,3 2 1,-4-2-7,1-4-2,1-1-1,-1-1 35,6 0-19,-3 0-16,2-1-3,2-5-15,2 1-1,4-3-3,3 2-38,2-1 9,2-3-58,2 0-63,0-1-91,4-4-75,7-1-92,0 5-139,8-13-280</inkml:trace>
  <inkml:trace contextRef="#ctx0" brushRef="#br0" timeOffset="21389.0284">10848 2992 1140,'0'0'644,"0"0"-485,0 0-146,0 0 7,0 0 136,0 0 73,0 0 14,0 0-108,21-100-45,-15 96-48,4 1-23,-2 3-15,2 0 8,-4 0-12,5 7 0,0 6 2,-3-1-2,-1 5 10,-1 0-10,0 3-3,1-3-19,-5-1 22,2-1-4,-4-6 4,2 1-3,-2-6 3,0-1-3,0-3-24,0 0 27,0 0 36,3 0-11,-1 0-25,0-10-31,4-2-149,-2-4-23,7-3 60,-2 2 66,1 2 57,-2 2-51,3 1 55,-2 6 16,-1 2 55,-2 2 65,1 2 19,-1 2-30,3 8 30,-1 3 3,-1 6-4,1 10-39,-4-4-29,2 0-41,-4-6 0,1-4-26,-1 2 10,1-1-11,-1-1-2,0-4-1,0-4-37,0 2-81,0-4-112,2-2-62,-2 2-205,2-3-191,-4-2-608</inkml:trace>
  <inkml:trace contextRef="#ctx0" brushRef="#br0" timeOffset="21651.118">11413 3456 1938,'0'0'363,"0"0"-272,0 0 77,0 0 64,0 0-36,115 0-74,-97 0-1,0-1 13,-4-2-74,1 2-34,2-1-26,-2-1-2,-5 2-46,4-2-32,-6 3-76,-4 0-78,0-3-62,-4-1-111,0 0-87,0-5-657</inkml:trace>
  <inkml:trace contextRef="#ctx0" brushRef="#br0" timeOffset="21837.8887">11506 3313 1630,'0'0'905,"0"0"-905,0 0-145,0 0 145,0 0 161,0 0 49,0 0-17,-2 97-33,4-76-42,2 3-29,0-2-54,4 3-6,-4-4-28,2-1-1,-2 0-1,2-1-15,0-4-35,1 0-64,2-4-48,-3-2-103,4-2-144,-3-3-304,3-4-403</inkml:trace>
  <inkml:trace contextRef="#ctx0" brushRef="#br0" timeOffset="22240.0981">12230 3151 271,'0'0'0,"0"0"-17,0 0-237</inkml:trace>
  <inkml:trace contextRef="#ctx0" brushRef="#br0" timeOffset="22693.5464">12230 3151 160,'108'-77'610,"-103"73"-304,-1 1-195,0-1 9,2-2 72,-1-1 62,-3 2 22,0-2-36,-2-3-78,0 1 31,0-5-112,-2 1-1,-5-1 17,-1-1-30,-3 0 7,-1 1 29,-6 3 44,4 0-90,-8 1-9,4 3 41,-4 2-87,-1 5 30,-1 0-30,-1 2 20,0 11-6,-3-1 6,-2 12 3,-1 6-23,3 11-1,0-3 3,14 3-4,3-7-4,6-4 4,5 0 4,0 2 11,7-1-11,6-2 18,-1-4-6,6-6-4,-6-6-10,8 3 17,5 3-19,11 0-2,4-1 0,-8-4-1,-9-7 0,-6-1-19,-4-4 20,2 0-24,2 0 25,-3 1-12,2-3-2,-8 0 13,0 0-14,-3 0 0,-3 0 14,2 0-27,3 0-31,-3-3-39,2-1-25,3-1-49,-1 0-119,5 0-176,0 1-252,-5 1-253</inkml:trace>
  <inkml:trace contextRef="#ctx0" brushRef="#br0" timeOffset="23022.2652">12510 3389 1178,'0'0'1164,"0"0"-1035,0 0-93,0 0 74,0 0 122,0 0-27,0 0-83,0 0-43,0 0-31,115-32-44,-105 34-4,2 3-20,-4 3-2,-6 4-13,-2 0 0,0 1 6,0 3 29,-10 4 0,-4-1-1,2 0-1,-3 0-11,0 0 12,2-3-12,5 1 10,0-2 2,1-2 1,5 1 1,2-3 0,0-1-1,0-1 16,0-1 13,9 0-7,-1-2 36,0-4-33,3 0 1,2 1-1,0-3-22,1 0-3,4-5-38,-2-6-16,-1 0-23,4-4-12,-4-1-62,2-3-52,-2-1-136,-1-7-296,-2 6-166</inkml:trace>
  <inkml:trace contextRef="#ctx0" brushRef="#br0" timeOffset="23485.565">12982 2919 1554,'0'0'763,"0"0"-643,0 0-97,0 0 31,0 0 127,0 0-17,0 0-77,0 0-13,0 0-16,0 0 9,21 24-23,-10-19-28,1 1 12,1-1-27,2-1 8,-3 0-9,6-4-19,-6 0-7,-1 0-6,-1 0-19,-1 0 3,0 0-10,-3 0 20,-2 0 25,0 0 11,0 0 2,0 0-23,2 0-6,-2 2 29,0 6 36,2 1 2,-2 4 17,0 5-4,-2 0 3,3 6-22,-1-2-30,-2 2 30,5-2-12,-3 3-8,0-2-12,0 0 0,1 0-1,-1-2-1,0 0 2,-2 0 13,2 0-12,-2-2 2,3 0 20,-3-1-21,0-5 10,0 1 1,1-4-10,-1 1-3,-2-2 0,0-3-3,0 0 0,0-1-54,0-3-62,0 0-57,0 1-94,0-3-34,0 0-78,0-3-54,-2-11-685</inkml:trace>
  <inkml:trace contextRef="#ctx0" brushRef="#br0" timeOffset="23675.0083">13077 3208 886,'0'0'1833,"0"0"-1682,0 0-151,0 0 0,0 0 23,0 0 163,0 0-11,0 0 7,0 0-61,0 0-61,68 19-16,-46-19-32,0 0-12,6 0-22,-2-2-48,-1-4-63,1-3-94,-3-3-74,0 1-198,-8-1-513,3-8-397</inkml:trace>
  <inkml:trace contextRef="#ctx0" brushRef="#br0" timeOffset="24088.8072">13343 2788 954,'0'0'1407,"0"0"-1229,0 0-178,0 0-11,0 0 11,0 0 130,0 0 31,0 0-33,0 0-35,0 0-22,0 0-33,80-75-37,-72 81 1,4 7 1,-4 3-2,-2 3 31,-2 2-12,-1 1 2,-3-1-3,0 0-17,0-3-1,0-3 12,0-3-13,0-4 0,0-5 0,0-1 16,0-2 19,0 0 3,0 0-3,0-2-35,0-8-6,0-5-128,0-2-10,4-3 99,4 1-19,3 1-42,0 0 10,-1 3 93,3 3-39,0 3 29,-3 2 13,1 2 61,2 5 48,-1 0 7,-1 0-36,2 7-10,-3 6 4,1-2-10,-5 4 9,2 2-35,0 2-9,-4 0-7,-2 1 6,-2-3-28,0 2 0,0-2 0,0-2 0,0 1-29,0-2-101,2-1-62,2 0-58,0-2-117,-2-3-388,4 0-545</inkml:trace>
  <inkml:trace contextRef="#ctx0" brushRef="#br0" timeOffset="24470.2099">13943 3420 261,'0'0'1512,"0"0"-1210,0 0-175,0 0 5,0 0 130,0 0 83,0 0-76,0 0-49,0 0-40,0 0-37,87-22-39,-67 20-32,-2-3-25,4 3-28,-3 1-7,2-2-9,-4 2 13,3 1-13,-6-3 13,-3 2-15,2-1-1,-5 2-1,-2-2-12,-1 2-6,-5 0-12,2 0 0,-2 0 3,0-2-10,0 2-6,0 0-3,0-2-4,0 2-12,0-2-26,0-1-22,0-1-115,0-2-26,0-1 14,0 5-124,0-3-302,0-3-404,0 49 398</inkml:trace>
  <inkml:trace contextRef="#ctx0" brushRef="#br0" timeOffset="24769.645">14086 3197 661,'0'0'1405,"0"0"-1279,0 0-126,0 0 0,0 0 23,0 0 174,0 0-29,0 0-81,0 0 90,0 0-3,0 0-37,15 112-57,-11-78-32,0-7-22,-2-8 31,0-5-19,2 3-9,1 2-1,-1 1 7,0 0-16,3-4-6,-5-3-12,2-1 0,-2-5 0,0-2-1,-2 0-12,2-5-11,-2 0 1,0 0 0,0 0-26,0 0-25,0 0-16,0 0-23,0-3-48,0-4-214,0 0-374,-2-1-304</inkml:trace>
  <inkml:trace contextRef="#ctx0" brushRef="#br0" timeOffset="29374.9597">14858 3004 329,'0'0'359,"0"0"-33,0 0-153,0 0-46,0 0 39,0 0 58,0 0 72,0-12-66,0 12-52,0 0-36,0 0-10,0 0-6,0 0-17,5 0-16,-1 0 19,6-3-19,4 3-13,-2-1-39,0 1-28,6-2 3,-6 0 0,3 0-16,-2 0 0,-2-1 0,-3 1-1,0 0-34,-3 0-3,-1 2-29,-4-2-20,0 2-6,0-2 16,0 0 7,0 0-30,-2-2-141,-7 1 14,-1-2-3,-1 4 16,-1 1-33,-6 0 58,6 0 43,0 0 84,-4 4 45,6 0 17,-1 1 42,0-1 79,5 2 9,2-1 19,0 1 7,1 4-26,-1-2-29,2 2-27,-2 1-12,4-2-26,-2-2-34,0 4 9,2-4-11,0-1-2,0 1 1,0-1-12,0-2-6,0 0 3,0-3-13,0 2 29,2 0 19,2-1-3,2 1 33,-1-1-10,1 1-13,0-1-10,3-2 23,0 0 9,-1 2-9,0-2-10,2 0 10,4 0-10,-2 0-13,-1 0-16,4 0 2,0 0 14,-1 0 13,6 0-25,-6 0 18,6 4-22,-6 0 17,2-1-17,-4 3-13,-3-1 12,-1 1 1,0 0 0,-1-1 13,-5 3 3,0-1 10,-2 2 0,0-2 13,-2 5 2,-9-1-12,-1 1-9,-1 1 12,-6-2-29,2 1 10,-7 0 0,6-3 3,-6 1-15,5-3 2,-5-2-3,8 0-1,-4-2 1,4-3 1,0 0 2,4 0 13,3 0-13,1 0-2,4-1 25,2-3 3,2 1-26,0 3-3,0-1-51,0 1-23,0-2-42,4 0-32,4 0-42,3-2 57,8 1-87,-2 1-134,3-2-131,-6 1-271</inkml:trace>
  <inkml:trace contextRef="#ctx0" brushRef="#br0" timeOffset="29784.9438">15435 2943 310,'0'0'688,"0"0"-428,0 0-126,0 0 58,0 0 126,0 0 20,0 0-73,0 0-68,0 0-53,0 0-41,-4-9-32,2 13-46,-2 6 4,-2 5 29,-2 11 19,-10 9-26,4 4-23,-6-4-26,3 2 17,-1-2 0,-4 3-6,0 4-12,2 4-1,-6 0-1,1 0-3,-3-1 1,-2-1 0,3 0 3,-1 1-2,0-6 2,6-2-13,0-3 26,1-4-19,6-5 6,4-6 0,3-5 0,-1-3-7,1 1 7,-1 1 0,-1 0 0,4-3-12,-2-4-4,4-1-19,2-2-29,0-2-28,2-1-27,0 0-22,0 0-46,0 0-58,0-1-151,4-7-20,4 0-134</inkml:trace>
  <inkml:trace contextRef="#ctx0" brushRef="#br0" timeOffset="30217.7139">15312 3650 414,'0'0'694,"0"0"-537,0 0-155,0 0 34,0 0 120,0 0 65,0 0-19,0 0-4,22-113-69,-18 93-28,2 3-43,-1 2 0,1 1 13,-4 5 16,3 2 13,-3 3 16,-2 2-32,0 2-13,0 0-4,0 0-9,0 2-23,0 6-33,2 4 68,0 9 36,2 8-27,-2 9-34,-2-1-13,3-1 3,-3-9-13,2-8-21,0-6 1,-2 1-2,2-1 0,-2 2-1,2 1 0,0-6 1,0-1 1,-2-3 0,0-3-1,2-1-3,-2-2-19,0 0-4,0 0-15,0 0-13,0 0-16,0 0-10,0-2-42,2-7-86,0-3-305,0 1-217,5-7-410</inkml:trace>
  <inkml:trace contextRef="#ctx0" brushRef="#br0" timeOffset="30826.9608">15523 3481 134,'0'0'1816,"0"0"-1453,0 0-363,0 0-32,0 0 32,0 0 223,0 0-20,0 0-71,0 0-29,0 0-17,45-10-21,-31 7-33,-1-1-4,2 2-27,-2-1 22,-1 0-20,2 2 0,-4-2-3,-4 3-1,2 0-21,2 0 2,-6 0-5,0 0 24,0 3-25,-2 4 12,0 1 12,-2 3-8,0 0-3,0 5-29,-2-1 23,-6 2 17,-4 2 2,2 0-1,0 0-1,-1 1 1,0-2-21,1 2 20,1-5 0,3 0 1,-2-1-18,1 0 18,5-3-21,-2-2 20,4 0 0,-3-1-11,3 1 0,0-4 10,0-1-26,0-1-7,0 1-2,0-2 15,0 0 10,3 0-3,1 0 14,0 0 1,3 0 1,1 2 32,1-3 4,-1 2 28,7-2-22,-2 1 6,-1 0-6,6-2 12,-4 2 10,-1 1-3,4-3-10,-4 3 13,-1-3-13,1 2 3,-2 0 16,-5-1-10,0-1 4,-2 3-10,2-2-10,-4-1 0,-2 0-9,0 0-1,0 0 1,0 0 0,0 0 3,0 0 5,0 0-2,0 0 3,0 0-2,0 0-5,0 0-21,0 0-16,0 0-1,0 3-33,0-3-27,0 0-20,0 0-42,0 1-54,0 1-93,0 2-241,0 1-122,-8-3-604,16-19 244</inkml:trace>
  <inkml:trace contextRef="#ctx0" brushRef="#br0" timeOffset="35349.8902">16742 3430 42,'0'0'401,"0"0"-257,0 0 244,0 0-176,0 0-24,0 0-28,0 0 100,0-41 3,0 37-13,0 4-31,0-1-25,0 1-23,0 0-34,0 0-21,0 0-24,0 0-15,0 4-52,0 4-21,2 10 50,0 7 0,0 0-29,-2-1-25,0-2 1,0-7-1,0 2 10,0 3-10,0-5-3,0-4-20,0-2-5,-2-2-10,2-4-1,0-3-43,0 2-5,0-2 14,-2 0 12,2-2-10,0-6-51,0-7-235,0-2-298,4 1-48,13-6-396</inkml:trace>
  <inkml:trace contextRef="#ctx0" brushRef="#br0" timeOffset="36027.3739">17308 3227 339,'0'0'401,"0"0"62,0 0-206,0 0-19,0 0 44,0 0 0,0 0-78,0 0-36,0 0-30,0 0-6,-4-85-61,4 73 6,0 0-45,0-1-6,4-1-23,0-3 10,5 2 12,0 1-25,-1 1-13,0 4 12,3-1 1,0 4-2,-1 4 1,-1 1 1,-1 1 2,3 0 0,0 5 24,-1 5-10,0 1 0,4 4 0,-6 3-14,0 0 1,-1 2 42,-1-1-23,-1 3-10,-3-5-11,0 1 1,0 0 27,-2-5-29,0 0 1,0-3-1,0-4 0,0-2 1,0-3-1,2-1-1,-2 0 0,0 0-2,0 0-13,0 0 0,2 0 3,-2-8 10,4-3-90,-1-2 4,1-2 31,0-3 0,2 0 56,1-2-85,-1-1 1,1-1 5,-1-2 65,2 2-19,0 4 28,2 3-6,-4 3 23,-2 4-10,0 5 22,-2 1 20,0 2 10,2 0 6,1 4 9,2 5-3,-1 3 10,2 3 3,-1 3-48,-1 1-4,0 1 11,1 0-24,-3 1-8,0-2 21,-1-2-12,1-2 3,-2 1-15,0-3 0,-2-2 2,2-1 0,-2-7 10,0 1-12,0-4 1,0 0-2,0 0-16,0 0-19,0 0-22,0 0-20,0 0-16,0-4-26,0-5-187,0-3-146,4-1-74,-2 4-259</inkml:trace>
  <inkml:trace contextRef="#ctx0" brushRef="#br0" timeOffset="36553.4682">17871 2897 339,'0'0'642,"0"0"-319,0 0-265,0 0-54,0 0 61,0 0 84,0 0 40,0 0-23,0 0-62,0 0-36,4 0 16,3 1-29,-1 1-6,3 3 9,-3-5 10,2 5-13,3 1 6,0-3-16,-1 3-6,3 0 16,2 0-13,-1 0-10,6-1-3,-1 1 6,5-1-32,-4-1 39,2 0-3,-1 0-37,0 0-2,-6-2 2,0-1-1,-2 1 15,-7-2-15,0 2 0,0-2 12,-4 0-10,0 0 10,-2 2 7,0-2 8,0 4-8,0 2-4,0 2 45,0 3 25,-4 2-3,-4 3-29,-2 1-28,-3 2 2,-4-1-2,2-1-25,-2 0 15,2-1-13,3-3-2,-4 3 1,6-4 0,2-1-1,-1-1 0,2-2 3,1-3-1,4-1-2,0-2-1,2 0-42,0-2-31,0 0-39,0 0-51,0 0-61,2 0-41,6 0-52,6-2-150,-4-2-213</inkml:trace>
  <inkml:trace contextRef="#ctx0" brushRef="#br0" timeOffset="36953.0394">18336 3103 411,'0'0'535,"0"0"-343,0 0-108,0 0 50,0 0 58,0 0 58,0 0-6,0 0-66,0 0-61,0 0-23,4 0 2,-4 0 11,0 0 6,0 2-1,0-2-6,0 1-19,0 2-23,0 1-10,-4 3 17,0 3 8,-4 2-18,-4 5-10,2-1-16,0 4 3,-6-2-10,4 6-12,-1-3-3,-2-1-13,2 1 3,1-1-3,-4-4 1,6-1-1,0-1 0,-1-2 0,2-4 2,3-1-1,0-2 0,4-5 0,2 2-1,-2-2-15,2 0-23,0 0-26,0 0-19,0 0-12,0 0-30,0 0-35,4-2-14,4-3-77,7-5-280,-2-2-50,1 2-162,6-10 32</inkml:trace>
  <inkml:trace contextRef="#ctx0" brushRef="#br0" timeOffset="38175.6196">18610 2888 276,'0'0'261,"0"0"192,0 0-192,0 0-76,0 0-19,0 0 39,0 0 45,0 0-43,0 0-51,0 0-30,0-1-13,0 1-17,0 0-15,0 0-17,0 0-16,0 0-13,0 0-6,0 0-3,0 0-7,0 0-3,0 0-3,0 0 0,0 0 0,0 1-10,0 1-3,0 0 1,0 4 20,-2 1 5,0 0-9,0 2-17,0 1 0,-1 0-19,1 0 19,2 2-2,0 2-2,0-2 2,0 4-17,0-2 6,0-3 13,0 1-2,5-2-15,-1 2 17,0-2 0,-2 0-16,2-5 13,-2 2-13,2-2-7,1-1 4,-1 0-8,0 0 25,3-3-18,-3 1 19,-2 0 1,2 0 1,1-2-1,-3 0-1,2 0-1,0 0 0,2 0-14,-2 0-10,6 0 9,-4 0 17,0 0 0,0 0-16,2 0 16,-1 0 1,0-4 2,-1 1-3,0-1-16,1-2 14,1-1 2,1 2 15,-3-2-15,1-1 1,-3 1 0,0-3 21,2 1 4,0-2-13,1 0-26,-2 2 26,-1-1-13,-2 3 0,2-3 32,-2 2-32,0 2 16,0-1-15,0 1 28,0-1-10,-2 0 10,2 0-10,0 1-6,-2-1 16,0-1-28,0 1 15,0-1 6,0 0-21,0-2 1,0 3-2,0-3 2,0 3 12,0 0 2,-2-1-16,0-1 0,-2 4 0,2-2 26,0 1-24,-2 0 17,0 2-3,2-1-13,0 1 26,-3 0-19,0-1-10,1 2 0,0-1 29,2 3 0,-2-3-28,2 1 0,0 2 25,-2-1 2,-1 0-15,1 0 12,0 0 1,-3 0-1,3 2-12,0 0-13,-3-1 0,3 1-3,-2 0 1,0 0-11,-6 0-6,4 0 3,0 3 3,0-1 1,-4 2-8,4 2 1,2-2-22,-2 4 16,-1-1-46,0 3-40,1 1-37,-3 4-35,5 2-65,-4 0-175,0-2-227,-2 9-540</inkml:trace>
  <inkml:trace contextRef="#ctx0" brushRef="#br0" timeOffset="151974.4022">7375 4371 36,'0'0'368,"0"0"-257,0 0-72,0 0-38,0 0 26,0 0 21,0 0 76,0 0-6,0 0-8,-60-60-18,56 53 48,0 2 29,0 2-23,-1-4-74,3 3 45,0-1 3,-2 1-64,2 0-37,2 0-19,-2 0-2,2 1-11,0-1-29,-2 0 3,2 1 9,0 1 4,0-3 0,0 1 15,0 0 11,0 3 3,0-1 10,0 0 0,-2 0 6,2 2 1,0-2 12,0 2 30,0 0 0,0 0-10,0 0-4,0 0 7,0 8-29,0 6 36,2 6 6,4 13-7,0 1-57,-2 2 12,1-2-13,-3-3 0,0 0 26,0-1-16,0 3 0,0-2-10,2-1-3,1-1-18,-1-4 18,1-6 0,-1-6-13,0 1 13,0 0-29,2 1 7,0 1 20,6 1-49,-4-1-1,0-3 13,1 1 10,2-5-20,-1-2 17,-1 0 9,-1-2-32,5-1 55,-2-2 0,1 0 16,1 0 10,0-2 6,-1 0-30,4 0 24,-2 0 8,1 0-34,2 0 0,2-2 34,1-2 8,0 2-40,2 0 59,-1 2-58,0-1 16,2 1 33,1 0-50,0 0 17,-2 0 30,4 0-10,-3 0-20,5 0-16,2 0 26,4 3-9,6-1-36,-1 2 45,-4 0-22,-1-1-7,-2 1 0,0-2 11,2 1-10,2-1 38,-2-2-39,2 0 1,2 0-1,-2 0-1,2-2-2,3-3 3,-3 1 1,2 1 12,-1-1-15,-1 2 4,0 0 26,-2 2-27,0 0-1,1-2 13,1 2 12,-2 0-25,-3 0 0,1-2-2,0 2 2,-2 0 1,3-1-1,-1 1 2,-3-2-3,1 2 2,4-2 2,-2 0 14,-2 0-15,2 2 26,-3 0-28,1 0 0,3-3 0,-8 2 1,-4 1 15,-3-2-13,-6 2-6,8 0 3,-1 0 0,5 0 11,-1 0-10,0 0-1,-1 0 1,-1 0-2,3 0 1,-1 2 0,-2-2 0,1 1 2,-1 2-2,3-1 0,-3-2 0,0 2 0,1 0 2,-3 0 21,4-1-22,-4 1 2,1 2 0,0 0 0,-2 0-3,0-3 2,-2 3-2,2 1 0,-1-3 0,-3 1 0,4-1 0,-1 0 0,0 2 20,-2-2-7,4 0-13,-4 0 0,5-1 0,-6 1 1,6 0 9,-3 0-8,0 0-4,0 0 2,1 0-12,-2 0 12,2-2 0,-2 2 1,4-1 17,-1-1-18,-2 2-15,2-2 15,1 0 2,-1 2-2,0-2 0,-2 2-1,3 0 1,-4-2-12,4 3 12,-4-3 16,4 3-15,-3-1-1,0 0-10,0-1 6,1 1-5,-2 1 9,2-1 3,-1 1 0,0-1 0,0 2-3,1-2 0,-2 1 1,1 0-1,2 0-3,-2-1 3,3 0 0,-1 2-26,2-1 26,-1 0 23,-1-2-20,2 2-2,-6-2-1,5 1-16,-4 1 16,2 1 13,-1-4-13,0 5 1,0-3-1,0 2-1,0-3 0,1 3 2,-2 0-2,-1-2 0,5 2 1,-6-3 1,4 4-1,-2-4 1,4 3-1,-3-2 0,2 0-1,0 1 1,3-2 0,-2 0 3,-2-1-3,4 3-12,-3-1 12,3 0 1,-4-1 2,4 2-6,-3-2 0,2 3 2,1-2 1,-3 0 3,3 0-3,-4 0-9,6-2 9,-5 2 1,5-2 12,-2 1-13,-4-1 0,4 2-13,-1 0 13,1 0-2,-2 0 1,2 2 1,0-2 12,-3 2-10,2-1-1,-2 2 1,3-2-1,-3 2-1,2-2-7,1-1 7,-1 2 1,-1-2 1,-2-1 18,4 3-20,-5-2-16,4 0 16,-2 0 0,1 0-1,2 0-1,-4-1 2,4 3-3,-3-2 3,5 1 3,-6-1-2,4 3 0,-5-3 0,4 2 2,1-2-3,-1 2 0,1-2-1,-1-1 0,2 1-1,-1 0 2,-1 0-16,3 0 16,-4 0 2,4 0-2,0 0 0,-1-1 0,3 1-1,-2 0 1,-1 2 0,3-1 27,2-3-27,1 0-17,9 3 15,-2-1 2,-2 0-2,-2-1 1,-4 1-15,-2-2 15,-1 0-5,-1 3-14,-5-3 17,5 2 1,2 0 2,6-1-3,-1 1 2,-7-2 1,4 0-2,0 0-9,1 0-5,7 0 12,-8 0-7,-8 0 9,0 0-15,0-2 16,-3 2-14,11-1 15,-12-1 5,8 2-5,2-2-2,-5 2 2,5-3 0,0 1-12,-4 1 9,6-1-15,2 0 17,-4-1-9,-1 3 8,3-3 1,-6 1 1,7 0-19,3 0 18,7-1-3,-1-1 3,-2 0 0,-2 0-11,-2-1 12,-2-1-1,1 0-19,-5 1 20,7 0 0,-1-1 0,-2 3-30,0-1 30,-1 0 2,1 0-2,2 3-2,-2-3-8,0 4 10,-3-2 0,3 0-1,0-1 0,0 0 1,-3 1-1,1 0 2,0 1 0,-2-4-1,-1 3 0,-1 1-3,-8-3-17,0 4 9,-3-4 9,6 2 0,0 0-11,5 0 10,0 0-14,-2 0 17,2 2 1,0-1-1,-3 1 0,3 0-13,-3 0 20,2 0-7,-1 0 1,-1 0 0,3-2-1,-6 2 2,4 0-2,-3-2-18,5 0 15,-5 0-13,2 0 16,1 1-3,-1-3 2,1 1-1,-4 2-15,4-1 15,0 0-1,-4-2-13,4 3 10,-3-2 6,5-1-4,-6 3 4,4-3-13,-2-1-9,-1 2 22,2-1 0,-2 2 0,3-1 0,-6 0-19,6 0 18,-5 1 0,5-2-14,-4 1 14,2-1 1,-1-1-23,0 1-3,-4 0 24,5-1-75,-4 1 57,4 1 4,-3-2-20,0 2-29,-2 1 39,3 0 23,-6 0-10,6 2 1,-6-2 12,1 2 0,2 0-1,-2-1 0,2 1-12,-4 0 11,1-2 1,2 2-27,-4-2 28,0 2-30,4-3 29,-4 3-1,-1 0 1,2 0 0,-3 0-1,-1 0-18,-1-2 20,1 2-1,-2 0-30,-1-1 31,0 1-24,-4-2 24,2 2 2,0 0-1,-2-2-1,2 2-16,-1 0 15,0 0 1,-1 0 0,0 0-1,0 0 1,0 0-15,0 0 15,0 0 19,0 0 1,0-3-18,0 3 0,-2 0-1,2 0 11,-2 0-12,2-3 0,-2 3 1,0 0-1,0-2-2,0 2-30,0-2-27,0 0 27,0 2 22,0-2 10,0 1 19,0-3 1,0 0-7,0-2-13,0-1-46,-4-1 30,4-2-3,-4-1 17,2-2-1,-2 1 2,-2-4-41,-2 1 41,2 0 1,0-5-33,2 4 33,-4-3-32,-1-3-14,-2-5 4,3 3-13,-1 0-27,1 0 50,2 4 32,-3 1 48,2 1 11,3 5-46,2 1 13,0 3-13,0 5 3,2 1 4,0 3 45,0 0 55,0 3 4,0 7-30,0 5-32,0 10 22,8 11 17,1 2-33,-3-2-26,1-9-41,-5-10 12,0-1-10,-2-3 23,2 2 13,-2 3 3,2-3-7,0 0-9,3-4-24,-5-1 11,2-4-10,-2 0 0,2-4 0,-2-2-1,2 0-1,-2 0 1,0-2 0,0-8-2,0-8 0,0-4-32,0-11 29,0-2-16,-2 0-4,0 9-48,2 8-4,-2 5 33,0 3 42,2 2 38,-3 2-37,3 3 64,0 3 19,0 0 16,-2 1-22,2 5-20,-2-1-7,0 5-51,2 2-11,-4 3 11,2 2 12,-3 1-12,1-1-12,2-2 8,0-2-28,2 1-71,0-3-98,0 1-116,0-3-161,0-2-216</inkml:trace>
  <inkml:trace contextRef="#ctx0" brushRef="#br0" timeOffset="168121.7825">22134 955 715,'0'-3'460,"0"3"-216,0-2-147,0 2-41,0-2 22,0 2 32,0 0 27,0-3 28,0 3 23,2 0-23,-2 0-32,0-2-17,0 2-26,0 0-22,0 0-17,0 0-6,0 0-9,0 0-11,0 0-12,0 0-11,0 0 0,0 0 0,0 0 11,0 0 7,0 0-1,0 0 10,0 0-4,0 0 4,0 0-10,0 0-19,-4-1-29,-2-1-19,-5-3 39,0 5 8,1-3 1,-6 3-61,2 0 35,-1 0 25,-2 3-15,0 5-19,0 1 9,-2 4 25,3 3-2,-4-3-20,5 3 10,-2 1-9,4 0-10,3 3 19,1-1 1,3 3 12,1-2 0,5-1 1,0 2-20,0 0 16,11-1-10,2 0 0,2-1 0,2-1 2,2-3 11,3-2 2,0-1 14,2-2 1,1-5 2,1 1-16,0-3 26,-4-3-3,2 3-7,-7-3 9,2 0-27,-4 0 1,-1 0 0,0 0 18,-6 0-20,-2-3 3,0 3 0,-1 0-3,-3 0-16,1 0 3,-3 0 13,0 0 0,0 0 1,0 0-1,0 0-32,0 0-16,0 0-13,0 0-39,0 0-62,0 0-122,4-1-31,0-5-98,0 2-141,4-11-209,-28 41 623</inkml:trace>
  <inkml:trace contextRef="#ctx0" brushRef="#br0" timeOffset="168411.3261">22510 878 874,'0'0'1116,"0"0"-1116,0 0-39,0 0-49,0 0 88,0 0 111,0 0 15,0 0 10,0 0-19,0 0-49,96 3-29,-76-3-36,4 0-3,-5 1-2,5 1-18,-8-2 4,4 2 14,-6-2-47,-1 3-22,0-2-78,-7 1 29,0 0-55,-1 1 25,-3-1-22,-2 2-69,0 1-55,-2-2 55,-9 3-118,3 0-41</inkml:trace>
  <inkml:trace contextRef="#ctx0" brushRef="#br0" timeOffset="168891.0439">22652 972 332,'0'0'384,"0"0"20,0 0-238,0 0-107,0 0-7,0 0 26,0 0 30,0 0-34,0 0-31,0 0 28,0 0-12,4 101-1,5-82-16,-3 3-9,5-1-1,-3 0-12,-1 0-18,1-1 11,0 2 13,2-3-26,-4 0 0,0-2 32,0 0-28,-2-3-4,2-3 16,-1 0-13,-1-3-2,-1 1-1,-3-4 0,2-2-10,-2 0 10,0-2 30,0 2-11,0-2-17,-2 3-2,-7 0-16,0-1-33,-3 3-25,-4-2 44,2 0 1,-3-1 29,-2-3-32,0 0-1,-1 0 33,4 0-26,-2 0 43,4 0-17,3 0 35,0 0 27,7 0 29,2 0 51,2 0-28,0 0-43,0 0-71,2 0 3,7 1-3,2 0 68,3-1 32,6 2 4,0-2-1,6 0-29,-3 0-17,3 0-25,0 0 7,-4 0-23,2-3-3,-3-1 3,-1 2 3,-4-2-19,2 2 1,-8 1-1,2 1-1,0-3 1,-6 3-3,-2 0-39,0 0-12,-4 0 18,0 0-15,0 0-13,0 0-23,0 0-17,0 0-15,0 3-56,-8 4-35,-5 2-92,-10 4-176,3-4-275</inkml:trace>
  <inkml:trace contextRef="#ctx0" brushRef="#br0" timeOffset="169484.5267">21836 1581 104,'0'0'251,"0"0"-65,0 0 284,0 0-154,0 0-102,0 0-51,0 0 0,0 0-21,0 0-41,0 0-39,-2 0-37,6 0 47,6 3-1,-2 2 0,4 2-29,1-2 23,2 3-30,2-3 14,5 3-4,-2 0 10,10-1-20,4 0-34,9 4 47,-1-4-32,-2-1 1,-3-3 18,-1 2-32,2-5 26,2 0-13,-3 0 23,1 0-37,-2 0 23,2 0-25,-2 0 0,0-3 0,2 1 15,0-1-2,-2 1-1,-1 0-12,-3 0-1,0 2-25,-10 0 25,2 0-1,-7 0 1,0 0-12,2 0 13,5 0-1,-2 0 0,2 0 0,-3 2-1,1 2 2,-4-2 0,0-1 1,-2 4-1,0-4 0,-2-1 19,1 2-19,0 0 26,-4 0-24,1 0 17,2-2-6,-6 3 16,2-3-13,-2 2-15,4 0 1,-4 1-2,-2-1 13,1-1-11,-1 2 0,0-2-1,1 2-1,-3-3-3,0 0 2,-2 3-28,1-1-16,1 0-9,-2-2-75,0 2-3,0-2-26,-2 2-87,2-2-135,-2 0-46,0 0-65,0-4-122</inkml:trace>
  <inkml:trace contextRef="#ctx0" brushRef="#br0" timeOffset="169669.4439">23366 1489 460,'0'0'1144,"0"0"-871,0 0-198,0 0-59,0 0 104,0 0 42,0 0-48,0 0-56,0 0-58,0 0-31,2-3-76,-2-1-127,2 0-123,-2 1-261,0-10-457</inkml:trace>
  <inkml:trace contextRef="#ctx0" brushRef="#br0" timeOffset="169839.9477">23318 1226 1877,'0'0'360,"0"0"-275,0 0-82,0 0 87,0 0 78,0 0-58,0 0-49,0 0-19,0 0-42,0 0-58,0 0-22,-10-5-56,10 5-158,0 2-157,4 3-2,2 2-224</inkml:trace>
  <inkml:trace contextRef="#ctx0" brushRef="#br0" timeOffset="171035.5225">24076 1163 297,'0'0'192,"0"0"30,0 0-72,0 0-26,0 0-43,0 0 10,0 0 0,0 0 7,0 0-3,0 0 5,14 6 14,-14-6 7,0 0-1,0 0 10,0 0-4,0 0-6,0 0-13,0 0-10,0-4-36,0-1-61,0-4-13,-2 2 13,-3-1 53,-4 1-53,1-3-13,-3 3 11,3 0-50,-5 0 51,2 4-31,-1 0-16,-1 3 48,0 0 0,1 0 0,-6 6-42,6 1 40,-3 5 2,0 4-1,2-1 2,1 6 18,-4 6 0,4 5-17,4 1-2,2-5 10,3-7-10,0-7 0,3-1-3,0 2-27,0 3 18,8 0 10,-2-4 1,2 0-12,2-1-16,4-4-3,-2 1 4,3-4 27,2-4-37,-2 0 36,2-2-24,0-2 24,-3-8-21,6-2 20,-5-1-59,2 0-3,-4-3 17,-1 1-1,1 0 20,-4 0 29,-5 2 45,2 3-28,-4 2-16,0 2 0,-2 3 80,0 3 6,0 0 4,0 0-13,0 0-23,0 0-26,0 0 0,0 0-6,0 3-11,0 3-12,-2 5 4,0 1 25,0 5 0,2 3-28,0-1 2,0 0-3,0-2 0,0 0-3,6-2 2,2-1-12,2-2 13,0-4 0,-2 1-11,5-2 8,0-1 3,-2-2-1,1-3-34,1-1 32,-2 0-23,-1 0 13,2 0 13,0-7-19,-2 1-7,-2-3-16,1 1 39,0-2-20,-3 1-16,-2-1 36,0 3 2,-1 0 2,1 0 1,-4 4 27,2-2 1,-2 3-14,0 2 16,0 0 20,0 0-1,0 0-9,0 0-9,0 0-32,0 0-1,0 0-23,0 0-16,0 2-15,0 3 15,4 2 39,0 1 22,3 1-20,-1-1-2,1-1 1,1 2-2,0-4 2,4-2 2,-2 2-2,0-3 28,1 0-27,2-2-2,-5 0 1,3 0 1,-1 0-1,1-2 0,-2-5-1,-1 2-19,0-3 0,2-1 6,-6-1 13,-2-1-3,0-2-4,-2 1 7,0-1 3,-2 2 14,-10-4 5,2 6-44,-2-1-4,-4 3 26,2 3 51,-1 0-15,-5 4-26,4 0-7,-6 0 6,6 3 8,-4 4 39,6 0-55,-1 1-1,0 0 13,4 1-13,3-2-3,2 4-10,-1-2-19,2 0-7,5 3-12,0-2-17,0 1-32,8-1-40,2-3 4,4-2-3,4 0-34,1-2-71,4-3-107,-8 0-174,11 0-76</inkml:trace>
  <inkml:trace contextRef="#ctx0" brushRef="#br0" timeOffset="171286.9243">24733 1423 303,'0'0'656,"0"0"-441,0 0-95,0 0 40,0 0 51,0 0-55,0 0 68,0 0-36,0 0-62,105-2 7,-93 2 9,-2 0-58,0 0-7,6 0-55,-4 0-5,1 0-5,0 0-12,-1 0-2,-1 0 0,1 0-36,0 0-40,-4-2-15,-2 2-43,0-2-74,-2 1-91,-2-3-44,-2-3-36,0 4-251</inkml:trace>
  <inkml:trace contextRef="#ctx0" brushRef="#br0" timeOffset="171651.7459">24800 1272 1387,'0'0'404,"0"0"-404,0 0 32,0 0-32,0 0 156,0 0 16,0 0-26,0 0 12,0 0-25,0 0-33,0 0-36,60 0 0,-46 0-12,2-2-26,-4 1 9,1-1-22,0-1-11,-5 2 17,-1-1 10,1 2-27,-4-2 0,2 2 1,-1 0-1,0-2-1,-3 2 2,-2 0 13,0 0 0,0 0-3,0 0-11,0 0 1,0-2 0,0 2 13,0 0-12,0 0-4,0 0-3,0 0-9,0 0 9,0 0 1,0 0-1,0 0 0,0 0-10,0 0-9,2 0-30,-2 0-18,4 0-17,0 0 45,0 0-67,2 0-69,4 0-126,-2 0-177,-2 0-127,0 0-478,-56 0 1086</inkml:trace>
  <inkml:trace contextRef="#ctx0" brushRef="#br0" timeOffset="175102.2019">25340 1330 245,'0'0'358,"0"0"-309,0 0-6,0 0 113,0 0-3,0 0 7,0 0 6,0 0 3,0 9-13,0-9-13,0 0-13,0 0-26,0 0-7,0-4 1,0-4-50,0-1-47,0 0 0,0-4 32,0-2 18,0 1-18,0-1-30,-4 1 36,2-1 9,-3 0-9,3-1-38,-2 1-1,-1 1 36,1 2 2,2 2 24,0 0-46,0 4 13,0 2-16,2 0 22,0 4 26,0 0-25,-2 0-4,2 0-29,0 0-3,0 0-17,0 8-31,0 3 48,2 9 67,4-1-15,-2 5-27,5 1 10,-5-4-22,3 4-9,-1-1 15,0-4 9,0 0-27,4-3 30,-6-2-30,2-2 18,-2-2 3,2 0-22,-2-4 1,-2 1 14,3-5-15,-5 1-3,2 0 2,-2 0-2,2-2-36,-2-1-47,0 1-52,0 0-49,0 1-55,0-1-192,0-1-177,-9 1-651</inkml:trace>
  <inkml:trace contextRef="#ctx0" brushRef="#br0" timeOffset="176020.1965">24208 2216 23,'0'0'303,"0"0"-179,0 0-111,0 0 72,0 0 254,0 0 26,0 0-115,0 0-58,0 0-7,0 0-3,-9 4-10,7-6-55,0-2-7,0-1 9,-2-1-3,0-1-48,0-1-20,-3-2-19,1-1 19,-5-1-44,3 0-3,-3 1 24,3 2-6,-3-1-12,-2 4-7,3 3-10,-3-2-22,0 5 0,1 0-10,1 0-12,-2 3 18,2 4 23,1 5 10,-3 2-9,2 3 11,1 0-10,2 7 10,-1-3 2,2 2-3,3-1-28,2-5 14,2 2 15,0-4-54,0 0 42,4-4-26,7-1 23,0-5-19,1 2 15,6-7 17,-4 0 0,5 0-16,1-4 2,0-4 14,0-4-32,-2 3-1,0-2 10,-3-1-6,-3 2 12,-1 1-15,-4 2 9,-1-1 23,-4 4 3,0 2 0,-2 0 29,0 2 6,0 0 17,0 0 13,0 0 22,0 0-3,0 0-23,0 2-22,0 4-20,0 2-17,-2 1 1,2 4 48,0-1 4,0 1-17,0-2-37,0 3-2,4-2 2,2-3-18,1 0 17,0 2-16,-1-4 13,-2-1-29,4-1 0,-2-1-78,4 0-22,-2 0-56,-2-2-159,2 0-56,-1-2-153,2 0-442</inkml:trace>
  <inkml:trace contextRef="#ctx0" brushRef="#br0" timeOffset="176388.1124">24386 2382 802,'0'0'1098,"0"0"-1098,0 0-10,0 0 10,0 0 81,0 0 166,0 0-69,0 0-84,0 0-91,0 0 42,34-57-22,-27 44-12,-1-1-11,-2 1-17,3 1 7,-3 3 10,-2 1 22,1 4-9,-3 1 0,0 3-10,2 0 13,-2 0 1,0 0 15,0 0 0,0 0 3,0 2-32,0 6 16,0 3 26,2 2 0,0 1-6,-2 3-39,2 0 13,0-2 5,0 1-18,2-1-2,-2-3-11,2 1 10,-2-2 3,4-1-36,-4-1 34,2 1-21,-2-2-15,0-1-20,0 0-29,2-2-45,0 0-1,0-1-84,0-1-46,1 0-45,2-2-138,-3-1-265</inkml:trace>
  <inkml:trace contextRef="#ctx0" brushRef="#br0" timeOffset="176590.1514">24856 2358 1297,'0'0'388,"0"0"-320,0 0-13,0 0 78,0 0 23,0 0-36,108-4-49,-93 4 13,-1-3-29,2 3-29,-4 0-26,3 0-26,0-3-77,-6 3-69,1-2-113,-4 0-50,-4 1-82,3-4-202</inkml:trace>
  <inkml:trace contextRef="#ctx0" brushRef="#br0" timeOffset="176800.305">24864 2205 91,'0'0'1191,"0"0"-664,0 0-491,0 0 9,0 0 11,0 0 184,0 0-33,0 0-68,0 0-46,0 0-25,0 0-23,95-14-45,-75 12-19,-2 2-26,2 0-84,-1 0-23,0 0-75,0 0-42,-1 0-89,-6 0-169,2 0-298</inkml:trace>
  <inkml:trace contextRef="#ctx0" brushRef="#br0" timeOffset="177019.8698">25364 2239 333,'0'0'818,"0"0"-483,0 0-280,0 0-12,0 0 132,0 0 14,0 0-43,0 0-43,0 0 17,0 0-32,86 0-43,-79 0-45,3 0-2,-2 0-27,2 0-36,-2 0-48,-2 0-88,0 0-66,-2-2-16,0 2-133,-1 0-236</inkml:trace>
  <inkml:trace contextRef="#ctx0" brushRef="#br0" timeOffset="177654.133">25618 2019 691,'0'0'789,"0"0"-529,0 0-244,0 0 7,0 0 168,0 0-9,0 0-82,0 0-28,0 0 2,0 0-58,89-14 17,-81 14-30,3 7-3,-4-2 2,-1 1-15,0 0 7,-2 1 2,-2 3-11,0-2 15,-2 3 25,0 1-24,0 0-2,0 1 1,-4 0-13,-2 0-16,0 1 6,0-1 7,-6 1 3,4-2-6,0 0-17,-1 0-6,3-3 26,-1-1-3,3-3 2,0 1-2,4-2-7,-2 1 10,2-3-4,0 3-5,0-2 25,4 1 36,5 2 0,-3-4-23,3 2 13,1-1 13,0 2-10,4-4 16,-4 1-16,2 0 16,2-2-22,-4 0 35,3 0-35,2 0 22,-5 0 3,3 0 14,2 0-27,-4 0 10,-1 0-3,-2 2-6,2 0-11,-4 1-22,-4-3-1,2 0 20,-4 2 10,2-2-9,-2 0 6,0 2 6,0-2 13,0 0 3,0 0 7,0 0 3,0 0 9,0 0 3,0 0-3,0 0-3,0 0-7,0 0-15,0 0-4,0 0-9,0 0-7,0 3-9,0-3-14,0 0 0,0 0 1,0 0 0,0 0-2,0 0-1,0 0 0,0 0-12,0 0 10,0 0-1,0 0-9,0 0-1,0 0-12,0 0-23,0 0-21,0 0-11,0 0-25,0 0-22,0 0-14,0 2-26,-2-1-13,2 2-52,-2 1-186,0-4-86,2 3-153,6-16-252</inkml:trace>
  <inkml:trace contextRef="#ctx0" brushRef="#br0" timeOffset="178407.1017">23767 2816 1199,'0'0'507,"0"0"-507,0 0-19,0 0 19,0 0 104,0 0 113,0 0-3,0 0-52,0 0-26,25 134-43,-14-92-51,-3-2-25,1-5-17,-3-6 0,0 0-13,0-2 12,-1 2 1,2 0 3,-5-1 10,2 0 6,-2-6-17,-2-3-2,2-5 0,-2-3-2,0 0-9,0 3 10,0-2-25,0-5 23,0-2-23,0-1-12,0-4-8,0 0-2,0 0-33,0 0-48,0 0-46,0-11 0,0-2-228,0-6-167,0 3-63</inkml:trace>
  <inkml:trace contextRef="#ctx0" brushRef="#br0" timeOffset="178724.0547">23888 2902 271,'0'0'453,"0"0"3,0 0-290,0 0-52,0 0 39,0 0 97,0 0-13,0 0-62,0 0-55,46 119-43,-35-83 7,-1-4-9,-1-1-53,-2-7 27,-3 3-33,2 0-2,-2-4-14,0-3-11,-4-3 11,2-4 2,0 4-2,0 2-12,3 2 10,-2-4 2,-1-3-2,0-3-27,-2-1 10,0-5-7,0-1 6,0 0-12,0-1-19,0-3-24,0 0-6,0 0-9,0 0-33,-9 0-39,-2-3-358,-1-2 44,4-2-225</inkml:trace>
  <inkml:trace contextRef="#ctx0" brushRef="#br0" timeOffset="178970.8405">23686 3251 333,'0'0'655,"0"0"-274,0 0-319,0 0-20,0 0 134,0 0 61,0 0-20,0 0-35,0 0-62,0 0 2,61 48-44,-43-40-30,-2 0-19,1 0-28,3-1 22,-4-2-11,2 2-11,-4-1-1,1-4 0,-2 5-15,-5-3-24,1-1 20,-1 2-39,-1-4-33,-1 1-22,-1 0-133,-1 0-53,0-2-71,-2 0-129,0 0-289</inkml:trace>
  <inkml:trace contextRef="#ctx0" brushRef="#br0" timeOffset="179524.5537">24140 3242 421,'0'0'293,"0"0"-58,0 0-111,0 0 6,0 0 42,0 0 43,0 0 36,0 0-44,0 0-51,0 0-46,0 0-23,0 0-19,-2 2-3,0 4-17,-2 2-3,0 0 23,-5-1-13,2 2-4,1 3-22,-2-1 4,-2 1-30,-2 1 13,0 0 3,-1 1 4,-2 1-22,2-2 0,3 0 1,0 2 14,-2-4-15,4 0 0,0 0-1,2-1 0,-1-2 0,-2-1 0,5 1 0,0-4-2,0 1 2,2-2-1,0-2 1,2-1 0,0 3 16,0-3 6,0 0 7,0 0 13,0 0 3,0 0-7,0 0-3,0 0 4,0 0-4,0 0 0,0 0-3,0 0-13,0 0 0,0 0 0,0 0 0,0 0-16,0 0-1,0 0 1,0 0-1,0 0 0,0 0 0,0 0 0,0 0 0,0 0 1,0 0 1,0 0-3,0 0-1,0 0-4,0 0-15,0 0-3,0 0 3,0 0-13,0 0-12,0 0-14,0 0-9,0 0-10,0 0 0,0 0 3,0 0-9,0 0-20,0 0-26,0 0-39,0 0-143,0 0-104,0 0-129,0 1-173,0-2 267</inkml:trace>
  <inkml:trace contextRef="#ctx0" brushRef="#br0" timeOffset="181935.6695">23283 3840 42,'0'0'545,"0"0"-206,0 0-46,0 0-156,0 0-56,0 0 23,0 0 59,0 0 45,0 0-30,0-27-41,0 22-31,0-1-34,0 0-11,0 2 17,-3-3 9,1 1-26,0-2 0,-2 1-22,-1-1 15,1-2-18,-2-1-10,2 0-7,-4 1-19,-2-1-3,4-1 2,-2 1 1,2 1 0,-3 1 0,-2 0-52,3 2 26,0 1 14,-1 2 1,-2 1 9,3 3-44,-1 0 20,1 0-3,-2 0-32,-4 0 15,4 7 33,0 2 1,-4-2 10,2 2 1,1 1-21,-4 1 20,5 0 2,-1 2-2,1-2-15,-1 2 17,2-1-1,1 2-12,2-2 13,-2 2 0,0 1-1,2 1-1,2-1 0,0 0 1,2 1 0,0-1 1,0 0 0,2 0 0,0 1 1,0-1 0,0 2 21,0-2-21,4 0-2,2 1 2,2 1 17,4-2-16,-4 1 11,4-1-13,4 2 1,-4-2-1,3 1 3,4-1 26,-4 1 0,4 0-17,-2 0-12,0-2-1,0 2 1,0-3 0,0-1 1,0-3-1,0 2 3,-2-4 17,-1-1-1,0-1-16,-2-3 17,-2 0-20,1-2 25,0 0 1,-5 0 10,3 0-11,-5 0-9,0 0 4,-2-2 2,0 0-6,0 1 0,0 1-15,-2 0 2,3 0 9,-3 0 1,0 0-13,0-3-16,0 3-16,0 0-16,0 0-13,0 0-29,0 0-46,0 0-61,2 0-108,3 0-49,-1 0 107,4 0 3,-4 0-232,4 0-199,-39 3 608</inkml:trace>
  <inkml:trace contextRef="#ctx0" brushRef="#br0" timeOffset="182352.267">23485 4324 395,'0'0'678,"0"0"-336,0 0-219,0 0-51,0 0 58,0 0 97,0 0-35,0 0-76,0 0-93,0 0-22,8-44-1,-6 28-20,0 2 18,2-2-13,-2 0 14,2 5 2,-4 0-1,2 3 2,1 2 2,-3 4 21,0 0-2,0 1 6,0 1 7,0 0 12,0 0 23,0 0 4,0 0-17,0 0-23,0 0-31,0 5-4,0 1 0,0 8 25,0 1 53,2 3-20,0 8-26,0-3-16,3-1-13,-3 2 7,0-5 6,2 2 6,-2-3-20,0-1 21,0-1 6,0-1-28,3 0 37,-5 0-12,2-4 12,0-2-34,-2-2-3,0-3-1,0 1 0,0-3-3,0-2 1,0 0-20,0 0-29,0 0-33,0 0-28,2 0-40,0 0-45,0 0-155,2-5-74,3-1 10,0 1-210</inkml:trace>
  <inkml:trace contextRef="#ctx0" brushRef="#br0" timeOffset="182653.4363">24116 4291 443,'0'0'626,"0"0"-307,0 0-208,0 0-10,0 0 143,0 0-14,0 0-68,0 0-16,0 0-30,0 0-35,12 84 16,-12-67-46,0 1-18,0-3-33,0 0 1,0-2-1,0-3-1,0 0-19,0-5-34,0 1-50,0-4-28,0 0-82,2-2-84,4 0-60,2-10-35,-1 1-272</inkml:trace>
  <inkml:trace contextRef="#ctx0" brushRef="#br0" timeOffset="183475.0426">24686 3742 17,'0'0'209,"0"0"-72,0 0-65,0 0-46,0 0 0,0 0 13,0 0 124,0 0 121,0 0-79,0 0-52,2-49 0,-2 41 3,0 3 23,0-3-49,-2 0 9,-3 1-19,1-2-55,-2-1 58,2 0-71,-3-1 25,1 1-48,-2-1-25,-1 1-3,-2 1 57,3-1-56,-2 5-1,-4-1 22,4 1-23,0 5-33,-6 0 31,4 0-22,-1 0 23,3 5-2,-6 2-32,2 3-11,0 1 24,2 1 9,0-1 11,1 3 2,0 0-3,1 1 3,1 2 12,1 1 1,-3 0-9,4 1 21,1 1-24,2 0 1,2-1 30,0 2-30,2 0 17,0-2-16,0 1 9,0-2 8,2-1-20,2-1 1,2 1-1,3-2 19,0 1-19,-1-1 24,5 0-24,-1 0 0,4 1 21,-4-1-18,6 0 16,-2-1-18,1 1 21,2 0-19,0-1-1,3-3 14,-4 0-15,2-1 12,-2-1-10,2-2 16,-3-2 17,2 1-23,-6-4-12,1 0 18,2 0-6,-6-2 13,2 0-25,0 0 21,-6 0 10,0 0-19,-2 0 6,0 0-3,-1-2 4,1 0-4,-4 0-3,2 0 3,0 1-4,-2-2-9,0 3 0,0-1-3,0 1 0,0 0-36,0 0-25,0 0-15,0 0-11,0 0-23,0-3-38,0 3-82,7-1-71,-1-1 22,3-3-30,1 3-177,-2-1-283,-48 19 596</inkml:trace>
  <inkml:trace contextRef="#ctx0" brushRef="#br0" timeOffset="184105.5269">25057 4085 117,'0'0'418,"0"0"133,0 0-294,0 0-117,0 0-30,0 0-35,0 0 52,0 0 68,0 0 0,0 0-14,-19 0-68,19-2-58,0 0-40,0 0-15,0 0-16,2 0-13,5-2-4,-1-1 21,3-2 12,1 0 1,1 1 0,-2 2-1,1 4 0,0-3 0,-1 3 3,2 0 26,-5 0-6,4 3-1,-1 0-20,2 2-2,-5 4 0,3-2-16,-5 1 0,0-1-23,-2 3 30,0-1 9,-2 3 0,0-1-1,0 0-45,0 5 30,-6 0 13,0-2-10,-5 2 0,3-1-16,-1-2 9,0 1 1,1-2 6,2 1-3,0-4-7,-2 1 7,6-3 15,0 0-12,0-2 13,2-2-13,0 2-6,0-3-4,0 0 10,0 1 13,2-1 29,2 2 7,4 2 6,-2-4 10,0 1-4,2 1-3,1-2 4,2 1-1,-3-3 1,3 3-1,-1-2-3,1 2 1,0-2-5,-1 1 11,-2 1 19,4-1-45,-6-2 22,0 2-29,0-2 10,-4 0 25,0 0-6,1 0-3,-3 0 0,0 3 3,0-3 3,0 0 3,0 0 4,0 0-1,0 0-10,0 0-2,0 0-10,0 0-13,0 0-3,0 0-6,0 0-13,0 0-28,0 0-41,0 0-24,0 0-28,0 0-35,0 2-78,-7-2-137,3 2-260,-8 0-729,35-8 809</inkml:trace>
  <inkml:trace contextRef="#ctx0" brushRef="#br0" timeOffset="186799.466">25697 3510 737,'0'0'713,"0"0"-404,0 0-309,0 0-91,0 0 91,0 0 91,0 0 46,0 0-20,32-19-43,-24 13-32,4 2-9,4-2-7,-4 2 3,3 1-28,0 1 22,-2 0 12,-1 2 27,-1 0-61,-2 0 28,-3 0-18,0 0-9,-2 2-2,-2 2 13,-2-1-10,2 1-1,-2 4 21,0-1 25,0 6-6,0 2 13,0 2-13,0 2 7,0 2-17,-2-1-10,0 0-6,-2-2 10,2 2 0,0-5-24,0-1-1,2-2 1,0-3-2,0 0-1,0-1-21,0 0 18,0-1-53,0-2-53,0 5-81,0-3-94,0 5-108,0-4-163,0 8-513</inkml:trace>
  <inkml:trace contextRef="#ctx0" brushRef="#br0" timeOffset="186985.4518">25850 4059 440,'0'0'1065,"0"0"-940,0 0-124,0 0 122,0 0 130,0 0 19,0 0-48,0 0-34,0 0-58,0 0-64,0 0-56,20 3-12,-16-6-27,1 1-89,-3 0-55,1-3-71,-3 1-196,0 0-138,-14-3-759,-6 31 1335</inkml:trace>
  <inkml:trace contextRef="#ctx0" brushRef="#br0" timeOffset="187940.1937">22582 4359 686,'0'0'476,"0"0"-359,0 0-91,0 0-26,0 0 150,0 0 58,0 0 16,0 0-39,0 0-46,0 0-54,36 62-14,-30-47-36,-2-1-5,1-1-14,-1 1 22,0-5-5,-1-2-18,-1-1-14,0 0 24,0-2-22,-2-2 10,0-1-10,0-1 13,0 3 10,0-3 13,0 0-1,0 0-15,0 0-7,-2 0-15,-7 0-1,1 0-85,-5 0 53,1 0 30,-6 0 0,4 0-40,-4 0 40,2 0-31,-1 0 4,-1 0 27,4 0 1,-2 2 0,4 2-11,2-1 12,-1 3 18,0 0 2,3 1-1,-1 0 7,5 4-7,-2 0-3,-1 1-12,3 0 18,0 5 11,1-2-1,3-1-32,0 3 29,0-1-4,0-3-8,0 2 24,5-5-18,-1 2-4,7-3 33,-3 0-33,3-1 26,1-1 13,6-2-17,-4-2-2,6-3-11,-4 0 4,4 0-19,-1 0 3,0-3-3,0-2-13,-3-3-6,2 0-49,-6-2-5,1 1-8,-2-1-28,-3 0-33,-1-5-45,-3-2-81,0 1-166,-4-6-77,0 7-159,0-10-138</inkml:trace>
  <inkml:trace contextRef="#ctx0" brushRef="#br0" timeOffset="188243.855">22512 4024 668,'0'0'825,"0"0"-439,0 0-207,0 0-10,0 0 96,0 0 51,0 0-37,0 0-58,0 0-46,0 0-33,-11-11-31,11 11-17,0 0-28,0 0-25,0 0-22,0 0-16,0 0-2,0 0-1,0 0-22,0 0-3,0 0-16,0 0-34,0 0-42,0 0-54,0 0-71,0 3-94,0 6-131,0-1-337,0 4-691,0-44 1330</inkml:trace>
  <inkml:trace contextRef="#ctx0" brushRef="#br0" timeOffset="196606.7321">1065 6015 16,'0'0'1476,"0"0"-1229,0 0-182,0 0-49,0 0 42,0 0 69,0 0 45,0-11 16,0 11-33,0 3-36,0 1-48,0 2-26,0-2-32,2 3 0,2 4 13,0 5 12,2 1 7,-2 4-25,0 2-7,0 0 6,0 0-19,0 0 0,0-3 0,1 2 5,-1-3-5,0 1-1,1-4-15,-1-1 14,0 0-1,0-3-23,-2 0 0,1-3-19,-1-1 10,0-3 12,0-3-2,-2 1-14,2-3-6,-2 0-7,0 0 13,0 0 17,0 0 19,0 0 3,0 0 11,0 0 6,2 0 2,-2-5 0,0 2-3,2-2-14,0 0 1,2-2 0,1-3 12,-1 1-14,5-1-2,-3-2 0,2 1-15,4 0 13,-2-1-43,2 0 35,1 1 10,2 2-15,-2 1 15,-1 1 0,2 1 1,-2 1-3,-2 3 3,2 2-2,-4 0 1,2 0 1,1 0 3,0 5 20,-3 0-10,3 3 6,-3 0-18,-2 1-1,1 2-1,-1-1 1,1 4 1,-5-3-1,0 0-9,0 3 9,-2-1 18,0 3-17,-2-1-1,-4-2 3,-3 3 16,0-2 0,1 1-18,-3-2-1,1-2 13,-1-1-3,0-1-10,1-1-19,-2-2 17,-4-3 2,4 1 32,-3-4-13,0 0-19,0 0 13,0 0-13,0-4 55,3-1-29,-2-2 16,4 5 15,2-5-21,0 2-17,1 1 10,0 0-10,3 2 23,2 0 2,0 0-44,2 0 0,0 2-13,-2 0-13,2 0-25,0 0-17,0-1-28,0 1-30,0 0-28,0-3-79,0 2-104,4-3-17,2-3 38,1 5-192,4-13-249,-37 48 702</inkml:trace>
  <inkml:trace contextRef="#ctx0" brushRef="#br0" timeOffset="197191.7507">1416 5896 7,'0'0'521,"0"0"-279,0 0-115,0 0 3,0 0 46,0 0 26,0 0-4,0 0-35,0 0-56,0 0-19,0 2-10,0-2-10,0 0 3,2 0-3,-2 2-3,2 1-10,2-3-10,0 2 29,2 5 20,4-2-26,0 5-23,0-1 0,1 4-19,0-1-7,1 5 10,1 0 0,-2 3 10,2-1-37,-3 4 14,0 2 3,4 4-16,-4 10 1,0-1 6,-1-1-8,-2-4 12,-3-5-14,-2 1-1,-2-1-12,0 3 13,0 1 2,0 1 0,-4-2 0,-2 2-1,-2-2 12,0 0-11,0 1 0,-2-3 1,-4 2 13,4-9 7,2-2-4,-1-6 3,0-2 36,3 2-16,-3 1 2,-1 1-5,2-3 5,-1-1 1,2-4 3,1-3 9,4-1 0,0-1-12,0-3 5,2 0-5,0 0-4,0 0-9,0 0-7,0 0-9,0 0-16,0 0-19,0 0-19,0 0-32,0 0-28,0-2-33,0 1-47,0 1-62,4 0-108,-2 0-212,0 0 37,0 0-232,-12 3-15</inkml:trace>
  <inkml:trace contextRef="#ctx0" brushRef="#br0" timeOffset="200402.6659">2450 6183 91,'0'0'532,"0"0"-95,0 0-268,0 0-45,0 0-10,0 0-1,0 0 40,0 0 6,-4-37-48,4 33-53,-3 1-16,3-1 7,0 2-7,-2-2 33,-1 3 12,1-2-12,2 0 15,-2-1-9,0-1-4,0 1-29,-2-1 7,2 1-26,-2 0-16,0-3 20,-3 0-33,3-1 0,-3 1 1,3-2 18,-2 1-19,-1 1 0,3 2 20,-2-1-17,2 2-1,0 2 14,-3 2-13,5 0 0,-1 0 13,-3 0-16,2 0-36,-4 2 11,0 6-24,-2-1 30,2 5-20,-2 0 14,1 0 9,-2 2 3,5 2 0,-2-1-16,1 0 10,1 0-4,2 1-6,4-1-10,0 0 36,0-2-36,0 1 10,0-3-13,6 0 16,2-1-6,3 0 0,0-1 15,4-1 1,-3-2-13,6-3-39,-4 1 10,3 1 6,0-5 6,0 0-28,-2 0 6,0 0 19,-1-7 4,2 0-17,-4-3 36,1-1-10,-2-5-13,-1 1-22,-1-2 2,-5-1 24,0 0 34,-4 3 11,0-1 16,0 4 14,0 3-1,-4 1 72,-2 5-66,1 1 60,1 0 25,0 2-45,0 0 28,0 4-15,-3 3-59,5 3 10,-3 3 35,3 1 7,0 3-3,2 0-46,0 0-3,0 2-9,4-2-17,3-1 0,2-3 29,-1 0-28,3 1 12,1-4-15,-1-1-1,4 1 0,-3-5-13,2 2 13,-2-2-2,0 0-18,0 0 8,-2-2-1,0-1-10,-1 0-3,-2 0 25,-3-2-2,0 0 0,-2 2-59,-2-2-12,2 0-4,-2 0-12,0 0-43,0 0-40,0 0-73,0 0-67,0 0-114,0 0-394</inkml:trace>
  <inkml:trace contextRef="#ctx0" brushRef="#br0" timeOffset="200971.4174">2759 6433 39,'0'0'287,"0"0"-280,0 0 12,0 0 56,0 0 105,0 0-53,-6-97 10,10 83-23,3 3 3,-1-1-42,3 5-30,-1-1-15,0 2-7,1 5 3,-2 1 22,-1 0-5,-2 0 41,2 3 4,-2 7 13,0 2-3,2 3-33,-2 2-26,-2 2 16,0 2-20,0 0-5,0 0-30,0-2 0,-2-2 9,2-1-6,0-5-6,0-4-14,-2-3 1,2 1 0,-2-5-4,2 0-29,-2 0-19,2-3 13,1-4 9,1-4 24,-2-6-34,3 1-38,-1-1-36,2-3 62,-2 5-4,3 0 36,-1-1 33,2 5 3,-1 0 6,2 3 17,-1 2 42,-2 3 36,0 1-13,-2 2 6,4 0 33,-2 0 19,0 5 10,0 3-81,0 3 42,1 3-46,-5 1 36,5 0-62,-5 3-13,2-1-9,-2 0 3,0-2-10,-2 1 3,2-3-16,-2 1 1,0-4-1,0 0 0,2 0-3,-2-4-1,0-1 0,0-1-15,0-2-23,0 0-42,0-2-71,0 0-68,3 0-37,-1 0-84,2 0-76,-2-6-114</inkml:trace>
  <inkml:trace contextRef="#ctx0" brushRef="#br0" timeOffset="201190.9056">3206 6418 627,'0'0'750,"0"0"-555,0 0-146,0 0 35,0 0 121,0 0-7,0 0-56,0 0 20,107-22-62,-93 21-45,-2-1-3,0 0-31,2 2-21,-4 0-19,1 0 16,-3 0 1,-1 0-53,-1 0-16,-2 0-52,-2 0-36,1 0-32,-3 0-10,0 0-63,0 0-38,0 0-44,-5 0-267</inkml:trace>
  <inkml:trace contextRef="#ctx0" brushRef="#br0" timeOffset="201418.3978">3260 6311 1245,'0'0'189,"0"0"-127,0 0-39,0 0 78,0 0 22,0 0 33,0 0-20,30 102-22,-23-84-1,-3 0-64,-2-1-17,2 0-3,0-2-29,0-3 0,1-1-16,0-1 0,-1-5-29,0-1-53,0 0-51,-2-4-68,2 0-43,2 0 9,-2-8-107,1 1-105</inkml:trace>
  <inkml:trace contextRef="#ctx0" brushRef="#br0" timeOffset="201883.2956">3509 6234 1360,'0'0'355,"0"0"-355,0 0-153,0 0 153,0 0 111,0 0 2,0 0-15,0 0-36,0 0 32,0 0-4,74-26 4,-59 26-64,0 0 21,-1 2-34,0 5 12,-4-1 10,1 2-39,-3 1 0,-2 0-7,1 0-16,-3-1-9,-1 4-33,-1-2 20,-2-1 0,0 1-1,-2 3 4,-7-1-23,0 1-3,-1 0-3,-1 1 32,3-1 39,-1 1 1,2-2 2,3-3-2,0 0 1,2 1-2,2-3 16,0 4 17,0-4-1,0 0-6,0-1-9,4 2 21,2-5 14,1 4-48,0-6 96,1 1-97,0 0 40,3-2-8,-1 0 40,4 0-7,-2 0-10,-2 0-13,4-4-13,-2 0 1,-1 2 21,0-2-34,-3 3-17,0-1 10,-1 0-13,-1 2-2,-2-2-18,0 2 1,1 0-23,-1-2-77,-1 2-72,-1 0-46,0-2-13,2-2-91,-2 1-141,0-6-278</inkml:trace>
  <inkml:trace contextRef="#ctx0" brushRef="#br0" timeOffset="202252.8169">4033 6164 855,'0'0'766,"0"0"-471,0 0-294,0 0 35,0 0 204,0 0 6,0 0-59,0 0-26,0 0-19,0 0-23,56 4-58,-44-2-7,3-1-51,-2-1 39,1 0-20,1 0 0,0 0-3,0 0 10,0 0-27,-2 0-2,-1 0-2,-3 0 2,4 0 0,-7 0 2,0 0-2,1 0-2,-3 0-1,-2 0 1,0 0 1,0 0 0,1 0-12,-1 0-6,0 0 0,-2 0-23,2 0-38,0 0-19,0 0-45,0 0-46,3 3-85,-1-3-159,0 0-141,0 0-528,-38-3 803</inkml:trace>
  <inkml:trace contextRef="#ctx0" brushRef="#br0" timeOffset="202954.3432">4674 6198 1793,'0'0'315,"0"0"-244,0 0-55,0 0 91,0 0-32,0 0-20,0 0-1,0 0 1,0 0-26,7-111-12,-5 94-17,0 0-4,0 0-9,-2 3 13,2 1 0,-2 3 14,0 4-1,0 3 39,0 3-10,0 0-16,0 0-7,0 0-6,0 5-11,0 2-2,3 3 0,-1 8 35,2 9 10,0 5-9,-2-1-23,0-9-10,-2-5 0,2-2 16,-2-3-16,2 5-2,0 0 1,0-5-1,-2 0-1,2-3-15,0-3 15,2 1-1,-4-7-25,0 3-22,0-1-29,0-2-30,0 0-48,2 0-97,-2 0-50,0 0-78,0 0-95,0-5-171</inkml:trace>
  <inkml:trace contextRef="#ctx0" brushRef="#br0" timeOffset="203406.3673">4874 6076 737,'0'0'606,"0"0"-466,0 0-140,0 0 0,0 0 153,0 0 48,0 0 1,0 0-50,0 0-52,0 0-28,13 95-71,-9-75 2,0-3-3,0-2-8,3-2 7,-3 0 1,0-3 0,5 0-12,-3-2 11,1-1-30,-1 1 5,0-3 26,0 2 14,1-4-14,0-1-45,-1 0-1,0-2 11,0 0-20,0 0 9,4 0 11,-2-7 35,0-4-4,1-2-18,-1-4-24,1 0 29,-5-4 17,0 1 49,-1 0 15,-1-1 24,-2-1-33,0 5 7,0-2-4,-7 4 29,1 3-22,-3 1-26,1 3 70,-3 3-12,1 0-29,-4 2 15,2 1-60,-2 2-4,-2 0-7,0 0-11,-2 0-2,3 5-10,1 2-2,1-1 1,2-1-30,3 3-16,0 0-48,1 1-20,2 2-42,3 3-98,2 3-71,0-2-99,7-1-304</inkml:trace>
  <inkml:trace contextRef="#ctx0" brushRef="#br0" timeOffset="204471.149">5577 6109 20,'0'0'345,"0"0"-58,0 0-39,0 0-33,0 0-42,0 0-14,0 0 0,0 0 17,0 0 32,0 0-1,0 0-35,0 0-43,0 0-19,0 0-16,0 0-1,0 0-19,0-5-58,0 4-5,-4-3-9,-1 1-2,1-2 16,-3-1-10,1 0-3,0 1-3,-3-1 16,1 1-16,-5-1-13,2-1 0,-1 2-3,-4-1 0,2 5 16,2-3 1,-4 4-1,4 0-16,1 0 14,-2 0-1,0 4-22,3 3-24,-2 1 49,0 2 2,4-1-2,-2 3-3,1 0 1,0 3-17,5-2 17,-2 2-14,2 3 14,-1-4-2,3 1-21,2-1 5,-2-1 4,2 1-6,0-3 2,0 0 1,4-1-1,1 0-12,3-2 32,0-1-19,6-1 4,-2-1 14,0-1 1,6-4 0,-4 0-20,4 0 20,-3 0-19,-1-6 8,6-1 9,-4-2 2,0-2-42,-2 1-23,-1-2 10,0 0 4,-5 3-5,1-2-44,-1 2 29,-4-3-1,-2 2 29,3 3 43,-5-1 36,0 1 16,0 2-33,0 1 13,0 0 20,0 0 10,0 3 6,0 1 16,0 0-9,0 0-20,0 0-10,0 0-10,0 0-9,0 1 10,0 3-18,0 0-18,0 3 0,0 6 19,0 0 36,4 0-13,3 3-40,-3-3 0,2 0-2,2-2 2,-2-1 1,6 0 22,-4-4-6,2-3-18,-1 1 1,2-2 0,-3-2 0,1 0 1,1 0 23,-1 0-26,-1 0 2,-1-2 17,1-2-15,-2 1-2,0-1-2,0-1-28,-2 5-24,0-3-28,-2 1-14,0 0-44,0 2-99,2-1-55,-2 1-143,-2 0-187</inkml:trace>
  <inkml:trace contextRef="#ctx0" brushRef="#br0" timeOffset="205285.7738">5963 6350 235,'0'0'508,"0"0"-227,0 0-131,0 0-14,0 0 17,0 0 30,0 0-1,0 0 35,0 0-13,0 0-39,-17 0-71,15-3-10,0-3-19,-2 1-20,2-5-42,-1 1 26,-1-1 100,2-4-104,0 3-25,0-2 0,0 0-1,2-1-1,0 3 2,0 1-29,0 2 26,0 0-20,0 6 10,0-3-15,2 5-5,0-2 8,0 2-4,2 0-4,1 0-9,-1 4 42,4 4 13,-2 0-12,3 3 3,0 2 15,-3 3-3,0-1-16,-2 0 0,-2-2 0,0 0 13,0-1-10,3 0-3,-2-5-2,-1 0 1,-2-2-1,2-2-17,-2-3-7,0 0 3,0 0-12,0 0-7,2 0-4,-2 0-5,4-3-27,-2-5-35,4-3 16,3-3 6,-3-1-19,5 0 32,-3-2 19,3 1-3,-3 1 27,3 2 31,0 2-9,-1 1 13,-2 3 2,2 0 33,-2 6 40,-4-2 3,2 3-23,-2 0-6,1 0 38,-1 8 66,3 2-4,-1 1-27,-2 2-41,0 2-26,1 2-19,-1-3 2,-2 1 10,0 1-25,0-1 9,0 0-30,-2-1 14,0 1 13,2-3-13,0-1-4,0 0-12,1-4-13,-1 0 12,0-3-34,-2-1-26,2-3-42,1 0-42,-1 0-53,2 0-100,0-1-23,2-7-96,-2 3-277</inkml:trace>
  <inkml:trace contextRef="#ctx0" brushRef="#br0" timeOffset="205498.4036">6409 6311 1532,'0'0'383,"0"0"-383,0 0 0,0 0 68,0 0 146,0 0-74,0 0-8,0 0-19,0 0-9,0 0-40,104 8-38,-89-10-16,-3 0-10,-1-1-35,0 2-39,-3 1-26,1-2-49,-5 0-55,0 2-58,-2 0-96,-2-3-110,0 3-175</inkml:trace>
  <inkml:trace contextRef="#ctx0" brushRef="#br0" timeOffset="205718.687">6447 6261 1152,'0'0'400,"0"0"-341,0 0-58,0 0 54,0 0 114,0 0-29,0 0 38,0 0-42,0 0-65,0 0-19,0 0-36,29 104 4,-21-95-19,-4 1-1,0-3-16,0 1-13,0-1-46,-2-2-15,0 0-40,0-1-91,2 0-45,-1-4-43,1 1-121,1-1-177</inkml:trace>
  <inkml:trace contextRef="#ctx0" brushRef="#br0" timeOffset="206119.1942">6681 6286 828,'0'0'684,"0"0"-661,0 0-23,0 0 0,0 0 174,0 0-14,0 0-63,0 0 0,0 0-16,0 0 1,4-100-11,-2 95-19,0 3-20,-2 0 3,2 2 14,-2 0-4,3 0-22,-3 0-7,0 0-14,2 0-2,0 0-18,0 0 18,0 0 18,0 0-18,2 2-3,-2-2 3,0 2-1,0 2 2,0-1 16,3 4 38,-3 1 13,1 2-20,-1 4-9,0 1-14,-2 1-5,2-1-7,-2 2 9,2-3-4,0 2-18,0-2-1,0-3 0,2 1-12,-2-3 11,2 1 1,-2-1 1,3-3-1,0-1-15,-3-1-10,2-1-9,-4-2-20,2-1-29,0 0-19,-2 0-13,2 0-62,-2 0-62,0 0-27,2-1-48,0-6-109,0 2-84</inkml:trace>
  <inkml:trace contextRef="#ctx0" brushRef="#br0" timeOffset="206453.8505">7127 6125 986,'0'0'371,"0"0"-254,0 0-81,0 0 133,0 0 59,0 0-8,0 0-3,0 0-55,0 0-20,0 0-39,69-5-16,-51 5-26,0 0-16,0 0-26,0 0-3,2 0-14,-1 0-1,0 4 0,-2-3-1,-3-1-2,0 3-23,-2-3-49,-4 0 3,2 0-51,-6 0-11,0 0-93,-2 0-82,-2-3-33,0-2-30,0 1-49</inkml:trace>
  <inkml:trace contextRef="#ctx0" brushRef="#br0" timeOffset="206703.9987">7224 6017 98,'0'0'1353,"0"0"-1128,0 0-170,0 0 13,0 0 69,0 0 44,0 0-12,2 101-14,-2-84-45,2 2-3,0 1-33,-2-2-29,2 0-23,0 1-10,0-4-12,0 0-2,4-1 0,-4-3 0,2-2-24,0 0-19,0-4-49,0 0-35,2 0-49,1-3-175,2-2-7,-3 0-21,0 0-242</inkml:trace>
  <inkml:trace contextRef="#ctx0" brushRef="#br0" timeOffset="207223.1047">7508 5971 638,'0'0'694,"0"0"-580,0 0-95,0 0-19,0 0 170,0 0-21,0 0-38,0 0 18,0 0-44,0 0 35,67-27-33,-55 27-16,-2 0-9,4 0-33,-4 5-13,-2-1 0,-1 4-13,0-3-2,-1 4 2,-2-2-3,-2 1-17,-2 1 5,0 3-14,0-1 3,0 1 10,-2 1-6,-6 0-39,-4 1-4,4-3-3,-2 3 4,0-2 38,-2 1 7,4-2 13,0 0 1,-1 0 0,5-2-1,-3-1 3,5-1 23,0 0-10,2 0 6,0 1 7,0-6-3,0 5 29,6-3-23,3 1 42,0-1-13,-1 0 4,2-1-27,2 1 4,-2-2 19,2 0 10,-1-2-20,2 2-22,-3-2 12,1 0-25,0 0 3,0 0-16,-3 0-2,0 0 2,3 0-2,-4 2-14,1-2-13,-2 2-48,0-2-27,1 0-86,2 0-66,-3 0-10,0 0-98,0 0-196</inkml:trace>
  <inkml:trace contextRef="#ctx0" brushRef="#br0" timeOffset="207569.2583">7946 6159 676,'0'0'694,"0"0"-531,0 0-163,0 0 42,0 0 140,0 0-29,6-94-43,-6 74 43,0 1-30,0 2-29,0-2-59,0 4-3,0-1-15,0 6 21,0-1-18,0 5 18,0 3 11,0 1 6,0 2-1,0 0-2,0 0-10,0 0-10,0 4-6,0-1-23,0 1 16,0 7-6,4-1 61,1 8 16,-1 0-23,3 4-19,-3 0-7,0 2-18,2-2-1,-2 2-3,0-2-17,4 1 11,-2-2-3,0 0-10,0-4-3,-2-1 2,3-1 0,-5-3-15,2-5-16,3 1-60,-3-4-43,0-1-60,0-3-44,3 0-207,-3 0-126,0-3-511</inkml:trace>
  <inkml:trace contextRef="#ctx0" brushRef="#br0" timeOffset="208370.4381">8411 6106 7,'0'0'75,"0"0"101,0 0 52,0 0 13,0 0 10,0 0-39,0 0-36,0 0-10,0 0-10,0 0-33,25-30-16,-25 26-9,2-1 19,1-2 6,-3 2-23,0-5-45,0 1-26,0-1 26,0 1 19,0-1-58,-3 0 10,-1 3-26,0-1 26,-3 3 42,1 1-67,0 2-2,-2 0-11,-4-1 12,4 3-19,0 0-10,-2 0 13,-4 7 13,2 2-19,1 4-4,-2 3 26,3 1 13,-1 2-10,1 2-3,1 0 0,4 1-2,1 0 2,2-1-1,2-1-1,0-2 1,0 0-19,0-3 19,6 0 0,6-4-2,-2-1 2,1-2-12,1-2 13,5-4-3,-2-2 1,0 0-11,2 0 12,-2-6 1,2-2-3,-2-4-10,0 1-29,-3-2-16,1-2-19,-5-1 15,1-1 20,-2 0 6,-3 0 11,-2 1 8,0 0-22,0 6 39,0 0 20,-2 2 19,0 2 48,0 5-3,0-1 1,0 2 5,0 0 7,0 0-17,0 3-9,0 2 0,0-2-26,-2 1-22,2 1-21,0 3 14,0 6 9,0-1 7,0 5 10,0-3-16,0 2-1,4-2-21,0-1 18,-2-1-21,5 0-1,0 0 0,-1-3 0,0 2-13,0-5 1,1 1-17,-1-4-45,3 1-22,-1-3-46,1 0-39,-1 1-77,0-3-115,2 0-141,2 0-271</inkml:trace>
  <inkml:trace contextRef="#ctx0" brushRef="#br0" timeOffset="209159.6275">8819 6389 450,'0'0'368,"0"0"-110,0 0-53,0 0 33,0 0 9,0 0-20,0 0-52,0 0-55,0 0-20,0 0-9,0-36-68,0 22 9,0 3-16,0-5-14,0 1-1,0 0-2,0-1 1,2 1-13,2 2-9,0 2 2,0 4 17,0 0-13,1 6 5,-1 1 9,1 0 2,-1 0-2,0 0 1,0 5 1,0 3 35,0 3 23,0 2-25,4 4-8,-4-1-13,-2 1-11,2 1 14,-2-3-12,0 0-2,0 1-1,0-3 0,0-4 0,-2 1-1,2-5 0,0-2 1,-2-2 0,0-1 0,0 0-2,3 0-14,-3 0-13,0-1-3,2-7-13,-2-3 29,2-1-120,5-3 39,-3-1 32,2 1 33,0 1 2,3 4 11,-3-2 16,5 4 3,0 1 26,-3-2-7,0 6 23,0 1 52,2 2 0,-4 0-4,-2 0-6,2 0-22,-2 5 2,3 4 7,2 0-10,-3 2-9,0 3-7,1 1-16,-3 0-13,0-1 3,2 1-3,-1-1-4,-1-1-12,0-2-3,1-1 3,-3-2 0,0-3-2,0 1-33,0-4-48,0-2-40,2 0-57,-2 0-92,4 0-23,4-2-78,-4-4-151,4-7-564</inkml:trace>
  <inkml:trace contextRef="#ctx0" brushRef="#br0" timeOffset="209492.115">9538 6249 1346,'0'0'345,"0"0"-241,0 0-84,0 0 90,0 0 137,0 0-5,0 0-61,0 0-62,0 0-44,0 0-14,61 17-3,-41-12-17,-2-1-2,2-1-38,-1-1-1,0 0 1,-4-2 15,0 0-5,-2 0-11,-3 0-13,-4 0-23,2 0-2,-4 0-55,-2 0-7,-2 0-6,2 0-46,-2 0-71,0-5-14,0-1 16,-6-4-36,-4 5-842</inkml:trace>
  <inkml:trace contextRef="#ctx0" brushRef="#br0" timeOffset="209771.7802">9510 6128 137,'0'0'1745,"0"0"-1492,0 0-253,0 0 0,0 0 123,0 0 113,0 0-49,0 0-64,0 0 15,0 0-39,0 0-15,113 17-37,-91-16-18,-4 2-16,2-2 13,-6-1-24,1 0 20,-2 0-19,-2 0 20,-3 0-11,-4 0-11,0 0 0,-2 0 1,0 0-2,-2 0 1,0 0 1,0 0-2,0 0-26,0 0-22,0 0-25,0 0-42,0 0-39,0 0-46,0 0-149,0 0-205,0 0-434,-2 0 186</inkml:trace>
  <inkml:trace contextRef="#ctx0" brushRef="#br0" timeOffset="226911.0961">10137 5903 212,'-2'-3'724,"2"1"-451,-2 0-162,2 2-43,0-1 69,-2 1 52,2 0 2,0 0 1,0 0-30,0 0-33,0 0-35,0 0-29,0 0-23,0 0-16,0 0-4,0 0-9,2 0 13,4 0 19,2-3-3,1 2-26,2-2-16,1 1 0,-1 1 0,2 1 0,-3 0 2,1 0-2,-1 0 0,2 0-1,-4 3-1,0 1 2,-2 2-16,0-1-13,-1 2-3,-2 0 6,-1 3-13,-2 1-9,0 0 6,-2 3-7,-8-2-12,2 1-20,0-2-3,-2 1 0,-4-2 6,6-3 26,-3 1 29,5-5 10,0 1-2,-1 0 15,3-1 23,2-3 3,2 0-23,0 0 16,0 0 4,0 0-3,0 0-20,0 0-23,0 0-22,2 0 45,4 0 25,3 0 21,-1 0-27,3 0 1,-1-3 3,4 1-4,-2 0 7,0 0-7,4 0 7,-6 1-10,3 1-16,0 0-6,-3 0 6,1 0 0,-3 0-4,3 0 4,-2 1 0,-3 5 0,0-1 1,-4 5 25,2-2-7,-2 3 7,0-1-25,-2 1 12,3 0 0,-3 3-11,0-2 14,0 0 0,0-2-3,0 1-13,-5-2 0,1 0-16,2-1 13,-2-1 0,-2 2-20,0-1 7,-1-1 3,-2 0 12,3 1-22,-2-1 0,-3-3 6,3 2 17,-3-2 13,4-1-12,-1 2 19,0-5-17,-1 0 23,0 0 22,3 0 27,-2 0-8,0 0-12,1-2-22,-2-1 21,5 0 37,-2 1-69,4 0 30,0 1-4,0 1-6,2-2-20,0 2 7,0 0-20,0 0-9,0 0-38,0 0-7,0 0-6,0 0-14,0 0-25,0 0-42,0 0-88,6 0 68,2 0-49,5 0-56,0 0-120,-3 0-173,6 0-197,-82 0 673</inkml:trace>
  <inkml:trace contextRef="#ctx0" brushRef="#br0" timeOffset="228294.0564">10581 6159 46,'0'0'352,"0"0"-121,0 0-74,0 0-4,0 0 23,0 0-16,0 0-14,0 0-22,0 0-23,0 0-17,-3 9-3,3-9 0,0 0 10,0 0 3,0 0 1,0 0 2,0 0 0,0 0-3,0 0-4,0 0 10,0 0-7,0 0-6,-2 0-3,2 0-7,-2 0-19,0 0-23,-2-2-35,0-5 0,-1 2 0,1-3-2,0-1-28,-1-3 1,3-2 10,-2-1 3,2 3-36,2-4 33,0 3 18,0-1-21,0 1-4,0 2 24,2-2-21,4 4 10,1 0-3,2 1 16,-1 1-3,-2 2 1,3-2 2,-3 4 11,0-2-11,3 3-13,-2 2 10,-1-3-1,0 3-9,-2 0-9,2 0 3,-2 0-7,2 0 13,-4 0 13,2 0-1,0 3-12,-2-3 10,2 4 3,0 2 19,0-2-18,1 2 0,-1 2 1,1-3 24,-1 3-13,0 1-11,0 1 18,-2 0-17,3 1-2,-3-2 0,2 2 1,-2 2 10,0-4-12,0 1-1,2-1-1,-1 0-1,-1 2 2,0-4-15,0-1 14,0-1-17,1-1-10,-3 0 26,2 0-13,0-3 3,-2 3-20,0-1 1,2-2 3,-2-1-3,0 2-17,0-2 7,0 0 10,0 0 13,0 0 6,0 0 10,0 0-7,0 0 10,0 0 29,0 0 3,0-6 4,0 1-36,0-3-10,0-3-14,0 0 24,0-1 23,0 0-21,0-1 1,0-1 16,0 4-19,0-4 0,0 0 3,0 1-3,2-1 0,2 3-29,0-2 29,-2 1 19,2 2-16,-2-1-3,6 2 0,-4 1 0,0 3-1,0-1 1,0-1-3,0 4-10,0-1 12,1 3-1,-3-3-21,0 1 22,3 3-10,-3 0 9,0 0 2,2 0 0,0 0 0,0 0 20,3 0 12,-3 0-9,0 3-20,5 1 16,-3-1 1,1-1-19,-3 1 1,2 2 1,0-3-3,-2 1 1,3 0 19,0-2-20,-3 2 16,0 0-15,0-3 1,0 2-1,-2 0 15,0-2 0,0 2-14,-2 0 15,3-2-15,-3 1 1,2 1 16,-2 0-6,2 0 3,-2 2-4,2 0-12,1-1 0,-1 1 0,2 2 19,-2 1-3,-2-2-14,2 1 0,0 1 11,0 1-1,0-1 5,0-2-1,-2 3-13,3-1 13,-1-2-13,-2 3 13,2-1-14,-2 1 1,0 0-2,0 0 10,2-3-9,-2 3-2,0 0 0,2-1 1,-2 1-1,2-1 0,-2 0 0,2 2 1,0-2 2,1 1 0,-3 0-3,2-3 1,-2 2 15,0-2-14,2 1 0,-2 0 2,0-3 12,2 1-13,-2 1 16,0 0-6,2-1-12,-2-1 15,2-1 3,-2 1 1,0-1-17,2 3 0,-2-3 23,0-2 9,0 1 0,0 2-9,0-3-1,0 0 7,0 0 10,0 1-1,0-1-2,0 0-4,0 0-4,0 0 1,0 0-10,0 0-6,0 0-15,0 0-1,0 0-3,0 0-22,0 0-36,0 0-82,0 0-78,3 0-68,-1 0-189,0 0-188,-2 0-893,-7 0 1543</inkml:trace>
  <inkml:trace contextRef="#ctx0" brushRef="#br0" timeOffset="244341.051">2593 8020 408,'-2'0'567,"0"-2"-430,0-3-115,0 2 40,0-4 52,0 2 56,0-3 15,0 3-48,0-3-34,-2 3 40,2-2 3,-3-1-107,1 3 16,-1-2 45,1 1 26,-2 0-13,0 1-42,-1-1-32,1 0 0,-3 1-1,3-2-6,-3 3-30,1 1-2,0-1 0,-1 2 19,0 2 7,1 0-26,0 0-12,-3 0 12,2 2-16,-1 4-10,-3 3-9,0 1 2,3 3 30,-3 1-13,1 1-10,2 0 26,0 0-2,4 2-1,-2 3-16,4-1 15,-2 0-18,6 0-1,0 0 23,0-2-13,0-4 12,6 3-21,0-5 9,4 2 10,0-1-10,2-2 9,0-2 1,1 0 1,2-1-33,0-1 33,1-2 2,0-1-22,-2-1-23,-1-2-7,-2 0 23,1 0-26,-3-5 29,1-1 25,1-2-15,-2-2 3,-3 1 11,2-3-24,-2-1 25,-1 0 1,0-3-4,-3 1 4,-2 1 0,2 1 4,-2 2 12,0 1-13,0 1 0,0 4 30,-2-1 9,0 4 3,-1 2 20,1-3-30,0 3-3,2 0 30,-3 0-1,3 0-25,-2 3-22,2-1-14,0 6-13,0 4 13,0 2 13,0-2-13,0 3 13,2-2-10,5-2-3,0 2 22,1-4-9,2 2-10,2-4 36,-2 3-7,2-3-3,1 1-16,0-2-11,0-1 11,1 2 0,0-4 0,-2 1-11,2-2 13,-2 0-14,0 0 14,-3-1-13,-3 2 11,1-3 0,-5 0-10,0 0 13,-2 0-3,2 0-11,-2 0 20,0 0 4,0 0 0,0 0-7,0 0-17,0 0-2,0 0-18,0 0-24,0 0-19,0 0-22,0 0-30,0 0-64,0 0-127,0 0-43,0 0-101,0 0-210,0 0-174,0 0 816</inkml:trace>
  <inkml:trace contextRef="#ctx0" brushRef="#br0" timeOffset="244986.1254">2948 8265 938,'0'0'270,"0"0"-162,0 0-43,0 0 94,0 0 88,0 0 33,0 0-34,0 0-71,0 0-56,0 0-61,0-11-55,-2 2 10,-2-1 36,2-3-48,0-3 18,2 1 7,-2-3-25,2 2 2,0-2 13,0 1-16,0 2-6,2 1-7,2 3 12,0 0-19,0 4 18,0 0-11,4 1 12,-2 4 0,0 0-1,0 2-37,2 0 39,1 6 4,2 6 34,-1 4 4,1 2-29,-3 7-12,1-2 22,0 2-1,-3 0-22,-2-6-12,0 2 12,0-1 1,0-5 0,2-4 13,-2-2-14,-2-3-22,0-1 21,-2-5 1,2 0-3,-2 0-1,0 0-15,0 0 3,0 0 0,0-9 13,0 0 0,0-6-125,0-3 34,0-3 92,0 1 1,0 2-1,2-2-76,2 4 17,2-2 48,3 3-10,0 1 7,1-3 16,1 5 13,-1 2-11,1 0 37,0 5-37,-3 0 66,-2 5-39,0-2-3,4 2-7,-4 0 39,2 4-9,0 4 5,-1 4 11,2 3 2,-1 4-25,0 0 0,-1 2 3,-1 2-19,-2-2 9,1-1-6,-1 2-16,0-3 3,-2-1-14,1-2-2,-1-2 0,0-1 12,-2-3-12,2-2-17,-2-4 5,2-1-4,-2-3-10,2 2-16,0-2-22,-2 0-39,2 0-29,2 0-7,0-8-16,6-4 0,0-2-137,0 0-261,6-11-450</inkml:trace>
  <inkml:trace contextRef="#ctx0" brushRef="#br0" timeOffset="245298.4296">3716 8071 359,'0'0'345,"0"0"-221,0 0-36,0 0 98,0 0 32,0 0-6,0 0-27,0 0-13,0 0 7,0 0 35,52 0-65,-46 0-17,1 0-42,1 0-19,0 0 6,3 0-9,0 0-17,1 0-25,2-2 22,0 2-22,1 0-11,-2 0-14,2-3-1,-3 3 0,3-1 0,-2 0 0,-1-2 0,2 0-29,-4 1-32,0-3-13,-3 1-32,2-1-45,-3-1-114,-4-1-89,-2-2-114,0 0-242</inkml:trace>
  <inkml:trace contextRef="#ctx0" brushRef="#br0" timeOffset="245552.5205">3744 7928 1421,'0'0'605,"0"0"-534,0 0-71,0 0 0,0 0 130,0 0 67,0 0-13,0 0-16,0 0-43,0 0-16,60 0-38,-45 0-23,1 0-26,0-3-6,0 2-14,0-1 13,-4-1-15,1 3-3,-3 0 0,4 0-13,-6 0 0,2 0-3,-2 0-68,4 0 7,-4 0-29,0 0-36,1 0-49,2 0-162,-1 0-134,-1 0-207</inkml:trace>
  <inkml:trace contextRef="#ctx0" brushRef="#br0" timeOffset="246409.2196">4659 7499 1315,'0'0'218,"0"0"-199,0 0 11,0 0-30,0 0 126,0 0 11,0 0 9,0 0-16,0 0-72,0 0 36,-48-70-26,38 61-16,-2 2 6,0 1-39,-1 2 46,-2 1 6,0 1 3,3 0-16,-4 2-26,4 0 46,0 0-62,-2 0-3,2 2 15,1 3-24,0 2 21,3 0-22,0 3 23,1-2-26,-1 3-3,1 0-10,1 1 10,-1 3-13,3 0 16,-2 1-3,2 2-1,0-1 1,0 3-13,1-3 6,0 2 7,1 0 3,2-1-19,0 1 17,0-2-1,0 0 3,0 0-4,0 1-24,0-2 24,5 2 2,0-2 2,1 0-2,2-1 0,-2 1 1,5-1-1,-2-1-10,3-1 11,-1-1-17,4-1 18,-2-1 0,-1-2-13,1 0 11,2 2 0,0-2 2,0 0 0,0-1-1,-1 1 1,4-3 0,-4 2 16,2-4-16,-2 1 0,-2-2 0,4 0 0,-4-2 4,-1 2 12,-1-2-16,1 0 2,0 0 11,-1 0-12,-2 0 44,2-2-19,-2-2-23,0 0 16,-2 1 13,1-4-13,0 2 10,-3 2-16,2-2-12,-4 2 1,0 0-2,0 2-19,-2-1 0,2 2-7,-2 0-3,0 0-12,0 0-27,0 0-38,0 0-33,0 0-61,5 0-33,1 0 12,0 3-156,1 0-99,2 0-303</inkml:trace>
  <inkml:trace contextRef="#ctx0" brushRef="#br0" timeOffset="246789.516">5027 7960 1292,'0'0'358,"0"0"-313,0 0-28,0 0 51,0 0 130,0 0-36,0 0-52,0 0-3,0 0-10,0 0-23,8-77-15,-8 70-40,2-1 4,0 3 19,1 0-7,-1 3-9,0-1-7,0 0-3,-2 3-3,2 0 0,-2 0 3,0 0-3,0 0-10,0 0 13,0 0-3,0 3-10,0 1 0,0 2 58,0 3-16,0 1-9,0 1-11,0 2-2,0 0-21,0 1 14,0 2-13,0-1 13,0 0-16,0 2 0,0 0-1,2-1-14,5-1 4,-3-1 10,2 1 1,0-4-16,1-3 14,0-1-23,-3-2-4,0-2-16,2 1-23,-4-4-48,2 0-3,0 0-45,4 0-128,-4 0-39,-2-7-127,0-5-569</inkml:trace>
  <inkml:trace contextRef="#ctx0" brushRef="#br0" timeOffset="248036.5439">5369 7527 408,'0'0'730,"0"0"-463,0 0-267,0 0 19,0 0-19,0 0 114,0 0 13,0 0 6,0 0 43,0 0-73,69-25-38,-51 25-29,0 0-13,2 0-10,-3 0-13,-2 0 0,0 0-4,-5 0 5,1 2-1,-2 6 24,-3-1-22,-2 2 9,-2-1 2,-2 3-13,0 0 20,0 3 5,-8-1-25,-1 1-1,-4-2-28,3 2 0,-3-2 6,2-3 4,3-1-7,-3 0 13,3-5-23,2 2-9,-2-1-4,4-4 49,2 1 0,2-1 13,0 0-13,0 0-3,0 0-29,0 0-1,0-4-2,4 0-8,6-1 34,0 0 9,0-2 2,3 2-2,0 3 22,0-2 30,-1 4 10,4-2-13,-4 2-1,2 0-5,2 2 8,-2 4-34,0 1 2,0 3 0,-1-1-2,-2 3 12,-1 1-13,1 1 16,-3-1-30,-2 0 20,2 3-21,-4-3 24,-2 3-12,-2-4 32,0 2 0,0 1-22,-2 1 6,-5-1 6,-2 0 1,1-1-10,-5-1 12,3 0-25,-3-3 13,0 0 13,-1-1-17,0-3-21,2 0 19,0-3-8,-2-3 11,2 0-10,-1 0 12,-2 0-25,2-6-27,1-1 27,1-1 2,-2-1-2,5 1-1,2 0 1,-2 2 35,4 1-35,2 1-1,2 2-12,0 0-19,0 0-13,0 0-23,0 1-9,0-3-23,4-2-26,8-1-13,-2 2-75,3-5-127,2 1-108,-5 0-261</inkml:trace>
  <inkml:trace contextRef="#ctx0" brushRef="#br0" timeOffset="248572.2079">5778 7239 1152,'0'0'322,"0"0"-280,0 0-16,0 0-6,0 0 120,0 0 32,0 0 3,28-95-38,-22 85-27,1 5-23,-1-1-25,2 3-40,-4 3-6,6 0 10,-2 0 13,0 0 9,0 5 1,2 6-1,-2 5 4,0 1-36,1 2-13,-3 3-1,-4-2 13,2-1-14,-1-3 11,-1 2-11,-2-6-1,2-3-13,-2-2-22,0-7 15,0 2 17,0-2 0,2 0-23,-2 0-19,0-2 6,0-9 23,2-2-65,0-4-28,3-3 54,1 2 25,2 1 8,-2-1-1,6 5 7,0 0-3,-2 3 6,4 2 13,-4 4 31,0 1 60,-1 1 2,0 2-18,-1 0 5,1 2-5,-3 5-1,0 1-7,-2 4-2,0 1-24,1 3 27,0 1-27,-5 2 4,2 3-22,-2 0 6,0 0-18,0-1-11,0-1 0,0-3 0,0-2 0,-2-3-29,2-3-12,0 0-55,0-3-49,0 1-29,0-2-49,0-1-217,6-2-48,0-1-225</inkml:trace>
  <inkml:trace contextRef="#ctx0" brushRef="#br0" timeOffset="248975.4625">6341 7858 829,'0'0'535,"0"0"-330,0 0-56,0 0 36,0 0 114,0 0-31,0 0-61,0 0-46,0 0-42,0 0-17,16-11-12,-2 7-20,-2 0-19,6 1-12,-4 3 12,3-3-7,3 3-31,-2 0 6,0 0-16,-2 0 16,2 3-17,-4 0-2,1-1-2,-2 2-1,-2 0 1,-1 0 2,-4-1-29,2-2 1,0 0-7,-4-1-23,-2 0-44,0 0-10,0 0-32,-2 0-14,0 0-38,0-2-114,0-7-102,0 0 22</inkml:trace>
  <inkml:trace contextRef="#ctx0" brushRef="#br0" timeOffset="249220.326">6468 7685 760,'0'0'1268,"0"0"-1229,0 0-39,0 0 0,0 0 181,0 0 17,0 0-37,0 0 13,0 0-68,0 0 3,22 107-25,-18-89-46,0 0 0,0 1-15,-2-1-7,0-1-15,0-2 0,0-1 0,-2-1 2,3-2 4,-3 0-7,0 0-4,0-1-34,2-2-61,-2-2-52,2-1-48,3 1-50,-1-4-237,0 0-151,2-2-615</inkml:trace>
  <inkml:trace contextRef="#ctx0" brushRef="#br0" timeOffset="250452.4209">7161 7608 443,'0'0'388,"0"0"-287,0 0-68,0 0 58,0 0 30,0 0-17,0 0-32,0 0 45,0 0-29,0 0 19,0-96 0,0 86-38,-5-2-11,1 0-19,-1 0 39,1 3 9,-2 1-44,0-3 73,2 2-54,-3 0-7,2 4-7,1 0-19,-2 1 46,2 1-40,0 0 14,-2 1-11,1 0-31,-2 0 9,1 2-16,4 0 15,-2 0-14,0 0-1,0 0 3,-1 0 23,3 0-7,0 0-19,0 0-19,0 0 19,0 0 0,2 0 13,0 0-13,0 0-2,0 0-11,0 0 0,0 0 11,0 0 0,0 0 1,0 0 1,0 0 0,0 0 0,0 0 0,0 0 3,0 0 0,0 0-1,0 0 0,0 0-2,0 0 0,0 0-3,0 0-10,0 0 0,0 0 11,0 0-1,0 0-13,0 0 13,0 0 3,0 0 0,0 0 16,0 0-13,0 2 0,0-2 13,0 0 0,0 0 4,0 0-1,0 0 0,0 0 4,0 0-4,0 0 4,0 0-4,0 0 0,0 0 1,0 0-4,0 0 0,-2 0 6,-3 0-22,3 0-16,-4 2-3,-1-2 3,-1 2 16,0 1-13,-6 1-6,4 0-1,0 0-12,-6 1 19,6 4-9,-3-2 20,3 1-15,-1 1-2,0 2 16,3-2-13,0 0 0,-2 1 3,4 0 10,0-1-13,2 2 3,-2 0-7,2 5 4,-1 0 14,3-2 2,-3 3-13,3-2 13,2 5-16,-2-2 16,2 0 21,0 0-19,0 0-4,0-1 1,0-1-18,0 4 19,2-3 13,5 0 0,0 0-13,3 0 13,0 0 22,4-1-9,-2-1-3,3 0-7,0-2-3,0-2-10,-3 2-1,6-2 0,-4-1 1,4-3 33,-4 1-17,1-3-6,0 2 0,0-4-12,-3-1 2,4 0 36,-6-2-10,0 0-13,-4 0-13,4 0 0,-6 0 16,0 0-19,0 0 19,-2 0-17,0-2-2,0 2-3,0 0-25,-2 0-14,0 0-6,0-2-7,0 2-22,0 0-49,0 0-87,2 0-118,1-1-85,-1 1-39,4-4-285,-25 13 304</inkml:trace>
  <inkml:trace contextRef="#ctx0" brushRef="#br0" timeOffset="250903.9342">7311 7925 1254,'0'0'410,"0"0"-410,0 0 13,0 0 55,0 0 69,0 0-30,0 0 0,0 0 10,0 0-37,0 0-28,102-60-26,-91 60 23,-3 0-14,-2 7 17,1 0-26,-1 1 0,1 2-7,-5 1-17,0 0 24,-2 3-13,0-1-13,0 1-26,-2 1 23,-7-1 2,1 0-15,-3-2-1,3 0-12,-1-1 16,1-3 11,2-1 2,-4 1 1,6-3 0,2 0-1,-2-1-2,4-3-1,0-1-10,0 2-16,0 1-6,0-2 35,6 3 25,1 2 69,4-3-36,1 1-22,1 0-14,2 0 14,0-1-4,-1-2-3,4 0 6,-4-1-9,2 3 3,-4-3-3,1 0-1,-7 0-5,3 0-8,-3 0-12,-2 0 3,-1 0 0,-1 0-3,-2 0-18,0 0-34,0 0-22,0 0-35,0 0-40,0 0-83,0-4-109,0-3-104,0 2-291</inkml:trace>
  <inkml:trace contextRef="#ctx0" brushRef="#br0" timeOffset="251542.8151">7730 7440 271,'0'0'996,"0"0"-923,0 0-71,0 0 41,0 0 87,0 0-3,0 0-55,0 0 19,0 0-10,0 0-10,114-5-12,-103 5 15,-1 0-61,-2 3-9,4-1 21,-4 0-24,0 0 23,-2 0-22,-1 1 1,-1-3 23,1 3-26,-1-2 13,-2 3-4,0-3 14,2 6 19,-2 1 3,0 1-2,3 2 18,-3 6-16,0 0 0,0 1-19,0 2-24,-2 2 18,2 2 28,-2-2-28,2-1-1,0 2 4,3-2 6,-1 1-17,1-2-9,-1 1 38,0-1-24,0-2 11,0 0 8,0-2-33,-2 0-2,2-2 12,2-1 13,-2 0 3,-2-3-29,2-1-1,-2-3-2,0-1 3,0 1 0,0-3-3,0-2-22,-2 1-11,0-2-19,0 0-19,0 0-6,0 0-17,0 0-32,0 0-56,0-6-35,-4-1-167,0 0-355</inkml:trace>
  <inkml:trace contextRef="#ctx0" brushRef="#br0" timeOffset="251771.7315">7789 7706 1148,'0'0'806,"0"0"-806,0 0 46,0 0-46,0 0 233,0 0-3,0 0-62,0 0 6,0 0-46,0 0-19,110 0-54,-88 0-7,-3 0-26,2 0-22,-2 0-9,-5-3 6,2 3-32,-4 0-19,-3 0-30,2 0-15,-1-5-39,-1 1-56,-3-1-129,0-3-125,0-3-95,-1 3-168</inkml:trace>
  <inkml:trace contextRef="#ctx0" brushRef="#br0" timeOffset="252318.1401">8111 7289 72,'0'0'1472,"0"0"-1248,0 0-210,0 0-12,0 0 100,0 0 80,0 0-4,0 0-23,0 0-22,0 0-49,45-82-16,-36 78-20,-3 0-19,0 4 16,1 0-23,-1 0 4,-2 0-7,5 5 23,-3 3 22,-1 4-32,1 0 7,-2 2-10,0 1 3,-2-1-30,-2 2 0,0-3 1,0-1 10,0-3-10,0-1-2,0-3-1,0-1 0,0-4-1,0 3-1,0-3 0,0 0 2,0 0 0,0 0-15,0 0-17,0-4 0,0-4 16,0-1-103,2-6 42,0-2 29,5 0 12,0 1 20,1-2-16,2 3 16,-1 0 0,4 2 0,-3 1 15,1 3 1,-3 3 11,1 0 34,0 3 25,-1 3-12,-2 0 13,-2 0 3,5 9 6,-2 0 10,-3 2-23,2 5 3,-2 1-16,0 2-25,-2-1 3,0 0 12,-2 2-22,3-5 7,-3 0-16,2-2 2,-2-2-11,0 2 11,0-6-11,2 1 8,-2-3-11,0-1 0,0 0-1,0-2-3,0-2-28,0 3-23,0-3-48,0 0-51,2 0-58,3 0-53,-3 3-94,2-3-291,2 0-506</inkml:trace>
  <inkml:trace contextRef="#ctx0" brushRef="#br0" timeOffset="252990.3022">8871 7706 1559,'0'0'335,"0"0"-335,0 0 22,0 0-22,0 0 150,0 0 28,0 0 42,0 0-49,0 0-55,0 0-52,85 0-2,-63 0-18,-4 0-31,4 0-10,-1 0 17,0 0 5,-4-3-24,3 3 3,-6-3-3,2 3-1,-8 0 0,-2-2-13,-2 2-16,-2 0-16,-2 0-3,0 0 19,0 0 0,0 0-35,-2 0-23,-4 0-17,-2-4-187,-4 2 51,0-1-23,0-1-23,-1-2-121,2 2-134</inkml:trace>
  <inkml:trace contextRef="#ctx0" brushRef="#br0" timeOffset="253218.0587">8982 7547 1017,'0'0'342,"0"0"-228,0 0-78,0 0 61,0 0 102,0 0 54,0 0 39,0 0-50,0 0-100,0 0-59,38 77 11,-32-58-40,-2 2-2,1-2 9,-1 1-13,1 0-1,-3-3-43,0 0 21,0-1-12,0-3-13,0 0-1,0-2-15,0-2 14,0-4-49,3 1-61,-1 0-46,0-3-25,7-1-66,0-2-165,-1 0-116,8-3-206</inkml:trace>
  <inkml:trace contextRef="#ctx0" brushRef="#br0" timeOffset="254066.5654">9758 7522 108,'0'0'476,"0"0"-202,0 0-98,0 0-20,0 0 33,0 0 25,0 0-9,0 0-3,0 0-17,0 0-27,0 0-38,0-3-27,0 3-22,0 0-6,0 0-4,0-2-6,0 0-4,0-2-51,0-4-6,0 0 6,0 1 18,-2-3 8,0 3-26,-2 0-36,-2 0 36,0 2 0,0 2-16,-5 0 0,0 1 3,1 0-6,-3 2 19,0 0-48,2 0 0,-1 7 44,-2 0-38,2 2 30,2 4 12,-1 1 0,0-2 14,7 6-12,-2-1-4,2 4-19,1-2 21,3 2 7,0-1-7,0-3-4,0-2-25,7-2 29,-1-1 0,2-3 0,4 1-37,-2-3 11,0-3 14,4-1 11,-4-2 0,2-1 0,4 0-22,-2 0-3,3-5 7,1-5 18,0-3-48,-2 0 10,0 0-16,-3-4-9,0 2 12,-5 1 40,1 2 12,-5-2 1,-2 5 1,0 3 37,0 1-13,-2 3 29,0 2 32,0 0 7,0 0-23,0 0 3,0 0-3,0 2 10,0 1-14,-2 1-25,0 0-42,2 2-24,0 3 24,0 3 30,0 3 14,0-2-21,0 2-22,2-1 18,2 0 7,3-3-13,-1 0-11,-1-1 1,1-1-3,0-4 2,-2 4-3,2-3 1,2-3-3,-2 1-10,0 0-16,0-3-35,0 1-36,3-2-19,2 0-10,-3 0-94,5 0-71,-5 0-106,3-3-222,0-1-422</inkml:trace>
  <inkml:trace contextRef="#ctx0" brushRef="#br0" timeOffset="254656.6326">10056 8003 1233,'0'0'254,"0"0"-254,0 0 2,0 0 2,0 0 165,0 0-23,0 0 20,0 0 2,0 0-145,0 0-21,0-43-4,0 29 4,0-1 25,2-5-7,0 4-20,0-5-13,1 3-13,1-5 6,-2 5 17,2 2 0,3 3-43,-1 2 7,-2 2 20,1 4 19,1 2 1,-4 3 15,2 0 7,-2 0 9,4 6-2,2 1 9,-2 3 22,0 2 23,0 2-48,-2 3 3,0-2-26,-2 2-10,1-3 10,-1-1 3,-2-1-16,0-4-13,2 0-3,-2-8 16,0 3-20,3-1 17,-3-2 1,0 0-24,0 0-6,2 0 3,-2 0 25,2-5-15,0-3 18,0-2-2,2-1-176,0-1 111,0-1 26,3 1 19,4 0 1,-3 3-1,3 2 23,-3 1 25,2 2 14,2 1 45,-4 3 4,0 0-4,-4 0-13,5 3 39,-2 2-10,-1 3-16,0 2 3,0-1-32,-1 2-10,-1 2 13,-2 0-22,0-2-20,0 1 6,1-3-20,-3-1-1,0 0 2,0-3 1,0 1-4,0-2-13,0-3-3,0 2-32,0-1-23,0-2-19,0 0-33,-5 0-48,3-5-72,-2-4-43,2 0-29,-5-13-124</inkml:trace>
  <inkml:trace contextRef="#ctx0" brushRef="#br0" timeOffset="255030.683">10133 7120 395,'0'0'603,"0"0"-408,0 0-55,0 0 91,0 0-3,0 0-33,0 0-20,0 0 32,27 108-100,-22-83-30,-3-4 10,0-4-45,0 3 0,0 2-16,2-3 19,-4-1-16,2-5 3,0 0-16,-2-3 6,0-3-22,0-3-2,2-1-2,-2 0-9,0-3-3,0 0-19,0 0-26,0 0-29,0 0-10,0-6-13,0-5-7,0-3-263,-4-1-172,-2-5 173,-2 0 252,1 5-255</inkml:trace>
  <inkml:trace contextRef="#ctx0" brushRef="#br0" timeOffset="255411.291">10088 7120 254,'0'0'545,"0"0"-193,0 0-137,0 0-27,0 0 69,0 0-33,0 0-91,0 0-29,0 0-17,0 0-15,0 0-14,13-49-13,-5 48 3,5 1 7,0-3 6,-1 3-45,4 0 1,-2 0 2,1 7 7,0-2 12,0 2-6,-1 1-28,0 1 11,-2 0-14,-4 0 20,4-1-18,-4-1-3,-4 3-12,2-3 12,-4 3 34,3-2-15,-5 2 0,0-1-17,0-2 18,0 0 5,0 4 1,-7-4 9,-1 3-15,0-3 12,-6 1-13,4 1-3,-2-5-13,-4 1 22,6 2-25,-3-1 29,2-2-16,1-1 0,3-1 16,1 0 2,2 0-5,2-2-13,0 0 9,2 0 7,0 0-1,0 0-5,0 0-20,0 0 9,0 0-12,0 0-31,0 0-20,0 0-29,0 0-35,0 0-39,2 0-51,2 0-89,0 2-71,0 0-321,-18-6-777</inkml:trace>
  <inkml:trace contextRef="#ctx0" brushRef="#br0" timeOffset="256838.5457">9426 8058 264,'0'0'391,"0"0"-179,0 0-52,0 0-4,0 0 33,0 0 13,0 0-7,0 0-16,0 0-1,0 0-6,2-1-20,-2 1-29,0 0-30,0 0-22,0 1-10,0 2 0,0 0-12,0-2-17,0 0-16,0 2-13,0 1 9,0 1-11,2 1 26,0 3 15,0 2-16,5 4-23,-5-2 0,2 2 17,-2 1-19,2-3-1,-2 2 0,3-2 1,-1 1 11,-2-1-12,2-1-2,-2-1 0,0 0 1,0-1 1,3 0-2,-3-1-9,3 0 11,-3-1 0,0 1-3,2-2-10,0-2 13,-2 1 0,2 2-1,0-5-18,0 4 3,4-2-3,-4-1-7,2 0 4,0-2 1,0 0 21,-1-1 0,3 1-1,1-2-1,-1 2 2,3 1 2,-1-2 17,4-1-15,-2 2-4,-2 0 2,4-2-1,-4 2-1,2-2 1,2 2 12,-2-2-10,1 2-1,2-2 14,-2 1-13,1-1-1,2 0-2,0 2 4,-1-2-3,2 2 1,0-2 19,2 2-21,-2-2 0,1 0 1,0 0 1,-3 0 0,4 0 10,0 0-8,3 0-1,-4 0 0,4 0 16,-1-2-3,2-2-2,-1 3-14,-1-1 0,1-2 15,-2 2-12,2 0-3,-3 1-3,0 1-10,0-3 13,-2 3 0,2 0 0,-5 0-1,6 0 0,-5 0 0,4 0 1,-2 0 0,0 0 0,-2 0 2,-1 0-1,4 0 0,-6 0 0,3 0 2,0 0 9,0 0-9,0-2 1,0 0-4,-1 1 2,4 1 0,-4-2-1,-1 0 0,2 2 0,-2 0 0,-1-3-1,1 3 1,-2-1-1,-1 1-1,-2-1 0,4 1 1,-2 0 1,-2-3-1,-1 3 0,-1 0 1,1-3-1,-3 3 13,2 0-12,-4 0-1,3-1 0,-3 1 2,-2 0 1,2 0 13,-2 0 4,0 0 2,0 0 3,0 0 4,0-1 6,0 1 0,0-5 7,0 1 9,0-3 12,0-4-60,-2-3 1,-2 2-4,1-5 41,1 3-26,0-1-15,0-3 0,0 3 3,0-1 22,0 3-12,0 3 12,0 3-3,-1 1 3,1 2 7,2 1 6,-2 3-13,2 0-6,-2 0-7,2 0-9,-2 0-3,2 0-4,0 0-21,0 0 3,0 0-6,-3 0-19,3 0-14,-2 0-11,2-2-17,-2-1-29,-2 1-51,-2 1-52,0-3-88,-4-2-225,2 0-154,-2-3-572,61 42 1092</inkml:trace>
  <inkml:trace contextRef="#ctx0" brushRef="#br0" timeOffset="257436.1551">9994 7228 440,'0'0'196,"0"0"-17,0 0 75,0 0 13,0 0-13,0 0-59,0 0-23,0 0 0,0 0-10,0 0-32,-10-6-43,10 6-19,0 0-13,0 0 0,0 0-4,0 0-6,0 0-10,0 2-12,-2 4-20,2 2 46,-2 4-1,2 3-13,-2 2 0,0 0-33,0 0-2,-1 0 2,3 0-2,0-1 2,0-1-2,0 2 3,0-4 26,5 3-28,1-1 2,0-4-1,-2 1-1,5 0-1,0-5-22,-3 1-14,2-3 1,-2 0-32,3-3-52,-2 1-33,1-3-6,0 0-120,-1 0-43,3-8-118,-1 1-259</inkml:trace>
  <inkml:trace contextRef="#ctx0" brushRef="#br0" timeOffset="258052.3906">10407 7081 65,'0'0'160,"0"0"-56,0 0 46,0 0 7,0 0-27,0 0-6,0 0 13,0 0 0,0 0-23,0 0-10,21 0-3,-19 0 26,2 0-10,-2 0-10,0 0-23,0 0 4,1 0 29,1 2 38,-2 0-19,2 1-39,3 1-29,-1 4 19,0 0-10,3 1-41,0 3 6,1 1 6,-2 1-22,0 3 9,4-2-33,-2 0 12,-2 2-12,1-1 28,0-2-15,-1 1-14,-2-1 0,-1 2 12,-1 0-11,0-2 26,-2 0-27,-2 1 20,2-2 15,-2 1-11,0 1-9,0-1 3,0-1 17,-2-1-20,-2-1 3,0-1 22,-3-2-22,3-3 20,0-1-17,0 0 0,2-3 13,0 2 10,-1-3-1,3 0-2,0 0-11,0 0 1,0 0-13,0 0-17,0 0 0,0 0-2,0 0-1,0 0-18,0 0-13,0 0-28,0 0-35,0 0-55,0 0-67,0 0-92,0 0-260,0 0-152,0 0-579,0 0 1151</inkml:trace>
  <inkml:trace contextRef="#ctx0" brushRef="#br0" timeOffset="258861.4075">10062 8673 620,'0'0'984,"0"0"-932,0 0-52,0 0 0,0 0 39,0 0 134,0 0-14,0 0 22,0 0-25,0 0-21,45-42-31,-37 38-20,4 0-20,-2 1-6,-2 1-7,0-1-2,4 3-17,-4 0-13,-2 0-3,3 0 0,-3 0 13,1 5-28,-3 2-1,0-2-16,0 3 16,-1-1 13,-1 2-13,-2-1 1,0-1 1,0 0-2,0 3 19,-5-1-3,1 1-3,-4 0 0,-1-1-12,5 1-1,-5-1 1,3 2 28,0-2-26,-1 2 10,0 0-13,1-1-1,2-1 1,2-1-3,-2 0-13,2-2 3,0-1 12,0-1-2,2 2-17,0-3-15,0 1-26,0 0-32,0-1-16,0 2-14,0-2-29,0 4-74,0-4-111,2 3-95,0-4-200</inkml:trace>
  <inkml:trace contextRef="#ctx0" brushRef="#br0" timeOffset="259152.7567">10125 9111 1064,'0'0'602,"0"0"-550,0 0-29,0 0 22,0 0 115,0 0-50,0 0-19,0 0 6,0 0 3,0 0-3,22 20-6,-18-18-24,-2 0-37,1-2-28,-3 0-2,0 0 2,0 0 27,0 0 16,0 0 6,0 0-2,0 0-7,0 0-13,0 0-10,0 0-17,0 0-2,0 0-18,0 0-47,0 0-57,0 0-65,0-4-104,0 1-125,0-1-68,-3-1-256,6 21 164</inkml:trace>
  <inkml:trace contextRef="#ctx0" brushRef="#br0" timeOffset="259805.8826">9857 8947 207,'0'0'436,"0"0"-302,0 0-65,0 0 87,0 0 13,0 0-16,0 0-6,0 0 25,0 0 7,0 0-30,12 0-28,-12 0-47,0 2-12,0 0 6,2 0 16,-2 2 13,0 0-13,2-1-39,-2 4-13,0-4-12,2 5 2,0-2 7,0 1-6,2 1 2,-2-1-12,-2 0 16,0-2-28,2-1 1,-2-3 0,0 2 0,0-1 14,0-2 3,0 0 7,0 0 0,0 0-7,0 0-6,0 0-13,0 0-1,-2 0-19,-8 0-15,4 0-58,-4 0 60,-1-5 14,-4 4-7,5-3 10,-3 1 0,-2 3 3,2-2-19,1-1 32,-2 3 1,2 0 41,2 0-23,-1 0-8,-2 3-10,7-1-1,-3 3 13,1-2-12,2 4 2,-1-3 23,3 1 0,1 1-13,-1 1-11,2 2 24,0-1-9,0 2-15,2 1-1,0 1 2,0 0 10,0-1 0,0 0-10,6 1 17,-2 0-17,3-2 0,2-1 0,-1-2-2,3-1 2,-3-2 1,3-1 18,0 0-21,-1-2-1,0-1 0,2 0-2,0-1-11,0-5-6,2-2-20,-4-1-15,3-2-24,-5-1-44,3-4-95,-2 0-61,-1-3-79,-2-3-112,-4 7-241</inkml:trace>
  <inkml:trace contextRef="#ctx0" brushRef="#br0" timeOffset="260105.6613">9774 8703 215,'0'0'1274,"0"0"-1000,0 0-196,0 0 6,0 0 153,0 0 28,0 0-74,0 0-30,0 0-16,0 0-11,-2 0-9,2 0-23,0 0-25,0 0-14,0 0 1,0 0-4,0 0-9,0 0-16,0 0-17,0 0-18,0-2-26,2 0-18,0 0-22,0 0-14,2-1-38,0-1-70,1 0-139,-3 2-316,0-2-591,-25 29 307</inkml:trace>
  <inkml:trace contextRef="#ctx0" brushRef="#br0" timeOffset="261700.9935">2202 10610 207,'0'0'521,"0"0"-247,0 0-85,0 0-23,0 0 3,0 0-22,0 0-11,0 0 17,0 0 12,0 0-25,2-34-1,-2 28-33,-6 0-22,2 0-22,0-1 25,-2-1-7,0-1-12,0-3-33,-1 0 26,-2 1-48,3 2-3,-2-1-8,-1 1 9,1 2-4,1 2 15,1 2-44,-3 0 38,1 1-32,0 2-36,-4 0 17,2 5 6,0 3-9,-1 2-11,-2 4 14,3 1 32,-1 4-42,-2 1 22,5-2-6,-1 2-10,3 0-19,0-1 33,4 1 2,0-4-9,2 4 12,0-5 19,4 0-2,4 0 0,2-3-36,1-2-6,6-3 45,-2 0-88,2-4 7,0-3 7,3 0 61,-4 0 13,1-6-33,0-1 31,0-4-53,0-4 55,0 0-19,-5 0-1,4-3 4,-4 1-23,-3 1 7,0-2 9,-5 3 2,0 2 21,-4 0 1,0 5 45,0 0-1,0 2-6,0 4 20,-4 0 15,0 1 27,-1 1 9,1 0-26,-3 0-65,3 3 4,-2 4-7,2 2 23,0 2 6,2 3 3,2-1 7,0 3-26,0 1 6,0 0-9,4-2-25,0 0 19,4-2 38,-2-1-23,3 0-19,0-3 0,1 1-16,-1-3 1,1 1 12,1 0-13,2-4-42,-3-1 7,4-3-42,-2 0-36,-2 0-19,6 0-79,-4-3-116,3-3-134,-7 0-301</inkml:trace>
  <inkml:trace contextRef="#ctx0" brushRef="#br0" timeOffset="262235.6842">2537 10819 1068,'0'0'306,"0"0"-228,0 0 20,0 0 68,0 0-88,0 0-75,0 0 52,0 0-16,0 0 13,0 0-52,-22-84-3,29 67-16,3 2 16,1 1 0,-1 2 1,4 2-34,-2 3 7,0 1 29,2 4 0,-2 2 23,-1 0 16,-3 3 13,3 6 32,-3-1-35,1 6 12,-3 0-41,-2-1-17,-2 3 33,-2-1-36,0-2 0,0 1 0,0-3 13,0-1-10,-2-3 0,-2-1-3,2-1-15,0-5-1,0 0 14,0 0 2,2 0-36,-2 0-48,0-9-69,2 0 27,0-5-1,0-3 19,0-2 30,4 0 13,4-3-42,3 4-20,2-1 10,-1 1 113,4 3 4,-2 2 56,3 3 74,-2 4 56,-2 3 9,1 1-20,-3 2 30,0 0-27,-3 5-22,0 4-40,0 4-32,-4-2-29,-2 2 19,0 3-29,-2-3-19,0 0 0,0 0-10,0-3 3,0-3-18,-2 0 28,0-4-29,-2 2 0,0-4-26,2-1-35,0 0-16,0 0-4,0 0-80,-4-9-212,2-3-55,0-3 66,0 1-218</inkml:trace>
  <inkml:trace contextRef="#ctx0" brushRef="#br0" timeOffset="262589.4264">2589 9832 889,'0'0'371,"0"0"-214,0 0-131,0 0 39,0 0 97,0 0 40,0 0 38,0 0-49,0 0-26,0 0-7,-18 63-16,18-32-36,0 6-32,6-1-23,0-6-12,0-9-23,1-6-15,0-3-1,-1 3-1,2 0 1,3 1-2,-3-1-14,5-2-10,-2 0-32,-3-6-12,2-2-27,2 0-41,-2-5-40,0 0-26,-1 0-97,2-7-99,-3 2-212</inkml:trace>
  <inkml:trace contextRef="#ctx0" brushRef="#br0" timeOffset="262858.3782">2823 9949 1079,'0'0'635,"0"0"-567,0 0-55,0 0 46,0 0 93,0 0-12,0 0 12,0 0-29,32 99-30,-30-83-12,0-1-19,0 0-8,-2 2-31,2-1-20,-2-3-2,0-2 31,0-1-32,0-2-9,0-1 8,0-1-11,0-2-30,0 0-26,0-2-22,0-1-23,-2-1-43,0 0-25,0 0 3,0-1-102,0-9-166,0 1-82,0 0-62</inkml:trace>
  <inkml:trace contextRef="#ctx0" brushRef="#br0" timeOffset="263154.4954">2811 9892 1168,'0'0'283,"0"0"-208,0 0-39,0 0 107,0 0 29,0 0-42,0 0 10,0 0-20,0 0-10,0 0-33,101-28-19,-86 33-12,0 0-5,-3 3-24,0 2 5,-2-3-19,-4 4 23,0-2-26,-1-1 2,-5 2 9,0 0 8,0-3 7,0 4-6,-5-4 5,-3 1 1,0-1-16,-2-1-10,-4 0-26,2-1-6,-1-3 12,0 0-31,3-2 15,-3 0-51,2 0-48,0 0 31,3-4-61,2-3-39,0-1-63,2 0-19,4 0-79,0 0-72,0 1-133</inkml:trace>
  <inkml:trace contextRef="#ctx0" brushRef="#br0" timeOffset="263523.6249">3065 9762 1054,'0'0'183,"0"0"-11,0 0 10,0 0 13,0 0-52,0 0 0,0 0 32,0 0-78,91 109 7,-78-90-36,-2 1-20,-1 2 10,-2-1-39,2-1 33,-4 4-26,0-2 16,-4-1-13,0 1 9,-2 1-25,0-2 29,0 0-20,0-2 14,-2-1-7,-2 2 15,-2-5-21,2-2-7,0-1-3,1-2 3,-2-3 6,3-3-6,0 0 7,0-2-1,0-2-9,2 0-11,0 0-2,0 0-12,0 0-29,0 0-23,0 0-4,0 0-2,0 0-11,0 0-31,0 0-30,0 0-23,4 0-94,0-4 3,6 0-30,-4 0-222,2-1-595,-40 22 1090</inkml:trace>
  <inkml:trace contextRef="#ctx0" brushRef="#br0" timeOffset="265936.3186">11347 6249 430,'0'0'245,"0"0"-111,0 0-20,0 0 32,0 0-12,0 0-23,0 0-7,0 0 3,0 0-9,-6-13-27,4 11-2,2 0 18,0 2 30,0-1 3,0 1-16,0 0-17,0 0-19,0 0-19,0 0-33,0 0-13,8-2 17,0 2 38,8 0-19,0 0-39,6 0 3,1 0-4,11 0 2,2 0 1,2 3-2,-4 1-19,-4-2 19,-11 2 0,-5-4 1,4 2 0,-2 3-1,4-3 0,1 5-29,1-2 29,-6 1 16,2 2-16,-2-1-3,-3-1 3,0 1 22,-3 0-8,1 1-14,0 2-3,-3-2 3,3 1 61,-3 2-51,0-3 3,6 2-9,-6 1-2,2-1 19,-1 0-21,4 0-24,-3-1 24,1 2-6,2-1 6,-2 1-4,-1-2 4,0 3 24,2 0-23,-2 1-2,-2-1 2,3 0-1,0-1 0,-3 0-13,-2 3 13,1-1 4,1-2-3,1 2 28,-3 1-29,1 1 3,-1-1 0,0 0 23,0 4-10,1-1-14,0 1 1,-3 1 13,2-2-16,0 1 42,-2 0-42,0-1 0,4-1 0,-4-1 0,0-2 16,2 3-16,-2-3 14,0-1-14,-2 1 0,3-1 4,-1 1 8,-2 0-12,3-2 1,-3 0-1,0 4 0,-2-4 4,2 2 28,-2-2-30,0 2 0,0-1-1,0-2 1,0 0-2,0-1-1,0 1-12,0-3 13,0 3 14,0-3-14,2 1-3,-2-1 3,0-2 0,0 0 3,0-1 1,2 0-4,-2-2-3,0 2 2,2-2 1,0 0 17,-2-2-15,0 1-2,3-1 1,-3 0 2,0 0 13,0 0-16,0 0-1,0 0-15,0 0-3,0 0-33,0-1-41,0-1-33,0-2-58,0-1-111,-3 0-277,-3 0 120,-2 1-285,25 30 385</inkml:trace>
  <inkml:trace contextRef="#ctx0" brushRef="#br0" timeOffset="266186.1394">12052 7106 1250,'0'0'306,"0"0"-173,0 0-26,0 0 33,0 0 58,0 0 12,0 0-9,0 0-30,0 0-43,0 0-35,57-6-32,-40 6-22,-2 3-17,-1 0-6,4 3 7,-6-1-21,1 1-2,0-2 0,-4 1-2,-1-1 0,-2 0 0,-2 0-18,1-2 1,-3 1-10,0-3-12,-2 0-11,0 0-15,0 0-23,0 0-23,0 0-10,0-7-84,0-1-139,3-3 24,-1 1-280,2-7-89</inkml:trace>
  <inkml:trace contextRef="#ctx0" brushRef="#br0" timeOffset="266387.8447">12311 6950 1289,'0'0'517,"0"0"-322,0 0-143,0 0 68,0 0 132,0 0-39,0 0-52,0 0-23,0 0-41,0 0-36,-7 56-13,1-42 3,0 1-23,0 0 1,-4-1-10,4 1 13,0-4-9,2 2-20,-2-1-2,2-2-1,-1-1-16,1 1-42,-1-1-50,1 1-36,0-2-68,4-1-91,-2-1-248,2-2-246</inkml:trace>
  <inkml:trace contextRef="#ctx0" brushRef="#br0" timeOffset="267091.2751">12720 7212 1045,'0'0'677,"0"0"-677,0 0-55,0 0 55,0 0 87,0 0-3,0 0-35,0 0 10,0 0 12,0 0-29,88-30 0,-82 23-41,0-5-1,-2 1-19,-1-1-30,-1 1 49,-2-3 33,0 2 12,-5 1-33,-3 2-12,-2 0-65,-4-1 65,4 3 26,-2 0 49,-4 2-43,6 0-19,-1 2 16,1 1 4,1 0 51,3 2-3,4 0-56,-3 0 8,5 0-7,0 0-14,0 0-10,0 7 30,0 3 36,0 4-1,0 1-34,0 4-8,0 0 4,0 2 7,0 2-4,0 6 3,5 1-3,-1 7-6,4-1 15,-1-5-40,-1-10 1,-1-6 20,-1 0 1,2 0-22,-2 6 1,2 0-1,1 0 1,0 1 0,-3-4 1,-2 1-3,0-1 17,0 1-15,-2-3-1,0 2 12,0-2-12,0-4 2,0 1-2,0-2 0,-2-3-1,0-2 0,0-1-42,2-2 1,-2 0-11,2-1-2,-2-2-14,2 0-12,0 0-27,-2 0-38,0 0-68,-3-5-95,0-6-421,3 2-404</inkml:trace>
  <inkml:trace contextRef="#ctx0" brushRef="#br0" timeOffset="267322.0341">12637 7370 1061,'0'0'1248,"0"0"-1164,0 0-84,0 0 0,0 0 97,0 0 48,0 0-48,0 0 25,0 0-10,0 0-47,62 1-24,-43-1-41,3 0 2,1 0-4,-2-1 2,-1-3-22,-2 0-10,-1-1-42,1 2-45,-6-1 6,3 0-83,-2-2-128,-3 1-101,1-2-112,-2 1-157</inkml:trace>
  <inkml:trace contextRef="#ctx0" brushRef="#br0" timeOffset="267635.1697">13071 7108 1400,'0'0'264,"0"0"-134,0 0 0,0 0 107,0 0 28,0 0-61,0 0-50,0 0-44,0 0-43,0 0-25,-19 21 3,17-10-4,-2 5-2,4-1-23,-2 2 6,2-1-3,0 4 13,0-1-30,0 1 0,0-1 1,0 2-2,4-2 0,0-1 1,0-1 7,2 0-9,-2-2-3,3-1-35,2-2 12,-1-2 7,-2 0-54,3-3-14,-3 0-54,2-3 15,1-1 0,0-2-64,-1-1-154,0 0-29,4 0-1,-4-1-291</inkml:trace>
  <inkml:trace contextRef="#ctx0" brushRef="#br0" timeOffset="268135.4204">13249 7268 1181,'0'0'404,"0"0"-287,0 0-62,0 0 72,0 0 119,0 0-12,0 0-82,0 0-62,0 0-6,0 0-20,57-76-19,-48 76 4,2 0-17,-3 0-19,3 0-1,-5 5 40,2 2-4,1 8 13,-2-2-26,-1 2-13,-2 3-18,0-4 24,-2 0-15,0-1 3,-2-3-15,2-2 2,-2-3 10,0-1-10,0-2-2,0 0 2,0-2 13,0 0-13,0 0-3,2 0-26,-2 0-6,2 0 10,2-6 9,-2-1-7,0-6 18,2-2-153,0 1 91,0-3 28,2 2 17,0 3 0,1 1-7,2 3 26,-3 0 11,2 4 21,-3 1 13,1 2-3,0 1 2,-1 0-15,1 0 7,-1 1 2,1 7 7,-2 2 16,2 4 15,0-1-34,-1 3-13,0-2 2,-1 3-2,-2-2-10,2 2 0,-2-5-18,0 0-1,0 0-15,0-5 15,-2-1 0,2-2-1,-2 0-18,0-3-35,0 2-19,0-3-14,0 0-12,0 0-13,0 0-23,0 0-32,-2-3-53,-2-6-165,-2-1-343,2-3 14,-3 1 134</inkml:trace>
  <inkml:trace contextRef="#ctx0" brushRef="#br0" timeOffset="268429.0392">13540 7011 855,'0'0'378,"0"0"-287,0 0-19,0 0 104,0 0 58,0 0-30,0 0-38,0 0 86,0 0-35,0 0-88,89 31-17,-74-14 10,-2 3-45,-1 1-16,4 0-23,-4 2-3,-1-1-12,4 2 12,-5-2 3,1 0-25,-3 1-10,3-2 29,-2 0-30,-3-2-1,-2 0 15,0-4-16,-2 0-1,-2-1-1,0-3-21,0 0-18,0-3-16,0 1-10,0 0-33,-2-2-18,-2-1-33,2-2-17,-2 2-58,0-5-127,2 2 22,0-3-49,2 0-207,0 0-190</inkml:trace>
  <inkml:trace contextRef="#ctx0" brushRef="#br0" timeOffset="268629.8756">13963 7381 1629,'0'0'247,"0"0"-231,0 0 114,0 0 58,0 0 42,0 0-104,0 0-35,0 0 24,116-15-2,-99 11-23,-2 2-48,2-1-42,-2-2-1,-5 2-22,0-1-31,-4 1-36,-4 0-20,-2-1-16,0 0-19,0-3-23,-2-4-267,-2 4-212,-12-4-571</inkml:trace>
  <inkml:trace contextRef="#ctx0" brushRef="#br0" timeOffset="268835.1618">13947 7184 1539,'0'0'572,"0"0"-559,0 0 29,0 0-42,0 0 211,0 0-5,0 0-41,0 0-20,0 0 9,0 0-33,39-2-44,-27 4-61,6 0-13,-6-2-1,6 0 9,-2 0-11,-3 0-29,4 0-54,-2 0-48,0 0-49,0-4-62,-5 0-233,2 1-116,-2-1-191,0-4 18</inkml:trace>
  <inkml:trace contextRef="#ctx0" brushRef="#br0" timeOffset="269471.7867">14268 7046 1322,'0'0'576,"0"0"-550,0 0 23,0 0-49,0 0 227,0 0-23,0 0-75,0 0-13,0 0-13,0 0-35,0 0-30,104 4-35,-93 3 10,-1-2-12,-1 3-1,0-1-1,-5 1-1,0 1 2,-2 0-51,-2-2 31,0 3-2,0-3 21,0 2-15,-6-1 12,0-3-37,-6 3 8,4-2-2,2-3-4,-2 2 20,1-3 7,1 0 11,-1-2-1,3 0 0,0 2-11,2-2 13,2 0-1,0 0 0,0 0-2,0 0-13,0 0 16,0 0 0,0 0 0,4 0-2,-2 0-10,2 0 12,0 0 0,3 0 46,2 0 5,-1 0 7,0 0-26,0 1 1,4 2-17,-4-2 9,0 3 14,3 0-16,-2 1-23,-1 2 1,0-2 2,-1 3 13,-1-3-15,1 3-1,-3 0 39,-2-1-39,0 0-1,-2 1 1,0-1 3,0 0-1,-2 3 1,-4-1 26,-3 3-10,-2-2 4,1 2-22,0 0 12,-4-3 6,6 2-6,-2-1-1,-2-2-8,4 0 18,0-2-9,4-3-12,-3-1 12,5-2 0,-2 0-10,2 0 0,-3 0 16,3 0-17,-2 0-2,2-2-44,0-4-13,0 3 57,0-3 0,2 3-3,-3 0-33,3-1 8,0 3 15,0 1-10,0 0-18,0 0-21,0 0-12,0 0-16,0 0-32,0 0-50,3 0-103,3 0 129,5 0-88,-1 0-166,-1 1-229,1-1-60,-59-1 689</inkml:trace>
  <inkml:trace contextRef="#ctx0" brushRef="#br0" timeOffset="270252.2728">14735 7184 1852,'0'0'257,"0"0"-257,0 0 23,0 0 64,0 0 104,0 0-75,0 0-6,0 0-33,0 0-28,0 0-48,-2-44-1,2 35-26,0-1-9,4-1 12,1-1 23,-3 2 13,2-1-1,0 1-12,2 2-2,1 3-11,0 0 10,-1-2-10,0 4 12,-2 1 1,2 2 15,4-2-15,-4 2-4,0 0 1,2 0 3,-4 4 23,5 3 12,-2 4 10,-1-2-13,-2 4-6,3 0-10,-3 1-14,0 0 27,-2-2-25,2 2-2,-2-3 13,-2-2-15,0 2-1,0-2-1,0-3-1,0-1 0,0 1 0,0-2-16,0-1 6,0-2 0,0-1 10,0 0-13,0 0-4,0 0-12,0 0-10,0 0-3,0 0-3,0-4 6,0-1 16,2-7 10,1 0-49,-3-1-262,2-3 201,2 1 126,-1 1-13,3-3-65,0 0 10,0 2 32,2 1 33,2 2 2,-2 0-1,0 4 2,1 1 34,-3 2 5,3 3 7,-3 2 25,0 0 0,-1 0-22,-1 0-16,2 2 41,-2 5 88,3 1-26,0 1-36,-1 3-33,0 1 30,-2 0-39,2 0-1,2 2-8,-4 2-1,-2-3-3,2 1-4,-2-1 10,0 0-16,0 1-15,-2-3 2,2 3 0,-2-4 26,0-2-6,0 1-4,0-1 3,0-2 4,0 2 2,-4-1 4,2-3 6,0 1-3,0-3-10,0 1 3,0-1-6,2-2-9,-2 1-10,2-2-20,0 0-1,0 0-1,0 0-1,0 0-12,0 0-25,0 0-37,0 0-45,0 0-67,0 0-103,2-2-118,-2 1-248,2-7-528,-6 19 274</inkml:trace>
  <inkml:trace contextRef="#ctx0" brushRef="#br0" timeOffset="271489.5753">3502 10723 160,'0'0'137,"0"0"-49,0 0 3,0 0 30,0 0 32,0 0 26,0 0-6,0 0-43,0 0-32,-4-3-20,4 3-13,0-2 0,-2 2 33,2-3 38,0 3-3,0-2 26,0 2 7,0 0-14,0 0-16,0 0-17,0 0-6,0 0-23,0 0-13,0 0-9,0 0-1,0 0-6,0 0-10,0 0-10,0 0-12,0 0-29,2 0 2,7 0 19,-1 0 23,5 2-18,2 1-24,-3-3 17,6 2-19,-2-2 1,2 3 0,-2-3 1,2 0-2,-4 0 2,1 0-2,-2 0-1,0 0-15,-5-3-12,0 1-23,-4-1-13,4 1-7,-6-1-12,-2-2-3,0 0-17,0-3-36,0 1-109,-10-3 5,2 0 26,-2 0-59,-3 3-85,0-1-30,-2 1 72,3 0 19,-3 2 19</inkml:trace>
  <inkml:trace contextRef="#ctx0" brushRef="#br0" timeOffset="271741.9868">3564 10585 264,'-2'-2'297,"-3"-1"-92,3-1 20,2 1-7,-2 0 1,2 1-11,0-1-42,0 2-27,0 1 20,0-1 6,0 1-12,0 0-37,0-3-19,0 3-4,2-2 20,5 2 15,-3 0-19,5-2-22,-1 2-7,2 0-23,2 0-25,2 0 3,-1 0-33,2 2 23,0 0 1,-1-2-26,2 3 2,-4-3-1,0 0 0,2 0-1,-4 0 1,-4 0-1,1 0-3,-3 0-22,3 0 9,-5 0-26,0 0-21,0-3-40,-2 3-37,0 0-21,2 0-32,-2 0-85,2 0-192,-2 0-190,0 0-609</inkml:trace>
  <inkml:trace contextRef="#ctx0" brushRef="#br0" timeOffset="273806.6325">4176 10565 489,'0'0'320,"0"0"-260,0 0-58,0 0 26,0 0 86,0 0 29,0 0 20,0 0 16,0 0-20,2 3-22,-2-3-14,0 0-6,0 0-7,0 2 7,0-2-13,0 2-23,0-2-20,0 0-13,0 0-9,0 1-7,0-1-6,0 0-3,0 0-4,0 0-3,0 3 0,0-3-12,0 0 8,0 2-9,0-2 0,0 0 10,0 0 6,0 0 10,0 0 3,0 0-9,0 0 2,0 0 4,0 0 3,0 0 7,0 0-4,0-5-35,0-4 0,0-2-16,0-6-42,0-7 57,0-6-1,4-8-15,4-3 16,-2 3 1,1 2 0,0 0 0,-1-3-41,0-1 38,2 0 2,-1-2-63,2 2-4,-1 2-6,0 6 29,1 3 19,-5 9 24,3 7-11,-3 4 12,-2-1-15,2 1 15,-2 3 1,1 2 0,-3 1 3,0 3 23,0 0-7,0 0 4,2 3-4,-2 5 0,4 1 78,0 6-23,0 4-29,0 2-16,0 1-26,4 1 13,-4-2-13,4 0 17,0-1-18,6 6 0,2 4-1,3 6 31,3 3-16,-6-3-3,4-5-13,-10-6 20,0-9-20,-2-1-2,-2-1 2,2 3 0,-2 0 2,5 5-1,-2-3 18,-1-2-19,1-2-1,-3-1 1,0-5-2,-2 2 2,-2-7 1,3 1-1,-3-2-1,0-1-1,-2 0-1,0-2-10,0 0-3,0 0-6,0 0-7,0 0-39,0 0-12,0-2-23,-4-5-52,-5-3-314,1 0-28,-5-3 61,5 3-85,-12-5-138,82 82 659</inkml:trace>
  <inkml:trace contextRef="#ctx0" brushRef="#br0" timeOffset="274001.6379">4254 10354 147,'0'0'1960,"0"0"-1876,0 0-84,0 0 0,0 0 68,0 0 110,0 0-13,0 0-27,0 0-3,0 0-9,111 10-37,-86-10-60,3 0-28,-1 0-1,0 0-29,1 0-51,-2 0-19,-3 0-62,1 0-74,-6 0-202,4 0-54,-10 0-121,6 0-364</inkml:trace>
  <inkml:trace contextRef="#ctx0" brushRef="#br0" timeOffset="274469.6035">4859 10526 1281,'0'0'238,"0"0"-190,0 0 5,0 0 122,0 0 17,0 0-63,0 0 17,0 0 6,0 0-45,0 0-7,-32-9 10,30 9-20,2 0-32,0 0-23,-2 0 0,2 0-12,0 0-10,-2 2-13,2 5-26,-2 1 0,2 3 26,-2-2-2,2 2-11,0 2 10,0-4-31,6 1 33,0-3-24,0 0 11,4-1 14,0-4 0,0 3 2,3-5-2,2 0-7,-2 0 7,2-3 13,0-4-13,-3-1-29,1-1-4,-4-3 1,-1 0 13,-2-1 0,-2-2 3,-2 2 16,-2-2-26,0-1-19,-8 3 45,-2 1-33,-6 0 4,0 4 29,-1 1 33,-2 4-33,0 1 25,1 2-12,2 0-13,-2 0 1,4 5 46,1 2-35,2 1-12,5-1-22,4-2-23,2 3-17,0 0-34,2 1-31,11 0-5,2 0-79,3-4-117,0-2-177,12-3-287</inkml:trace>
  <inkml:trace contextRef="#ctx0" brushRef="#br0" timeOffset="275022.9124">5262 10490 1238,'0'0'293,"0"0"-186,0 0-39,0 0 117,0 0 13,0 0-52,0 0 6,0 0-16,-40-101-36,40 81-64,0 3-23,0-2 12,0 4 3,0-1-27,4 3-1,2 2 0,4-2-2,-4 6 2,2 0-16,0 3 3,1 2-7,0 2 20,-1 0 16,-2 0-14,3 8 75,-1 4-16,1 1-48,-2 0 16,-1 4-9,0 1-20,0-1 0,0-3 12,-4 1-12,6-1-12,-6-2 8,0-5-15,0-1 17,0-2 2,-2-4-13,0 3 11,0-3 2,0 0 0,0 0-16,0-7-4,0-3 18,0-2-168,0-5 63,2-3 59,2 1 25,0 2-19,5-2-52,-3 3 20,3 0 45,1 5 12,-1 2 17,1 1 7,-1 5 35,0 1 52,-1 0-20,0 2 1,0 0 9,2 6 16,-2 1 6,0 4-26,-2 0-9,1 4-10,0-1-29,-5 0 3,0 2 0,0-1 17,-2-2-20,0 2-7,0 1-22,0-1 20,0-2-21,0 3-2,0-1-1,0-4 0,0 0 0,0-1-11,0-4-26,0 0-49,0-2-38,0-1-68,2-3-32,6 0-63,3 0-101,-3-1-154,10-15-686</inkml:trace>
  <inkml:trace contextRef="#ctx0" brushRef="#br0" timeOffset="275269.1545">5901 10415 901,'0'0'720,"0"0"-613,0 0-71,0 0 191,0 0 91,0 0-118,0 0-58,0 0 26,0 0-24,117 5-44,-100-5-33,0-2-42,0 2-14,-2-3-11,-2 1-1,-3 0-37,-2 1-42,0 1-10,-4 0-39,-2-3-35,-2 1-46,0 0-88,0-3-39,0 1-193,-4-4-494</inkml:trace>
  <inkml:trace contextRef="#ctx0" brushRef="#br0" timeOffset="275502.2205">5936 10260 1011,'0'0'787,"0"0"-787,0 0-45,0 0 45,0 0 198,0 0 0,0 0 9,0 0-71,0 0 29,0 0-24,0 0-22,27 104-45,-22-87-39,-1 0-21,0 0-12,0-2 12,0 1-14,0-3-1,-2-1-12,2-5-9,-1 1 21,4-2-47,-1-1-68,0-3-71,0 0-16,1-2-134,1 0-137,1 0-203</inkml:trace>
  <inkml:trace contextRef="#ctx0" brushRef="#br0" timeOffset="276128.1867">6359 10486 222,'0'0'280,"0"0"-78,0 0-13,0 0 13,0 0-6,0 0-17,0 0-7,0 0-6,0 0-7,0 0-10,4 0-16,-4 0-3,0 0-1,0-2 10,0-4-17,2-1-32,-2-5 3,0 2-25,2-3-7,0 0-10,-2-3-29,4-1 10,-2-6-19,4 0-11,-2 0-2,3-5-3,4-5-19,-1-8 2,3 0-8,-3 1 2,1 3-16,-2 5-9,-1 2 6,-2 5 20,-2 4-17,-2 8 0,4-2 41,-2 3-44,-2 0 3,2 1 42,-2 0 0,-2 9 13,0-1 19,0 3 10,0 0-16,0 0-10,0 0 9,0 0-2,2 8-4,2 6 20,2 8 41,1 9-7,4 6-44,-3-6 3,0 1-6,1-6 9,-3-3-22,1-4 3,-3-3 15,3-1-18,-1 2-10,0 2-1,2 4-1,4-2-1,-2-2 13,0 0-13,-1 1 16,2-3-5,-5-3-11,2 1-2,-3-4 0,-1-2 2,0-1 0,-2-3-2,0 1-1,-2-2 0,2-1-35,-2 2-13,0-1 3,0-1-3,0-1-16,0 2-33,0-2-31,-4 0-17,-2-2-36,-3 0-110,-1 0-170,-5 0-99,6 0-437</inkml:trace>
  <inkml:trace contextRef="#ctx0" brushRef="#br0" timeOffset="276337.2672">6331 10304 2041,'0'0'353,"0"0"-295,0 0-45,0 0 58,0 0 36,0 0-11,0 0 39,0 0 32,0 0 6,0 0-58,63 6-39,-40-2-54,1-4-10,-1 0-12,3 0-3,-3 0-48,-2 0-44,-2 0-49,1 0-26,-4 0-20,0 0-132,-2 0-187,-4 0-79,6-3-439</inkml:trace>
  <inkml:trace contextRef="#ctx0" brushRef="#br0" timeOffset="276857.5702">6857 10420 385,'0'0'802,"0"0"-587,0 0-173,0 0 39,0 0 69,0 0 29,0 0 28,0 0 7,0 0-46,0 0-19,10 9-30,-8-11-19,0-5-29,0 0-10,0-5-48,4 0-1,-2-2-8,-2 1 28,2-1-13,-2 3-19,2-2-2,-2 0-11,0 6 11,2 0 1,-4 3 1,3 0 19,-1 4 7,-2 0 6,0 0 6,0 0-6,0 0 0,2 0-3,-2 2-13,2 4 3,0 3 26,5 3 9,-3 3-16,2 0-12,-1 1-7,-1 1-16,-2 2-1,2-1 0,0 2-1,-2-1 14,5 2-12,-3-2 0,1 1-2,-1-3 0,-2-2 0,2-1 17,-2-4 2,0-3-19,0 2 15,-2-5-4,2-3-11,-2 2-1,0-1 1,0-2 2,0 0 10,0 0 0,0 0-1,0 0 4,0 0 0,0 0 3,0 0-3,0 0 6,0 0-6,0 0 3,0 0-16,0 0 0,0 0-3,0 0-22,0 0-22,2 0-29,-2 0-22,0 0-39,0 0-70,0 0-78,0-2-128,2-2-229,-2 2-184,-4 10-153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28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475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12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42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772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372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021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899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009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585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766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E000-30F1-4C4E-B6F0-6D00A17B901E}" type="datetimeFigureOut">
              <a:rPr lang="es-AR" smtClean="0"/>
              <a:t>22/6/2023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D593-49C3-4FBE-AC76-2BC67BE29F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633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4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.emf"/><Relationship Id="rId4" Type="http://schemas.openxmlformats.org/officeDocument/2006/relationships/customXml" Target="../ink/ink6.xml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3348720" y="375120"/>
              <a:ext cx="6845400" cy="97740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2240" y="368280"/>
                <a:ext cx="6860160" cy="9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1645560" y="637560"/>
              <a:ext cx="9917280" cy="25056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0160" y="631440"/>
                <a:ext cx="9929880" cy="25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0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323360" y="509760"/>
              <a:ext cx="2039760" cy="112968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6160" y="502560"/>
                <a:ext cx="205524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1346400" y="378720"/>
              <a:ext cx="6475680" cy="32839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480" y="370800"/>
                <a:ext cx="6486120" cy="32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3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1" y="181109"/>
            <a:ext cx="6830430" cy="9007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49200" y="143280"/>
              <a:ext cx="9572040" cy="48103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360" y="135720"/>
                <a:ext cx="9588600" cy="48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/>
              <p14:cNvContentPartPr/>
              <p14:nvPr/>
            </p14:nvContentPartPr>
            <p14:xfrm>
              <a:off x="19800" y="543960"/>
              <a:ext cx="11908800" cy="521172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0" y="538200"/>
                <a:ext cx="11925000" cy="52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89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281160" y="503280"/>
              <a:ext cx="4483440" cy="453348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20" y="496080"/>
                <a:ext cx="44989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1" y="202641"/>
            <a:ext cx="4572000" cy="6572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02641"/>
            <a:ext cx="4495800" cy="2581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357480" y="642240"/>
              <a:ext cx="11619000" cy="526356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000" y="633600"/>
                <a:ext cx="11630160" cy="52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Entrada de lápiz 6"/>
              <p14:cNvContentPartPr/>
              <p14:nvPr/>
            </p14:nvContentPartPr>
            <p14:xfrm>
              <a:off x="8113320" y="1672200"/>
              <a:ext cx="2707560" cy="455760"/>
            </p14:xfrm>
          </p:contentPart>
        </mc:Choice>
        <mc:Fallback>
          <p:pic>
            <p:nvPicPr>
              <p:cNvPr id="7" name="Entrada de lápiz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06120" y="1664280"/>
                <a:ext cx="27226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Entrada de lápiz 7"/>
              <p14:cNvContentPartPr/>
              <p14:nvPr/>
            </p14:nvContentPartPr>
            <p14:xfrm>
              <a:off x="7154280" y="2684160"/>
              <a:ext cx="4652280" cy="372960"/>
            </p14:xfrm>
          </p:contentPart>
        </mc:Choice>
        <mc:Fallback>
          <p:pic>
            <p:nvPicPr>
              <p:cNvPr id="8" name="Entrada de lápiz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6720" y="2678760"/>
                <a:ext cx="4667760" cy="3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1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383400" y="316080"/>
              <a:ext cx="8940240" cy="357912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00" y="309600"/>
                <a:ext cx="8956440" cy="35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673200" y="1696320"/>
              <a:ext cx="11327760" cy="38934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20" y="1689120"/>
                <a:ext cx="11342880" cy="39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6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387720" y="204840"/>
              <a:ext cx="11512440" cy="565668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197640"/>
                <a:ext cx="11523600" cy="56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6021720" y="1340640"/>
              <a:ext cx="2066040" cy="7488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3800" y="1332000"/>
                <a:ext cx="2082960" cy="7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2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616320" y="120600"/>
              <a:ext cx="11038320" cy="572364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120" y="114120"/>
                <a:ext cx="11055600" cy="57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8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484920" y="236520"/>
              <a:ext cx="10767960" cy="400464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520" y="227880"/>
                <a:ext cx="10782360" cy="40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13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932040" y="234720"/>
              <a:ext cx="10857960" cy="514152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560" y="228240"/>
                <a:ext cx="10873080" cy="51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1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6</cp:revision>
  <dcterms:created xsi:type="dcterms:W3CDTF">2023-06-22T19:15:29Z</dcterms:created>
  <dcterms:modified xsi:type="dcterms:W3CDTF">2023-06-23T00:51:47Z</dcterms:modified>
</cp:coreProperties>
</file>